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6a1c31c2a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6a1c31c2a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6a1c31c2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6a1c31c2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6a1c31c2a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6a1c31c2a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f6a1c31c2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f6a1c31c2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6a1c31c2a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6a1c31c2a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5ad9246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5ad9246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6a1c31c2a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6a1c31c2a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5ad9246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5ad9246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AiMYozRIwkzPEZdwTY6u-r95eCcHKJD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GANBots: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Twitter bots with GAN generated human faces.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325" y="2797175"/>
            <a:ext cx="3639361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social media bot?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19833" r="41995" t="0"/>
          <a:stretch/>
        </p:blipFill>
        <p:spPr>
          <a:xfrm>
            <a:off x="311700" y="1017725"/>
            <a:ext cx="337407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560225" y="2044025"/>
            <a:ext cx="460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Programs to do tasks on social media platforms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good or bad with their actions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Nonetheless, raise a lot of ethical concerns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GAN(Generative Adversarial network)?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615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a social bot with a human GAN face a problem?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2026800" y="3097025"/>
            <a:ext cx="5090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Creates a lot of ethical concerns, for eg(faking a identity, manipulating people)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Harder to detect than regular bot accounts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Lately it’s been hard to differentiate between a real and a fake face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225" y="1399725"/>
            <a:ext cx="4833550" cy="14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done about this so far?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Botometer </a:t>
            </a:r>
            <a:endParaRPr b="1"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hecks the activity of a Twitter account and gives it a score.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scores mean more bot-like activity.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Considers around 1000+ features in it’s analysis.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However, doesn’t consider the profile picture in it’s analysis, yet!!</a:t>
            </a:r>
            <a:endParaRPr b="1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00" y="1152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PROBLEM?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875" y="1152475"/>
            <a:ext cx="532623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b="1" lang="en"/>
              <a:t>*verified*</a:t>
            </a:r>
            <a:r>
              <a:rPr lang="en"/>
              <a:t> bot accounts with GAN faces out there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49924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6781" l="5084" r="6490" t="29899"/>
          <a:stretch/>
        </p:blipFill>
        <p:spPr>
          <a:xfrm>
            <a:off x="4683500" y="1967200"/>
            <a:ext cx="3864851" cy="178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about it?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597700" y="4525200"/>
            <a:ext cx="3948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Actual fake faces used on twitter by bots.</a:t>
            </a:r>
            <a:endParaRPr/>
          </a:p>
        </p:txBody>
      </p:sp>
      <p:pic>
        <p:nvPicPr>
          <p:cNvPr id="103" name="Google Shape;103;p20" title="ezgif-5-a4505f42c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9517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 so far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StyleGAN dataset on GDrive.(100k+ GAN faces)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Academic dataset from generated.photos (10k GAN faces, heavily annotated)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TwitterGAN dataset(twitter accounts with GAN faces)(250+ accounts)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 with profile pictures(100k+ images)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