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7" r:id="rId2"/>
    <p:sldId id="266" r:id="rId3"/>
    <p:sldId id="267" r:id="rId4"/>
    <p:sldId id="269" r:id="rId5"/>
    <p:sldId id="270" r:id="rId6"/>
    <p:sldId id="268" r:id="rId7"/>
    <p:sldId id="258" r:id="rId8"/>
    <p:sldId id="261" r:id="rId9"/>
    <p:sldId id="262" r:id="rId10"/>
    <p:sldId id="259" r:id="rId11"/>
    <p:sldId id="260" r:id="rId12"/>
    <p:sldId id="263" r:id="rId13"/>
    <p:sldId id="264" r:id="rId14"/>
    <p:sldId id="271" r:id="rId15"/>
    <p:sldId id="272" r:id="rId16"/>
    <p:sldId id="273" r:id="rId17"/>
    <p:sldId id="274" r:id="rId18"/>
    <p:sldId id="275" r:id="rId19"/>
    <p:sldId id="277" r:id="rId20"/>
    <p:sldId id="276" r:id="rId21"/>
    <p:sldId id="278" r:id="rId22"/>
    <p:sldId id="279" r:id="rId23"/>
    <p:sldId id="280" r:id="rId24"/>
    <p:sldId id="281" r:id="rId25"/>
    <p:sldId id="282" r:id="rId26"/>
    <p:sldId id="283" r:id="rId27"/>
    <p:sldId id="284" r:id="rId28"/>
    <p:sldId id="285" r:id="rId29"/>
    <p:sldId id="287" r:id="rId30"/>
    <p:sldId id="294" r:id="rId31"/>
    <p:sldId id="288" r:id="rId32"/>
    <p:sldId id="289" r:id="rId33"/>
    <p:sldId id="286" r:id="rId34"/>
    <p:sldId id="292" r:id="rId35"/>
    <p:sldId id="290" r:id="rId36"/>
    <p:sldId id="293" r:id="rId37"/>
    <p:sldId id="295" r:id="rId38"/>
    <p:sldId id="301" r:id="rId39"/>
    <p:sldId id="302" r:id="rId40"/>
    <p:sldId id="303" r:id="rId41"/>
    <p:sldId id="304" r:id="rId42"/>
    <p:sldId id="305" r:id="rId43"/>
    <p:sldId id="306" r:id="rId44"/>
    <p:sldId id="296" r:id="rId45"/>
    <p:sldId id="298" r:id="rId46"/>
    <p:sldId id="297" r:id="rId47"/>
    <p:sldId id="299" r:id="rId48"/>
    <p:sldId id="300" r:id="rId49"/>
    <p:sldId id="307" r:id="rId50"/>
    <p:sldId id="308" r:id="rId51"/>
    <p:sldId id="310" r:id="rId52"/>
    <p:sldId id="309" r:id="rId53"/>
    <p:sldId id="31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16B062-0D38-4B31-BAD2-6846E87729BA}" v="1784" dt="2024-07-27T14:19:58.1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ej raste" userId="3df32518e349ead5" providerId="LiveId" clId="{0716B062-0D38-4B31-BAD2-6846E87729BA}"/>
    <pc:docChg chg="undo redo custSel addSld delSld modSld sldOrd">
      <pc:chgData name="satej raste" userId="3df32518e349ead5" providerId="LiveId" clId="{0716B062-0D38-4B31-BAD2-6846E87729BA}" dt="2024-07-27T14:20:05.843" v="16833"/>
      <pc:docMkLst>
        <pc:docMk/>
      </pc:docMkLst>
      <pc:sldChg chg="ord">
        <pc:chgData name="satej raste" userId="3df32518e349ead5" providerId="LiveId" clId="{0716B062-0D38-4B31-BAD2-6846E87729BA}" dt="2024-07-27T10:16:23.639" v="15476" actId="20578"/>
        <pc:sldMkLst>
          <pc:docMk/>
          <pc:sldMk cId="1499446092" sldId="257"/>
        </pc:sldMkLst>
      </pc:sldChg>
      <pc:sldChg chg="modSp mod">
        <pc:chgData name="satej raste" userId="3df32518e349ead5" providerId="LiveId" clId="{0716B062-0D38-4B31-BAD2-6846E87729BA}" dt="2024-07-11T13:29:32.841" v="6101" actId="1076"/>
        <pc:sldMkLst>
          <pc:docMk/>
          <pc:sldMk cId="2487716422" sldId="258"/>
        </pc:sldMkLst>
        <pc:spChg chg="mod">
          <ac:chgData name="satej raste" userId="3df32518e349ead5" providerId="LiveId" clId="{0716B062-0D38-4B31-BAD2-6846E87729BA}" dt="2024-07-11T13:29:32.841" v="6101" actId="1076"/>
          <ac:spMkLst>
            <pc:docMk/>
            <pc:sldMk cId="2487716422" sldId="258"/>
            <ac:spMk id="6" creationId="{1FB94170-2859-2A1A-CAB0-F28D29EB10AF}"/>
          </ac:spMkLst>
        </pc:spChg>
      </pc:sldChg>
      <pc:sldChg chg="modSp mod">
        <pc:chgData name="satej raste" userId="3df32518e349ead5" providerId="LiveId" clId="{0716B062-0D38-4B31-BAD2-6846E87729BA}" dt="2024-07-11T13:39:58.574" v="6189" actId="1036"/>
        <pc:sldMkLst>
          <pc:docMk/>
          <pc:sldMk cId="1678972419" sldId="259"/>
        </pc:sldMkLst>
        <pc:spChg chg="mod">
          <ac:chgData name="satej raste" userId="3df32518e349ead5" providerId="LiveId" clId="{0716B062-0D38-4B31-BAD2-6846E87729BA}" dt="2024-07-11T13:39:58.574" v="6189" actId="1036"/>
          <ac:spMkLst>
            <pc:docMk/>
            <pc:sldMk cId="1678972419" sldId="259"/>
            <ac:spMk id="6" creationId="{1FB94170-2859-2A1A-CAB0-F28D29EB10AF}"/>
          </ac:spMkLst>
        </pc:spChg>
      </pc:sldChg>
      <pc:sldChg chg="modSp mod">
        <pc:chgData name="satej raste" userId="3df32518e349ead5" providerId="LiveId" clId="{0716B062-0D38-4B31-BAD2-6846E87729BA}" dt="2024-07-11T13:47:28.804" v="6282" actId="20577"/>
        <pc:sldMkLst>
          <pc:docMk/>
          <pc:sldMk cId="3364010779" sldId="260"/>
        </pc:sldMkLst>
        <pc:spChg chg="mod">
          <ac:chgData name="satej raste" userId="3df32518e349ead5" providerId="LiveId" clId="{0716B062-0D38-4B31-BAD2-6846E87729BA}" dt="2024-07-11T13:47:28.804" v="6282" actId="20577"/>
          <ac:spMkLst>
            <pc:docMk/>
            <pc:sldMk cId="3364010779" sldId="260"/>
            <ac:spMk id="7" creationId="{E3C44B7D-6705-066D-06AF-FE4961C9B2AF}"/>
          </ac:spMkLst>
        </pc:spChg>
      </pc:sldChg>
      <pc:sldChg chg="modSp mod">
        <pc:chgData name="satej raste" userId="3df32518e349ead5" providerId="LiveId" clId="{0716B062-0D38-4B31-BAD2-6846E87729BA}" dt="2024-07-11T13:29:38.841" v="6103" actId="20577"/>
        <pc:sldMkLst>
          <pc:docMk/>
          <pc:sldMk cId="224380502" sldId="261"/>
        </pc:sldMkLst>
        <pc:spChg chg="mod">
          <ac:chgData name="satej raste" userId="3df32518e349ead5" providerId="LiveId" clId="{0716B062-0D38-4B31-BAD2-6846E87729BA}" dt="2024-07-11T13:29:38.841" v="6103" actId="20577"/>
          <ac:spMkLst>
            <pc:docMk/>
            <pc:sldMk cId="224380502" sldId="261"/>
            <ac:spMk id="6" creationId="{1FB94170-2859-2A1A-CAB0-F28D29EB10AF}"/>
          </ac:spMkLst>
        </pc:spChg>
      </pc:sldChg>
      <pc:sldChg chg="modSp mod">
        <pc:chgData name="satej raste" userId="3df32518e349ead5" providerId="LiveId" clId="{0716B062-0D38-4B31-BAD2-6846E87729BA}" dt="2024-07-11T13:29:55.338" v="6104" actId="1076"/>
        <pc:sldMkLst>
          <pc:docMk/>
          <pc:sldMk cId="2277435000" sldId="262"/>
        </pc:sldMkLst>
        <pc:spChg chg="mod">
          <ac:chgData name="satej raste" userId="3df32518e349ead5" providerId="LiveId" clId="{0716B062-0D38-4B31-BAD2-6846E87729BA}" dt="2024-07-11T13:29:55.338" v="6104" actId="1076"/>
          <ac:spMkLst>
            <pc:docMk/>
            <pc:sldMk cId="2277435000" sldId="262"/>
            <ac:spMk id="6" creationId="{1FB94170-2859-2A1A-CAB0-F28D29EB10AF}"/>
          </ac:spMkLst>
        </pc:spChg>
      </pc:sldChg>
      <pc:sldChg chg="del">
        <pc:chgData name="satej raste" userId="3df32518e349ead5" providerId="LiveId" clId="{0716B062-0D38-4B31-BAD2-6846E87729BA}" dt="2024-07-11T12:14:00.512" v="1" actId="2696"/>
        <pc:sldMkLst>
          <pc:docMk/>
          <pc:sldMk cId="2340807655" sldId="265"/>
        </pc:sldMkLst>
      </pc:sldChg>
      <pc:sldChg chg="modSp mod">
        <pc:chgData name="satej raste" userId="3df32518e349ead5" providerId="LiveId" clId="{0716B062-0D38-4B31-BAD2-6846E87729BA}" dt="2024-07-11T13:35:40.386" v="6139" actId="1076"/>
        <pc:sldMkLst>
          <pc:docMk/>
          <pc:sldMk cId="1430733315" sldId="266"/>
        </pc:sldMkLst>
        <pc:spChg chg="mod">
          <ac:chgData name="satej raste" userId="3df32518e349ead5" providerId="LiveId" clId="{0716B062-0D38-4B31-BAD2-6846E87729BA}" dt="2024-07-11T13:35:36.641" v="6138" actId="1076"/>
          <ac:spMkLst>
            <pc:docMk/>
            <pc:sldMk cId="1430733315" sldId="266"/>
            <ac:spMk id="2" creationId="{2FB60F60-1BB2-38C7-0150-DBBFBF7FF9D1}"/>
          </ac:spMkLst>
        </pc:spChg>
        <pc:spChg chg="mod">
          <ac:chgData name="satej raste" userId="3df32518e349ead5" providerId="LiveId" clId="{0716B062-0D38-4B31-BAD2-6846E87729BA}" dt="2024-07-11T13:35:40.386" v="6139" actId="1076"/>
          <ac:spMkLst>
            <pc:docMk/>
            <pc:sldMk cId="1430733315" sldId="266"/>
            <ac:spMk id="3" creationId="{CEA46F85-1984-F093-7E5F-1AF3A7265A48}"/>
          </ac:spMkLst>
        </pc:spChg>
      </pc:sldChg>
      <pc:sldChg chg="addSp modSp add mod">
        <pc:chgData name="satej raste" userId="3df32518e349ead5" providerId="LiveId" clId="{0716B062-0D38-4B31-BAD2-6846E87729BA}" dt="2024-07-11T13:35:46.801" v="6140" actId="1076"/>
        <pc:sldMkLst>
          <pc:docMk/>
          <pc:sldMk cId="934757955" sldId="267"/>
        </pc:sldMkLst>
        <pc:spChg chg="mod">
          <ac:chgData name="satej raste" userId="3df32518e349ead5" providerId="LiveId" clId="{0716B062-0D38-4B31-BAD2-6846E87729BA}" dt="2024-07-11T13:35:46.801" v="6140" actId="1076"/>
          <ac:spMkLst>
            <pc:docMk/>
            <pc:sldMk cId="934757955" sldId="267"/>
            <ac:spMk id="2" creationId="{2FB60F60-1BB2-38C7-0150-DBBFBF7FF9D1}"/>
          </ac:spMkLst>
        </pc:spChg>
        <pc:spChg chg="mod">
          <ac:chgData name="satej raste" userId="3df32518e349ead5" providerId="LiveId" clId="{0716B062-0D38-4B31-BAD2-6846E87729BA}" dt="2024-07-11T13:31:53.387" v="6124" actId="1076"/>
          <ac:spMkLst>
            <pc:docMk/>
            <pc:sldMk cId="934757955" sldId="267"/>
            <ac:spMk id="3" creationId="{CEA46F85-1984-F093-7E5F-1AF3A7265A48}"/>
          </ac:spMkLst>
        </pc:spChg>
        <pc:picChg chg="add mod">
          <ac:chgData name="satej raste" userId="3df32518e349ead5" providerId="LiveId" clId="{0716B062-0D38-4B31-BAD2-6846E87729BA}" dt="2024-07-11T13:31:55.625" v="6125" actId="1076"/>
          <ac:picMkLst>
            <pc:docMk/>
            <pc:sldMk cId="934757955" sldId="267"/>
            <ac:picMk id="4" creationId="{F359F03A-021C-A82E-822A-E811B25029C3}"/>
          </ac:picMkLst>
        </pc:picChg>
        <pc:picChg chg="add">
          <ac:chgData name="satej raste" userId="3df32518e349ead5" providerId="LiveId" clId="{0716B062-0D38-4B31-BAD2-6846E87729BA}" dt="2024-07-11T12:24:45.055" v="617"/>
          <ac:picMkLst>
            <pc:docMk/>
            <pc:sldMk cId="934757955" sldId="267"/>
            <ac:picMk id="3074" creationId="{197B142F-7A9F-2A6E-408D-C16B6D1B29C7}"/>
          </ac:picMkLst>
        </pc:picChg>
      </pc:sldChg>
      <pc:sldChg chg="delSp modSp add mod">
        <pc:chgData name="satej raste" userId="3df32518e349ead5" providerId="LiveId" clId="{0716B062-0D38-4B31-BAD2-6846E87729BA}" dt="2024-07-11T13:36:36.774" v="6147" actId="1076"/>
        <pc:sldMkLst>
          <pc:docMk/>
          <pc:sldMk cId="1825623194" sldId="268"/>
        </pc:sldMkLst>
        <pc:spChg chg="mod">
          <ac:chgData name="satej raste" userId="3df32518e349ead5" providerId="LiveId" clId="{0716B062-0D38-4B31-BAD2-6846E87729BA}" dt="2024-07-11T13:36:25.898" v="6144" actId="1076"/>
          <ac:spMkLst>
            <pc:docMk/>
            <pc:sldMk cId="1825623194" sldId="268"/>
            <ac:spMk id="2" creationId="{2FB60F60-1BB2-38C7-0150-DBBFBF7FF9D1}"/>
          </ac:spMkLst>
        </pc:spChg>
        <pc:spChg chg="mod">
          <ac:chgData name="satej raste" userId="3df32518e349ead5" providerId="LiveId" clId="{0716B062-0D38-4B31-BAD2-6846E87729BA}" dt="2024-07-11T13:36:36.774" v="6147" actId="1076"/>
          <ac:spMkLst>
            <pc:docMk/>
            <pc:sldMk cId="1825623194" sldId="268"/>
            <ac:spMk id="3" creationId="{CEA46F85-1984-F093-7E5F-1AF3A7265A48}"/>
          </ac:spMkLst>
        </pc:spChg>
        <pc:picChg chg="del">
          <ac:chgData name="satej raste" userId="3df32518e349ead5" providerId="LiveId" clId="{0716B062-0D38-4B31-BAD2-6846E87729BA}" dt="2024-07-11T13:17:28.339" v="4986" actId="21"/>
          <ac:picMkLst>
            <pc:docMk/>
            <pc:sldMk cId="1825623194" sldId="268"/>
            <ac:picMk id="4" creationId="{F359F03A-021C-A82E-822A-E811B25029C3}"/>
          </ac:picMkLst>
        </pc:picChg>
      </pc:sldChg>
      <pc:sldChg chg="delSp modSp add mod">
        <pc:chgData name="satej raste" userId="3df32518e349ead5" providerId="LiveId" clId="{0716B062-0D38-4B31-BAD2-6846E87729BA}" dt="2024-07-11T13:35:55.057" v="6142" actId="27636"/>
        <pc:sldMkLst>
          <pc:docMk/>
          <pc:sldMk cId="2945878389" sldId="269"/>
        </pc:sldMkLst>
        <pc:spChg chg="mod">
          <ac:chgData name="satej raste" userId="3df32518e349ead5" providerId="LiveId" clId="{0716B062-0D38-4B31-BAD2-6846E87729BA}" dt="2024-07-11T12:37:14.448" v="1713" actId="20577"/>
          <ac:spMkLst>
            <pc:docMk/>
            <pc:sldMk cId="2945878389" sldId="269"/>
            <ac:spMk id="2" creationId="{2FB60F60-1BB2-38C7-0150-DBBFBF7FF9D1}"/>
          </ac:spMkLst>
        </pc:spChg>
        <pc:spChg chg="mod">
          <ac:chgData name="satej raste" userId="3df32518e349ead5" providerId="LiveId" clId="{0716B062-0D38-4B31-BAD2-6846E87729BA}" dt="2024-07-11T13:35:55.057" v="6142" actId="27636"/>
          <ac:spMkLst>
            <pc:docMk/>
            <pc:sldMk cId="2945878389" sldId="269"/>
            <ac:spMk id="3" creationId="{CEA46F85-1984-F093-7E5F-1AF3A7265A48}"/>
          </ac:spMkLst>
        </pc:spChg>
        <pc:picChg chg="del">
          <ac:chgData name="satej raste" userId="3df32518e349ead5" providerId="LiveId" clId="{0716B062-0D38-4B31-BAD2-6846E87729BA}" dt="2024-07-11T12:48:03.953" v="3237" actId="21"/>
          <ac:picMkLst>
            <pc:docMk/>
            <pc:sldMk cId="2945878389" sldId="269"/>
            <ac:picMk id="4" creationId="{F359F03A-021C-A82E-822A-E811B25029C3}"/>
          </ac:picMkLst>
        </pc:picChg>
      </pc:sldChg>
      <pc:sldChg chg="modSp add mod">
        <pc:chgData name="satej raste" userId="3df32518e349ead5" providerId="LiveId" clId="{0716B062-0D38-4B31-BAD2-6846E87729BA}" dt="2024-07-11T13:36:18.629" v="6143" actId="1076"/>
        <pc:sldMkLst>
          <pc:docMk/>
          <pc:sldMk cId="3652633716" sldId="270"/>
        </pc:sldMkLst>
        <pc:spChg chg="mod">
          <ac:chgData name="satej raste" userId="3df32518e349ead5" providerId="LiveId" clId="{0716B062-0D38-4B31-BAD2-6846E87729BA}" dt="2024-07-11T12:50:03.972" v="3602" actId="20577"/>
          <ac:spMkLst>
            <pc:docMk/>
            <pc:sldMk cId="3652633716" sldId="270"/>
            <ac:spMk id="2" creationId="{2FB60F60-1BB2-38C7-0150-DBBFBF7FF9D1}"/>
          </ac:spMkLst>
        </pc:spChg>
        <pc:spChg chg="mod">
          <ac:chgData name="satej raste" userId="3df32518e349ead5" providerId="LiveId" clId="{0716B062-0D38-4B31-BAD2-6846E87729BA}" dt="2024-07-11T13:36:18.629" v="6143" actId="1076"/>
          <ac:spMkLst>
            <pc:docMk/>
            <pc:sldMk cId="3652633716" sldId="270"/>
            <ac:spMk id="3" creationId="{CEA46F85-1984-F093-7E5F-1AF3A7265A48}"/>
          </ac:spMkLst>
        </pc:spChg>
      </pc:sldChg>
      <pc:sldChg chg="addSp modSp add mod ord">
        <pc:chgData name="satej raste" userId="3df32518e349ead5" providerId="LiveId" clId="{0716B062-0D38-4B31-BAD2-6846E87729BA}" dt="2024-07-17T12:15:33.078" v="6689"/>
        <pc:sldMkLst>
          <pc:docMk/>
          <pc:sldMk cId="607340544" sldId="271"/>
        </pc:sldMkLst>
        <pc:spChg chg="mod">
          <ac:chgData name="satej raste" userId="3df32518e349ead5" providerId="LiveId" clId="{0716B062-0D38-4B31-BAD2-6846E87729BA}" dt="2024-07-11T13:59:09.706" v="6292" actId="1076"/>
          <ac:spMkLst>
            <pc:docMk/>
            <pc:sldMk cId="607340544" sldId="271"/>
            <ac:spMk id="6" creationId="{1FB94170-2859-2A1A-CAB0-F28D29EB10AF}"/>
          </ac:spMkLst>
        </pc:spChg>
        <pc:spChg chg="mod">
          <ac:chgData name="satej raste" userId="3df32518e349ead5" providerId="LiveId" clId="{0716B062-0D38-4B31-BAD2-6846E87729BA}" dt="2024-07-11T14:06:00.742" v="6401" actId="20577"/>
          <ac:spMkLst>
            <pc:docMk/>
            <pc:sldMk cId="607340544" sldId="271"/>
            <ac:spMk id="7" creationId="{E335CEAE-9F0F-9816-B8B0-753CB640D8D2}"/>
          </ac:spMkLst>
        </pc:spChg>
        <pc:spChg chg="add mod">
          <ac:chgData name="satej raste" userId="3df32518e349ead5" providerId="LiveId" clId="{0716B062-0D38-4B31-BAD2-6846E87729BA}" dt="2024-07-11T14:05:28.341" v="6333" actId="1076"/>
          <ac:spMkLst>
            <pc:docMk/>
            <pc:sldMk cId="607340544" sldId="271"/>
            <ac:spMk id="13" creationId="{32AA1BC9-2ECF-7E1E-5A00-B4D6B561A83F}"/>
          </ac:spMkLst>
        </pc:spChg>
        <pc:spChg chg="add mod">
          <ac:chgData name="satej raste" userId="3df32518e349ead5" providerId="LiveId" clId="{0716B062-0D38-4B31-BAD2-6846E87729BA}" dt="2024-07-11T14:05:49.239" v="6348" actId="20577"/>
          <ac:spMkLst>
            <pc:docMk/>
            <pc:sldMk cId="607340544" sldId="271"/>
            <ac:spMk id="14" creationId="{B250D3CC-9EC9-ACFC-A94B-536F436D4B11}"/>
          </ac:spMkLst>
        </pc:spChg>
        <pc:picChg chg="add mod">
          <ac:chgData name="satej raste" userId="3df32518e349ead5" providerId="LiveId" clId="{0716B062-0D38-4B31-BAD2-6846E87729BA}" dt="2024-07-11T14:03:41.478" v="6310" actId="1076"/>
          <ac:picMkLst>
            <pc:docMk/>
            <pc:sldMk cId="607340544" sldId="271"/>
            <ac:picMk id="3" creationId="{477C1C3B-6FC0-9E77-8801-05B3CDE416CB}"/>
          </ac:picMkLst>
        </pc:picChg>
        <pc:picChg chg="add mod">
          <ac:chgData name="satej raste" userId="3df32518e349ead5" providerId="LiveId" clId="{0716B062-0D38-4B31-BAD2-6846E87729BA}" dt="2024-07-11T14:03:56.649" v="6314" actId="1076"/>
          <ac:picMkLst>
            <pc:docMk/>
            <pc:sldMk cId="607340544" sldId="271"/>
            <ac:picMk id="8" creationId="{0CA42235-4FDD-C11E-FB8B-F29F894D96B5}"/>
          </ac:picMkLst>
        </pc:picChg>
        <pc:picChg chg="add mod">
          <ac:chgData name="satej raste" userId="3df32518e349ead5" providerId="LiveId" clId="{0716B062-0D38-4B31-BAD2-6846E87729BA}" dt="2024-07-11T14:04:59.826" v="6319" actId="14100"/>
          <ac:picMkLst>
            <pc:docMk/>
            <pc:sldMk cId="607340544" sldId="271"/>
            <ac:picMk id="10" creationId="{7B48A466-7FEE-FAF2-FC0E-3A086C7DFD92}"/>
          </ac:picMkLst>
        </pc:picChg>
        <pc:picChg chg="add mod">
          <ac:chgData name="satej raste" userId="3df32518e349ead5" providerId="LiveId" clId="{0716B062-0D38-4B31-BAD2-6846E87729BA}" dt="2024-07-11T14:04:56.369" v="6318" actId="14100"/>
          <ac:picMkLst>
            <pc:docMk/>
            <pc:sldMk cId="607340544" sldId="271"/>
            <ac:picMk id="12" creationId="{7E776D02-2471-E3A9-B12B-54886E9E68EB}"/>
          </ac:picMkLst>
        </pc:picChg>
      </pc:sldChg>
      <pc:sldChg chg="addSp modSp add mod ord modAnim">
        <pc:chgData name="satej raste" userId="3df32518e349ead5" providerId="LiveId" clId="{0716B062-0D38-4B31-BAD2-6846E87729BA}" dt="2024-07-17T13:28:09.616" v="7624"/>
        <pc:sldMkLst>
          <pc:docMk/>
          <pc:sldMk cId="382715662" sldId="272"/>
        </pc:sldMkLst>
        <pc:spChg chg="add">
          <ac:chgData name="satej raste" userId="3df32518e349ead5" providerId="LiveId" clId="{0716B062-0D38-4B31-BAD2-6846E87729BA}" dt="2024-07-17T13:13:54.283" v="7246"/>
          <ac:spMkLst>
            <pc:docMk/>
            <pc:sldMk cId="382715662" sldId="272"/>
            <ac:spMk id="2" creationId="{93F730F2-0A2A-6B83-9D9E-DCA7D9694F4A}"/>
          </ac:spMkLst>
        </pc:spChg>
        <pc:spChg chg="mod">
          <ac:chgData name="satej raste" userId="3df32518e349ead5" providerId="LiveId" clId="{0716B062-0D38-4B31-BAD2-6846E87729BA}" dt="2024-07-17T10:53:40.576" v="6413" actId="20577"/>
          <ac:spMkLst>
            <pc:docMk/>
            <pc:sldMk cId="382715662" sldId="272"/>
            <ac:spMk id="4" creationId="{307F0A73-FB1F-E450-337F-6B28EEB2C8A9}"/>
          </ac:spMkLst>
        </pc:spChg>
        <pc:spChg chg="mod">
          <ac:chgData name="satej raste" userId="3df32518e349ead5" providerId="LiveId" clId="{0716B062-0D38-4B31-BAD2-6846E87729BA}" dt="2024-07-17T13:15:27.449" v="7278" actId="14100"/>
          <ac:spMkLst>
            <pc:docMk/>
            <pc:sldMk cId="382715662" sldId="272"/>
            <ac:spMk id="7" creationId="{E3C44B7D-6705-066D-06AF-FE4961C9B2AF}"/>
          </ac:spMkLst>
        </pc:spChg>
      </pc:sldChg>
      <pc:sldChg chg="addSp delSp modSp add mod modAnim">
        <pc:chgData name="satej raste" userId="3df32518e349ead5" providerId="LiveId" clId="{0716B062-0D38-4B31-BAD2-6846E87729BA}" dt="2024-07-17T13:28:30.618" v="7628"/>
        <pc:sldMkLst>
          <pc:docMk/>
          <pc:sldMk cId="1851525964" sldId="273"/>
        </pc:sldMkLst>
        <pc:spChg chg="add">
          <ac:chgData name="satej raste" userId="3df32518e349ead5" providerId="LiveId" clId="{0716B062-0D38-4B31-BAD2-6846E87729BA}" dt="2024-07-17T12:06:03.525" v="6627"/>
          <ac:spMkLst>
            <pc:docMk/>
            <pc:sldMk cId="1851525964" sldId="273"/>
            <ac:spMk id="2" creationId="{C16D5794-B0CD-1A51-7FC2-703DCAE1D17B}"/>
          </ac:spMkLst>
        </pc:spChg>
        <pc:spChg chg="add del mod">
          <ac:chgData name="satej raste" userId="3df32518e349ead5" providerId="LiveId" clId="{0716B062-0D38-4B31-BAD2-6846E87729BA}" dt="2024-07-17T12:52:10.897" v="6929" actId="21"/>
          <ac:spMkLst>
            <pc:docMk/>
            <pc:sldMk cId="1851525964" sldId="273"/>
            <ac:spMk id="3" creationId="{52E82CBE-3DCF-DAED-DBC0-2C5CABD6CC19}"/>
          </ac:spMkLst>
        </pc:spChg>
        <pc:spChg chg="mod">
          <ac:chgData name="satej raste" userId="3df32518e349ead5" providerId="LiveId" clId="{0716B062-0D38-4B31-BAD2-6846E87729BA}" dt="2024-07-17T13:23:20.903" v="7592" actId="1076"/>
          <ac:spMkLst>
            <pc:docMk/>
            <pc:sldMk cId="1851525964" sldId="273"/>
            <ac:spMk id="4" creationId="{307F0A73-FB1F-E450-337F-6B28EEB2C8A9}"/>
          </ac:spMkLst>
        </pc:spChg>
        <pc:spChg chg="mod">
          <ac:chgData name="satej raste" userId="3df32518e349ead5" providerId="LiveId" clId="{0716B062-0D38-4B31-BAD2-6846E87729BA}" dt="2024-07-17T12:55:36.027" v="7066" actId="14100"/>
          <ac:spMkLst>
            <pc:docMk/>
            <pc:sldMk cId="1851525964" sldId="273"/>
            <ac:spMk id="6" creationId="{1FB94170-2859-2A1A-CAB0-F28D29EB10AF}"/>
          </ac:spMkLst>
        </pc:spChg>
        <pc:spChg chg="del mod">
          <ac:chgData name="satej raste" userId="3df32518e349ead5" providerId="LiveId" clId="{0716B062-0D38-4B31-BAD2-6846E87729BA}" dt="2024-07-17T12:09:27.204" v="6647"/>
          <ac:spMkLst>
            <pc:docMk/>
            <pc:sldMk cId="1851525964" sldId="273"/>
            <ac:spMk id="7" creationId="{E3C44B7D-6705-066D-06AF-FE4961C9B2AF}"/>
          </ac:spMkLst>
        </pc:spChg>
        <pc:spChg chg="add mod">
          <ac:chgData name="satej raste" userId="3df32518e349ead5" providerId="LiveId" clId="{0716B062-0D38-4B31-BAD2-6846E87729BA}" dt="2024-07-17T12:56:24.685" v="7082" actId="1076"/>
          <ac:spMkLst>
            <pc:docMk/>
            <pc:sldMk cId="1851525964" sldId="273"/>
            <ac:spMk id="9" creationId="{EADD6142-ECE4-E757-C3AD-D215B7A7E8AB}"/>
          </ac:spMkLst>
        </pc:spChg>
        <pc:graphicFrameChg chg="add mod modGraphic">
          <ac:chgData name="satej raste" userId="3df32518e349ead5" providerId="LiveId" clId="{0716B062-0D38-4B31-BAD2-6846E87729BA}" dt="2024-07-17T12:58:27.113" v="7085" actId="1076"/>
          <ac:graphicFrameMkLst>
            <pc:docMk/>
            <pc:sldMk cId="1851525964" sldId="273"/>
            <ac:graphicFrameMk id="8" creationId="{4776D1B9-90D5-F052-BE90-33E1740E5266}"/>
          </ac:graphicFrameMkLst>
        </pc:graphicFrameChg>
        <pc:picChg chg="add del mod">
          <ac:chgData name="satej raste" userId="3df32518e349ead5" providerId="LiveId" clId="{0716B062-0D38-4B31-BAD2-6846E87729BA}" dt="2024-07-17T12:51:36.821" v="6895" actId="21"/>
          <ac:picMkLst>
            <pc:docMk/>
            <pc:sldMk cId="1851525964" sldId="273"/>
            <ac:picMk id="1027" creationId="{96F5EB0E-96B1-7078-CB7E-C93A51F00084}"/>
          </ac:picMkLst>
        </pc:picChg>
      </pc:sldChg>
      <pc:sldChg chg="addSp delSp modSp new mod ord modAnim">
        <pc:chgData name="satej raste" userId="3df32518e349ead5" providerId="LiveId" clId="{0716B062-0D38-4B31-BAD2-6846E87729BA}" dt="2024-07-17T13:28:47.773" v="7632"/>
        <pc:sldMkLst>
          <pc:docMk/>
          <pc:sldMk cId="2623371048" sldId="274"/>
        </pc:sldMkLst>
        <pc:spChg chg="del">
          <ac:chgData name="satej raste" userId="3df32518e349ead5" providerId="LiveId" clId="{0716B062-0D38-4B31-BAD2-6846E87729BA}" dt="2024-07-17T12:15:47.370" v="6691" actId="21"/>
          <ac:spMkLst>
            <pc:docMk/>
            <pc:sldMk cId="2623371048" sldId="274"/>
            <ac:spMk id="2" creationId="{51D5E5F9-BB16-AE37-1C81-76E1B02581F6}"/>
          </ac:spMkLst>
        </pc:spChg>
        <pc:spChg chg="del">
          <ac:chgData name="satej raste" userId="3df32518e349ead5" providerId="LiveId" clId="{0716B062-0D38-4B31-BAD2-6846E87729BA}" dt="2024-07-17T12:15:43.256" v="6690" actId="21"/>
          <ac:spMkLst>
            <pc:docMk/>
            <pc:sldMk cId="2623371048" sldId="274"/>
            <ac:spMk id="3" creationId="{5C12B544-A300-EE3A-EAA0-FB0E9C33D40A}"/>
          </ac:spMkLst>
        </pc:spChg>
        <pc:spChg chg="add del mod">
          <ac:chgData name="satej raste" userId="3df32518e349ead5" providerId="LiveId" clId="{0716B062-0D38-4B31-BAD2-6846E87729BA}" dt="2024-07-17T13:03:47.032" v="7189" actId="21"/>
          <ac:spMkLst>
            <pc:docMk/>
            <pc:sldMk cId="2623371048" sldId="274"/>
            <ac:spMk id="5" creationId="{672BC32B-86A0-7CEF-9F44-38B7A4E39228}"/>
          </ac:spMkLst>
        </pc:spChg>
        <pc:spChg chg="add">
          <ac:chgData name="satej raste" userId="3df32518e349ead5" providerId="LiveId" clId="{0716B062-0D38-4B31-BAD2-6846E87729BA}" dt="2024-07-17T12:16:06.498" v="6693"/>
          <ac:spMkLst>
            <pc:docMk/>
            <pc:sldMk cId="2623371048" sldId="274"/>
            <ac:spMk id="6" creationId="{1D49D270-045B-C644-5846-8C96A933C2A7}"/>
          </ac:spMkLst>
        </pc:spChg>
        <pc:spChg chg="add del mod">
          <ac:chgData name="satej raste" userId="3df32518e349ead5" providerId="LiveId" clId="{0716B062-0D38-4B31-BAD2-6846E87729BA}" dt="2024-07-17T13:03:50.877" v="7190" actId="21"/>
          <ac:spMkLst>
            <pc:docMk/>
            <pc:sldMk cId="2623371048" sldId="274"/>
            <ac:spMk id="7" creationId="{5B8A1173-A357-0ED5-2136-01AB8C4A61D5}"/>
          </ac:spMkLst>
        </pc:spChg>
        <pc:spChg chg="add del mod">
          <ac:chgData name="satej raste" userId="3df32518e349ead5" providerId="LiveId" clId="{0716B062-0D38-4B31-BAD2-6846E87729BA}" dt="2024-07-17T13:03:53.855" v="7191" actId="21"/>
          <ac:spMkLst>
            <pc:docMk/>
            <pc:sldMk cId="2623371048" sldId="274"/>
            <ac:spMk id="8" creationId="{BDA629C3-A701-9B63-25AD-1870229677A9}"/>
          </ac:spMkLst>
        </pc:spChg>
        <pc:spChg chg="add del mod">
          <ac:chgData name="satej raste" userId="3df32518e349ead5" providerId="LiveId" clId="{0716B062-0D38-4B31-BAD2-6846E87729BA}" dt="2024-07-17T12:20:05.994" v="6737"/>
          <ac:spMkLst>
            <pc:docMk/>
            <pc:sldMk cId="2623371048" sldId="274"/>
            <ac:spMk id="9" creationId="{166C9D28-2B59-98E9-17B9-A8D55928B733}"/>
          </ac:spMkLst>
        </pc:spChg>
        <pc:spChg chg="add">
          <ac:chgData name="satej raste" userId="3df32518e349ead5" providerId="LiveId" clId="{0716B062-0D38-4B31-BAD2-6846E87729BA}" dt="2024-07-17T12:17:43.795" v="6709"/>
          <ac:spMkLst>
            <pc:docMk/>
            <pc:sldMk cId="2623371048" sldId="274"/>
            <ac:spMk id="10" creationId="{1B4DC524-77FA-1E5C-B4FD-B085652E6A13}"/>
          </ac:spMkLst>
        </pc:spChg>
        <pc:spChg chg="add del mod">
          <ac:chgData name="satej raste" userId="3df32518e349ead5" providerId="LiveId" clId="{0716B062-0D38-4B31-BAD2-6846E87729BA}" dt="2024-07-17T13:03:57.264" v="7192" actId="21"/>
          <ac:spMkLst>
            <pc:docMk/>
            <pc:sldMk cId="2623371048" sldId="274"/>
            <ac:spMk id="11" creationId="{B9A6A15B-F051-DAD0-3C62-4CFE3E13FA1E}"/>
          </ac:spMkLst>
        </pc:spChg>
        <pc:spChg chg="add">
          <ac:chgData name="satej raste" userId="3df32518e349ead5" providerId="LiveId" clId="{0716B062-0D38-4B31-BAD2-6846E87729BA}" dt="2024-07-17T12:19:26.049" v="6728"/>
          <ac:spMkLst>
            <pc:docMk/>
            <pc:sldMk cId="2623371048" sldId="274"/>
            <ac:spMk id="12" creationId="{C75EEE04-8593-32F9-6142-92CFE4A36A07}"/>
          </ac:spMkLst>
        </pc:spChg>
        <pc:spChg chg="add mod">
          <ac:chgData name="satej raste" userId="3df32518e349ead5" providerId="LiveId" clId="{0716B062-0D38-4B31-BAD2-6846E87729BA}" dt="2024-07-17T13:05:49.187" v="7201" actId="1076"/>
          <ac:spMkLst>
            <pc:docMk/>
            <pc:sldMk cId="2623371048" sldId="274"/>
            <ac:spMk id="15" creationId="{AA0A1774-AAB4-B206-414F-2945256AB6F3}"/>
          </ac:spMkLst>
        </pc:spChg>
        <pc:spChg chg="add mod">
          <ac:chgData name="satej raste" userId="3df32518e349ead5" providerId="LiveId" clId="{0716B062-0D38-4B31-BAD2-6846E87729BA}" dt="2024-07-17T13:11:19.916" v="7212" actId="1076"/>
          <ac:spMkLst>
            <pc:docMk/>
            <pc:sldMk cId="2623371048" sldId="274"/>
            <ac:spMk id="16" creationId="{4631330D-5FF2-CF2B-D44D-5C5ADEF8F36A}"/>
          </ac:spMkLst>
        </pc:spChg>
        <pc:cxnChg chg="add del">
          <ac:chgData name="satej raste" userId="3df32518e349ead5" providerId="LiveId" clId="{0716B062-0D38-4B31-BAD2-6846E87729BA}" dt="2024-07-17T13:03:43.835" v="7188" actId="21"/>
          <ac:cxnSpMkLst>
            <pc:docMk/>
            <pc:sldMk cId="2623371048" sldId="274"/>
            <ac:cxnSpMk id="14" creationId="{EA40A53B-0455-5ECB-4365-2B373D581893}"/>
          </ac:cxnSpMkLst>
        </pc:cxnChg>
      </pc:sldChg>
      <pc:sldChg chg="addSp modSp add mod ord modAnim">
        <pc:chgData name="satej raste" userId="3df32518e349ead5" providerId="LiveId" clId="{0716B062-0D38-4B31-BAD2-6846E87729BA}" dt="2024-07-17T13:29:12.953" v="7637"/>
        <pc:sldMkLst>
          <pc:docMk/>
          <pc:sldMk cId="4284433242" sldId="275"/>
        </pc:sldMkLst>
        <pc:spChg chg="add">
          <ac:chgData name="satej raste" userId="3df32518e349ead5" providerId="LiveId" clId="{0716B062-0D38-4B31-BAD2-6846E87729BA}" dt="2024-07-17T12:37:58.371" v="6761"/>
          <ac:spMkLst>
            <pc:docMk/>
            <pc:sldMk cId="4284433242" sldId="275"/>
            <ac:spMk id="2" creationId="{33A13138-D890-FD1F-69BD-77AA981F8418}"/>
          </ac:spMkLst>
        </pc:spChg>
        <pc:spChg chg="mod">
          <ac:chgData name="satej raste" userId="3df32518e349ead5" providerId="LiveId" clId="{0716B062-0D38-4B31-BAD2-6846E87729BA}" dt="2024-07-17T12:36:42.411" v="6760" actId="20577"/>
          <ac:spMkLst>
            <pc:docMk/>
            <pc:sldMk cId="4284433242" sldId="275"/>
            <ac:spMk id="4" creationId="{307F0A73-FB1F-E450-337F-6B28EEB2C8A9}"/>
          </ac:spMkLst>
        </pc:spChg>
        <pc:spChg chg="mod">
          <ac:chgData name="satej raste" userId="3df32518e349ead5" providerId="LiveId" clId="{0716B062-0D38-4B31-BAD2-6846E87729BA}" dt="2024-07-17T12:38:59.882" v="6783" actId="1076"/>
          <ac:spMkLst>
            <pc:docMk/>
            <pc:sldMk cId="4284433242" sldId="275"/>
            <ac:spMk id="6" creationId="{1FB94170-2859-2A1A-CAB0-F28D29EB10AF}"/>
          </ac:spMkLst>
        </pc:spChg>
        <pc:picChg chg="mod">
          <ac:chgData name="satej raste" userId="3df32518e349ead5" providerId="LiveId" clId="{0716B062-0D38-4B31-BAD2-6846E87729BA}" dt="2024-07-17T12:39:41.371" v="6784" actId="1076"/>
          <ac:picMkLst>
            <pc:docMk/>
            <pc:sldMk cId="4284433242" sldId="275"/>
            <ac:picMk id="1027" creationId="{96F5EB0E-96B1-7078-CB7E-C93A51F00084}"/>
          </ac:picMkLst>
        </pc:picChg>
      </pc:sldChg>
      <pc:sldChg chg="addSp delSp modSp add mod modAnim">
        <pc:chgData name="satej raste" userId="3df32518e349ead5" providerId="LiveId" clId="{0716B062-0D38-4B31-BAD2-6846E87729BA}" dt="2024-07-17T16:59:16.081" v="7670" actId="20577"/>
        <pc:sldMkLst>
          <pc:docMk/>
          <pc:sldMk cId="2861725221" sldId="276"/>
        </pc:sldMkLst>
        <pc:spChg chg="add">
          <ac:chgData name="satej raste" userId="3df32518e349ead5" providerId="LiveId" clId="{0716B062-0D38-4B31-BAD2-6846E87729BA}" dt="2024-07-17T12:49:10.172" v="6845"/>
          <ac:spMkLst>
            <pc:docMk/>
            <pc:sldMk cId="2861725221" sldId="276"/>
            <ac:spMk id="2" creationId="{0B85FC09-C643-FFC0-4477-26BB32445626}"/>
          </ac:spMkLst>
        </pc:spChg>
        <pc:spChg chg="del mod">
          <ac:chgData name="satej raste" userId="3df32518e349ead5" providerId="LiveId" clId="{0716B062-0D38-4B31-BAD2-6846E87729BA}" dt="2024-07-17T13:29:44.308" v="7646" actId="21"/>
          <ac:spMkLst>
            <pc:docMk/>
            <pc:sldMk cId="2861725221" sldId="276"/>
            <ac:spMk id="3" creationId="{52E82CBE-3DCF-DAED-DBC0-2C5CABD6CC19}"/>
          </ac:spMkLst>
        </pc:spChg>
        <pc:spChg chg="mod">
          <ac:chgData name="satej raste" userId="3df32518e349ead5" providerId="LiveId" clId="{0716B062-0D38-4B31-BAD2-6846E87729BA}" dt="2024-07-17T13:01:00.580" v="7162" actId="1076"/>
          <ac:spMkLst>
            <pc:docMk/>
            <pc:sldMk cId="2861725221" sldId="276"/>
            <ac:spMk id="4" creationId="{307F0A73-FB1F-E450-337F-6B28EEB2C8A9}"/>
          </ac:spMkLst>
        </pc:spChg>
        <pc:spChg chg="del mod">
          <ac:chgData name="satej raste" userId="3df32518e349ead5" providerId="LiveId" clId="{0716B062-0D38-4B31-BAD2-6846E87729BA}" dt="2024-07-17T12:49:12.432" v="6847"/>
          <ac:spMkLst>
            <pc:docMk/>
            <pc:sldMk cId="2861725221" sldId="276"/>
            <ac:spMk id="6" creationId="{1FB94170-2859-2A1A-CAB0-F28D29EB10AF}"/>
          </ac:spMkLst>
        </pc:spChg>
        <pc:spChg chg="add mod">
          <ac:chgData name="satej raste" userId="3df32518e349ead5" providerId="LiveId" clId="{0716B062-0D38-4B31-BAD2-6846E87729BA}" dt="2024-07-17T16:59:16.081" v="7670" actId="20577"/>
          <ac:spMkLst>
            <pc:docMk/>
            <pc:sldMk cId="2861725221" sldId="276"/>
            <ac:spMk id="7" creationId="{6D9288E9-238B-1C24-E1AD-9BC6CA03EE1F}"/>
          </ac:spMkLst>
        </pc:spChg>
        <pc:picChg chg="add mod">
          <ac:chgData name="satej raste" userId="3df32518e349ead5" providerId="LiveId" clId="{0716B062-0D38-4B31-BAD2-6846E87729BA}" dt="2024-07-17T13:02:07.486" v="7168"/>
          <ac:picMkLst>
            <pc:docMk/>
            <pc:sldMk cId="2861725221" sldId="276"/>
            <ac:picMk id="8" creationId="{96F5EB0E-96B1-7078-CB7E-C93A51F00084}"/>
          </ac:picMkLst>
        </pc:picChg>
        <pc:picChg chg="del">
          <ac:chgData name="satej raste" userId="3df32518e349ead5" providerId="LiveId" clId="{0716B062-0D38-4B31-BAD2-6846E87729BA}" dt="2024-07-17T13:02:06.067" v="7167" actId="21"/>
          <ac:picMkLst>
            <pc:docMk/>
            <pc:sldMk cId="2861725221" sldId="276"/>
            <ac:picMk id="1027" creationId="{96F5EB0E-96B1-7078-CB7E-C93A51F00084}"/>
          </ac:picMkLst>
        </pc:picChg>
        <pc:picChg chg="add mod">
          <ac:chgData name="satej raste" userId="3df32518e349ead5" providerId="LiveId" clId="{0716B062-0D38-4B31-BAD2-6846E87729BA}" dt="2024-07-17T13:29:53.567" v="7648" actId="1076"/>
          <ac:picMkLst>
            <pc:docMk/>
            <pc:sldMk cId="2861725221" sldId="276"/>
            <ac:picMk id="4099" creationId="{E96DAAA5-B185-920D-BB86-BA9437B504B0}"/>
          </ac:picMkLst>
        </pc:picChg>
      </pc:sldChg>
      <pc:sldChg chg="addSp delSp modSp add mod ord modAnim">
        <pc:chgData name="satej raste" userId="3df32518e349ead5" providerId="LiveId" clId="{0716B062-0D38-4B31-BAD2-6846E87729BA}" dt="2024-07-17T13:29:26.333" v="7641"/>
        <pc:sldMkLst>
          <pc:docMk/>
          <pc:sldMk cId="2013508301" sldId="277"/>
        </pc:sldMkLst>
        <pc:spChg chg="add mod">
          <ac:chgData name="satej raste" userId="3df32518e349ead5" providerId="LiveId" clId="{0716B062-0D38-4B31-BAD2-6846E87729BA}" dt="2024-07-17T13:05:40.148" v="7200" actId="20577"/>
          <ac:spMkLst>
            <pc:docMk/>
            <pc:sldMk cId="2013508301" sldId="277"/>
            <ac:spMk id="2" creationId="{D63D89C9-8324-0149-3285-6C7191CB94EA}"/>
          </ac:spMkLst>
        </pc:spChg>
        <pc:spChg chg="del">
          <ac:chgData name="satej raste" userId="3df32518e349ead5" providerId="LiveId" clId="{0716B062-0D38-4B31-BAD2-6846E87729BA}" dt="2024-07-17T13:02:57.671" v="7182" actId="21"/>
          <ac:spMkLst>
            <pc:docMk/>
            <pc:sldMk cId="2013508301" sldId="277"/>
            <ac:spMk id="5" creationId="{672BC32B-86A0-7CEF-9F44-38B7A4E39228}"/>
          </ac:spMkLst>
        </pc:spChg>
        <pc:spChg chg="del">
          <ac:chgData name="satej raste" userId="3df32518e349ead5" providerId="LiveId" clId="{0716B062-0D38-4B31-BAD2-6846E87729BA}" dt="2024-07-17T13:03:09.392" v="7185" actId="21"/>
          <ac:spMkLst>
            <pc:docMk/>
            <pc:sldMk cId="2013508301" sldId="277"/>
            <ac:spMk id="7" creationId="{5B8A1173-A357-0ED5-2136-01AB8C4A61D5}"/>
          </ac:spMkLst>
        </pc:spChg>
        <pc:spChg chg="del">
          <ac:chgData name="satej raste" userId="3df32518e349ead5" providerId="LiveId" clId="{0716B062-0D38-4B31-BAD2-6846E87729BA}" dt="2024-07-17T13:03:05.927" v="7184" actId="21"/>
          <ac:spMkLst>
            <pc:docMk/>
            <pc:sldMk cId="2013508301" sldId="277"/>
            <ac:spMk id="8" creationId="{BDA629C3-A701-9B63-25AD-1870229677A9}"/>
          </ac:spMkLst>
        </pc:spChg>
        <pc:spChg chg="del">
          <ac:chgData name="satej raste" userId="3df32518e349ead5" providerId="LiveId" clId="{0716B062-0D38-4B31-BAD2-6846E87729BA}" dt="2024-07-17T13:03:12.346" v="7186" actId="21"/>
          <ac:spMkLst>
            <pc:docMk/>
            <pc:sldMk cId="2013508301" sldId="277"/>
            <ac:spMk id="11" creationId="{B9A6A15B-F051-DAD0-3C62-4CFE3E13FA1E}"/>
          </ac:spMkLst>
        </pc:spChg>
        <pc:spChg chg="mod">
          <ac:chgData name="satej raste" userId="3df32518e349ead5" providerId="LiveId" clId="{0716B062-0D38-4B31-BAD2-6846E87729BA}" dt="2024-07-17T13:03:20.874" v="7187" actId="1076"/>
          <ac:spMkLst>
            <pc:docMk/>
            <pc:sldMk cId="2013508301" sldId="277"/>
            <ac:spMk id="15" creationId="{AA0A1774-AAB4-B206-414F-2945256AB6F3}"/>
          </ac:spMkLst>
        </pc:spChg>
        <pc:cxnChg chg="del">
          <ac:chgData name="satej raste" userId="3df32518e349ead5" providerId="LiveId" clId="{0716B062-0D38-4B31-BAD2-6846E87729BA}" dt="2024-07-17T13:03:00.437" v="7183" actId="21"/>
          <ac:cxnSpMkLst>
            <pc:docMk/>
            <pc:sldMk cId="2013508301" sldId="277"/>
            <ac:cxnSpMk id="14" creationId="{EA40A53B-0455-5ECB-4365-2B373D581893}"/>
          </ac:cxnSpMkLst>
        </pc:cxnChg>
      </pc:sldChg>
      <pc:sldChg chg="modSp add mod ord modAnim">
        <pc:chgData name="satej raste" userId="3df32518e349ead5" providerId="LiveId" clId="{0716B062-0D38-4B31-BAD2-6846E87729BA}" dt="2024-07-17T13:31:14.620" v="7661" actId="1076"/>
        <pc:sldMkLst>
          <pc:docMk/>
          <pc:sldMk cId="1226787395" sldId="278"/>
        </pc:sldMkLst>
        <pc:spChg chg="mod">
          <ac:chgData name="satej raste" userId="3df32518e349ead5" providerId="LiveId" clId="{0716B062-0D38-4B31-BAD2-6846E87729BA}" dt="2024-07-17T13:31:14.620" v="7661" actId="1076"/>
          <ac:spMkLst>
            <pc:docMk/>
            <pc:sldMk cId="1226787395" sldId="278"/>
            <ac:spMk id="15" creationId="{AA0A1774-AAB4-B206-414F-2945256AB6F3}"/>
          </ac:spMkLst>
        </pc:spChg>
      </pc:sldChg>
      <pc:sldChg chg="modSp add mod ord modAnim">
        <pc:chgData name="satej raste" userId="3df32518e349ead5" providerId="LiveId" clId="{0716B062-0D38-4B31-BAD2-6846E87729BA}" dt="2024-07-17T13:31:24.102" v="7664"/>
        <pc:sldMkLst>
          <pc:docMk/>
          <pc:sldMk cId="2461622936" sldId="279"/>
        </pc:sldMkLst>
        <pc:spChg chg="mod">
          <ac:chgData name="satej raste" userId="3df32518e349ead5" providerId="LiveId" clId="{0716B062-0D38-4B31-BAD2-6846E87729BA}" dt="2024-07-17T13:16:27.844" v="7294" actId="20577"/>
          <ac:spMkLst>
            <pc:docMk/>
            <pc:sldMk cId="2461622936" sldId="279"/>
            <ac:spMk id="4" creationId="{307F0A73-FB1F-E450-337F-6B28EEB2C8A9}"/>
          </ac:spMkLst>
        </pc:spChg>
        <pc:spChg chg="mod">
          <ac:chgData name="satej raste" userId="3df32518e349ead5" providerId="LiveId" clId="{0716B062-0D38-4B31-BAD2-6846E87729BA}" dt="2024-07-17T13:22:26.060" v="7555" actId="20577"/>
          <ac:spMkLst>
            <pc:docMk/>
            <pc:sldMk cId="2461622936" sldId="279"/>
            <ac:spMk id="7" creationId="{E3C44B7D-6705-066D-06AF-FE4961C9B2AF}"/>
          </ac:spMkLst>
        </pc:spChg>
      </pc:sldChg>
      <pc:sldChg chg="modSp add mod ord modAnim">
        <pc:chgData name="satej raste" userId="3df32518e349ead5" providerId="LiveId" clId="{0716B062-0D38-4B31-BAD2-6846E87729BA}" dt="2024-07-17T13:31:38.986" v="7667"/>
        <pc:sldMkLst>
          <pc:docMk/>
          <pc:sldMk cId="4245074222" sldId="280"/>
        </pc:sldMkLst>
        <pc:spChg chg="mod">
          <ac:chgData name="satej raste" userId="3df32518e349ead5" providerId="LiveId" clId="{0716B062-0D38-4B31-BAD2-6846E87729BA}" dt="2024-07-17T13:26:57.772" v="7621" actId="1076"/>
          <ac:spMkLst>
            <pc:docMk/>
            <pc:sldMk cId="4245074222" sldId="280"/>
            <ac:spMk id="2" creationId="{D63D89C9-8324-0149-3285-6C7191CB94EA}"/>
          </ac:spMkLst>
        </pc:spChg>
      </pc:sldChg>
      <pc:sldChg chg="modSp add mod modAnim">
        <pc:chgData name="satej raste" userId="3df32518e349ead5" providerId="LiveId" clId="{0716B062-0D38-4B31-BAD2-6846E87729BA}" dt="2024-07-18T14:19:04.737" v="10322"/>
        <pc:sldMkLst>
          <pc:docMk/>
          <pc:sldMk cId="1002776999" sldId="281"/>
        </pc:sldMkLst>
        <pc:spChg chg="mod">
          <ac:chgData name="satej raste" userId="3df32518e349ead5" providerId="LiveId" clId="{0716B062-0D38-4B31-BAD2-6846E87729BA}" dt="2024-07-18T14:18:15.767" v="10315" actId="20577"/>
          <ac:spMkLst>
            <pc:docMk/>
            <pc:sldMk cId="1002776999" sldId="281"/>
            <ac:spMk id="2" creationId="{D63D89C9-8324-0149-3285-6C7191CB94EA}"/>
          </ac:spMkLst>
        </pc:spChg>
        <pc:spChg chg="mod">
          <ac:chgData name="satej raste" userId="3df32518e349ead5" providerId="LiveId" clId="{0716B062-0D38-4B31-BAD2-6846E87729BA}" dt="2024-07-18T12:50:30.402" v="7687" actId="20577"/>
          <ac:spMkLst>
            <pc:docMk/>
            <pc:sldMk cId="1002776999" sldId="281"/>
            <ac:spMk id="15" creationId="{AA0A1774-AAB4-B206-414F-2945256AB6F3}"/>
          </ac:spMkLst>
        </pc:spChg>
      </pc:sldChg>
      <pc:sldChg chg="addSp delSp modSp new mod modAnim">
        <pc:chgData name="satej raste" userId="3df32518e349ead5" providerId="LiveId" clId="{0716B062-0D38-4B31-BAD2-6846E87729BA}" dt="2024-07-18T14:22:22.796" v="10414" actId="20577"/>
        <pc:sldMkLst>
          <pc:docMk/>
          <pc:sldMk cId="3678773654" sldId="282"/>
        </pc:sldMkLst>
        <pc:spChg chg="del mod">
          <ac:chgData name="satej raste" userId="3df32518e349ead5" providerId="LiveId" clId="{0716B062-0D38-4B31-BAD2-6846E87729BA}" dt="2024-07-18T13:10:12.571" v="8319" actId="21"/>
          <ac:spMkLst>
            <pc:docMk/>
            <pc:sldMk cId="3678773654" sldId="282"/>
            <ac:spMk id="2" creationId="{7100A445-3356-D1F7-6845-066B0906FC7A}"/>
          </ac:spMkLst>
        </pc:spChg>
        <pc:spChg chg="del">
          <ac:chgData name="satej raste" userId="3df32518e349ead5" providerId="LiveId" clId="{0716B062-0D38-4B31-BAD2-6846E87729BA}" dt="2024-07-18T13:10:18.026" v="8320" actId="21"/>
          <ac:spMkLst>
            <pc:docMk/>
            <pc:sldMk cId="3678773654" sldId="282"/>
            <ac:spMk id="3" creationId="{19937840-9B82-7A22-9913-A2E71F5B14FB}"/>
          </ac:spMkLst>
        </pc:spChg>
        <pc:spChg chg="add del mod">
          <ac:chgData name="satej raste" userId="3df32518e349ead5" providerId="LiveId" clId="{0716B062-0D38-4B31-BAD2-6846E87729BA}" dt="2024-07-18T13:10:20.613" v="8321" actId="21"/>
          <ac:spMkLst>
            <pc:docMk/>
            <pc:sldMk cId="3678773654" sldId="282"/>
            <ac:spMk id="6" creationId="{6E9D9C33-6B65-4E94-03CD-494294513D19}"/>
          </ac:spMkLst>
        </pc:spChg>
        <pc:spChg chg="add mod">
          <ac:chgData name="satej raste" userId="3df32518e349ead5" providerId="LiveId" clId="{0716B062-0D38-4B31-BAD2-6846E87729BA}" dt="2024-07-18T14:22:22.796" v="10414" actId="20577"/>
          <ac:spMkLst>
            <pc:docMk/>
            <pc:sldMk cId="3678773654" sldId="282"/>
            <ac:spMk id="7" creationId="{818E1FCB-3DA2-81D7-EADD-934D34078150}"/>
          </ac:spMkLst>
        </pc:spChg>
      </pc:sldChg>
      <pc:sldChg chg="addSp delSp modSp new mod modAnim">
        <pc:chgData name="satej raste" userId="3df32518e349ead5" providerId="LiveId" clId="{0716B062-0D38-4B31-BAD2-6846E87729BA}" dt="2024-07-18T13:47:44.040" v="9019"/>
        <pc:sldMkLst>
          <pc:docMk/>
          <pc:sldMk cId="3134942156" sldId="283"/>
        </pc:sldMkLst>
        <pc:spChg chg="mod">
          <ac:chgData name="satej raste" userId="3df32518e349ead5" providerId="LiveId" clId="{0716B062-0D38-4B31-BAD2-6846E87729BA}" dt="2024-07-18T13:37:27.643" v="8927" actId="1076"/>
          <ac:spMkLst>
            <pc:docMk/>
            <pc:sldMk cId="3134942156" sldId="283"/>
            <ac:spMk id="2" creationId="{30FF8A57-D155-E4D6-9A8A-99E6768DFA6B}"/>
          </ac:spMkLst>
        </pc:spChg>
        <pc:spChg chg="del">
          <ac:chgData name="satej raste" userId="3df32518e349ead5" providerId="LiveId" clId="{0716B062-0D38-4B31-BAD2-6846E87729BA}" dt="2024-07-18T13:24:47.322" v="8828"/>
          <ac:spMkLst>
            <pc:docMk/>
            <pc:sldMk cId="3134942156" sldId="283"/>
            <ac:spMk id="3" creationId="{41979692-FEC2-5F64-D73E-F8E7ABED804B}"/>
          </ac:spMkLst>
        </pc:spChg>
        <pc:picChg chg="add mod">
          <ac:chgData name="satej raste" userId="3df32518e349ead5" providerId="LiveId" clId="{0716B062-0D38-4B31-BAD2-6846E87729BA}" dt="2024-07-18T13:24:54.605" v="8831" actId="1076"/>
          <ac:picMkLst>
            <pc:docMk/>
            <pc:sldMk cId="3134942156" sldId="283"/>
            <ac:picMk id="1026" creationId="{E41EAE50-88DE-3AC2-43C8-7732506F2651}"/>
          </ac:picMkLst>
        </pc:picChg>
        <pc:picChg chg="add mod">
          <ac:chgData name="satej raste" userId="3df32518e349ead5" providerId="LiveId" clId="{0716B062-0D38-4B31-BAD2-6846E87729BA}" dt="2024-07-18T13:33:17.050" v="8838" actId="14100"/>
          <ac:picMkLst>
            <pc:docMk/>
            <pc:sldMk cId="3134942156" sldId="283"/>
            <ac:picMk id="1028" creationId="{8E0501A8-7A1C-4041-0CD6-B732BFD0A027}"/>
          </ac:picMkLst>
        </pc:picChg>
      </pc:sldChg>
      <pc:sldChg chg="addSp delSp modSp add mod modAnim">
        <pc:chgData name="satej raste" userId="3df32518e349ead5" providerId="LiveId" clId="{0716B062-0D38-4B31-BAD2-6846E87729BA}" dt="2024-07-18T13:47:54.403" v="9021"/>
        <pc:sldMkLst>
          <pc:docMk/>
          <pc:sldMk cId="3771222254" sldId="284"/>
        </pc:sldMkLst>
        <pc:spChg chg="mod">
          <ac:chgData name="satej raste" userId="3df32518e349ead5" providerId="LiveId" clId="{0716B062-0D38-4B31-BAD2-6846E87729BA}" dt="2024-07-18T13:36:02.927" v="8855" actId="1076"/>
          <ac:spMkLst>
            <pc:docMk/>
            <pc:sldMk cId="3771222254" sldId="284"/>
            <ac:spMk id="2" creationId="{30FF8A57-D155-E4D6-9A8A-99E6768DFA6B}"/>
          </ac:spMkLst>
        </pc:spChg>
        <pc:spChg chg="add del mod">
          <ac:chgData name="satej raste" userId="3df32518e349ead5" providerId="LiveId" clId="{0716B062-0D38-4B31-BAD2-6846E87729BA}" dt="2024-07-18T13:33:40.020" v="8843" actId="21"/>
          <ac:spMkLst>
            <pc:docMk/>
            <pc:sldMk cId="3771222254" sldId="284"/>
            <ac:spMk id="3" creationId="{8812CDDA-DF4F-909F-E191-FE79C57C02AF}"/>
          </ac:spMkLst>
        </pc:spChg>
        <pc:spChg chg="add mod">
          <ac:chgData name="satej raste" userId="3df32518e349ead5" providerId="LiveId" clId="{0716B062-0D38-4B31-BAD2-6846E87729BA}" dt="2024-07-18T13:37:32.111" v="8928"/>
          <ac:spMkLst>
            <pc:docMk/>
            <pc:sldMk cId="3771222254" sldId="284"/>
            <ac:spMk id="5" creationId="{4048D013-DFEE-8270-3F7F-6D375B2E22F0}"/>
          </ac:spMkLst>
        </pc:spChg>
        <pc:picChg chg="del">
          <ac:chgData name="satej raste" userId="3df32518e349ead5" providerId="LiveId" clId="{0716B062-0D38-4B31-BAD2-6846E87729BA}" dt="2024-07-18T13:33:31.691" v="8841" actId="21"/>
          <ac:picMkLst>
            <pc:docMk/>
            <pc:sldMk cId="3771222254" sldId="284"/>
            <ac:picMk id="1026" creationId="{E41EAE50-88DE-3AC2-43C8-7732506F2651}"/>
          </ac:picMkLst>
        </pc:picChg>
        <pc:picChg chg="del">
          <ac:chgData name="satej raste" userId="3df32518e349ead5" providerId="LiveId" clId="{0716B062-0D38-4B31-BAD2-6846E87729BA}" dt="2024-07-18T13:33:36.995" v="8842" actId="21"/>
          <ac:picMkLst>
            <pc:docMk/>
            <pc:sldMk cId="3771222254" sldId="284"/>
            <ac:picMk id="1028" creationId="{8E0501A8-7A1C-4041-0CD6-B732BFD0A027}"/>
          </ac:picMkLst>
        </pc:picChg>
        <pc:picChg chg="add mod">
          <ac:chgData name="satej raste" userId="3df32518e349ead5" providerId="LiveId" clId="{0716B062-0D38-4B31-BAD2-6846E87729BA}" dt="2024-07-18T13:37:38.151" v="8930" actId="1076"/>
          <ac:picMkLst>
            <pc:docMk/>
            <pc:sldMk cId="3771222254" sldId="284"/>
            <ac:picMk id="2050" creationId="{DDDC72AA-1587-2E22-A736-3C77341F14E2}"/>
          </ac:picMkLst>
        </pc:picChg>
        <pc:picChg chg="add mod">
          <ac:chgData name="satej raste" userId="3df32518e349ead5" providerId="LiveId" clId="{0716B062-0D38-4B31-BAD2-6846E87729BA}" dt="2024-07-18T13:37:35.501" v="8929" actId="1076"/>
          <ac:picMkLst>
            <pc:docMk/>
            <pc:sldMk cId="3771222254" sldId="284"/>
            <ac:picMk id="2052" creationId="{588EA4E7-0D66-9E24-2964-AF5A0A243F3D}"/>
          </ac:picMkLst>
        </pc:picChg>
      </pc:sldChg>
      <pc:sldChg chg="modSp new mod">
        <pc:chgData name="satej raste" userId="3df32518e349ead5" providerId="LiveId" clId="{0716B062-0D38-4B31-BAD2-6846E87729BA}" dt="2024-07-18T14:00:26.941" v="9899" actId="20577"/>
        <pc:sldMkLst>
          <pc:docMk/>
          <pc:sldMk cId="1604248100" sldId="285"/>
        </pc:sldMkLst>
        <pc:spChg chg="mod">
          <ac:chgData name="satej raste" userId="3df32518e349ead5" providerId="LiveId" clId="{0716B062-0D38-4B31-BAD2-6846E87729BA}" dt="2024-07-18T13:48:13.592" v="9022" actId="122"/>
          <ac:spMkLst>
            <pc:docMk/>
            <pc:sldMk cId="1604248100" sldId="285"/>
            <ac:spMk id="2" creationId="{0A5C861D-D341-DD22-1848-04209030486B}"/>
          </ac:spMkLst>
        </pc:spChg>
        <pc:spChg chg="mod">
          <ac:chgData name="satej raste" userId="3df32518e349ead5" providerId="LiveId" clId="{0716B062-0D38-4B31-BAD2-6846E87729BA}" dt="2024-07-18T14:00:26.941" v="9899" actId="20577"/>
          <ac:spMkLst>
            <pc:docMk/>
            <pc:sldMk cId="1604248100" sldId="285"/>
            <ac:spMk id="3" creationId="{164E5987-8F1A-073F-B7F4-DC9EC5C5436E}"/>
          </ac:spMkLst>
        </pc:spChg>
      </pc:sldChg>
      <pc:sldChg chg="addSp delSp modSp add mod">
        <pc:chgData name="satej raste" userId="3df32518e349ead5" providerId="LiveId" clId="{0716B062-0D38-4B31-BAD2-6846E87729BA}" dt="2024-07-18T14:02:42.621" v="9925"/>
        <pc:sldMkLst>
          <pc:docMk/>
          <pc:sldMk cId="253374053" sldId="286"/>
        </pc:sldMkLst>
        <pc:spChg chg="mod">
          <ac:chgData name="satej raste" userId="3df32518e349ead5" providerId="LiveId" clId="{0716B062-0D38-4B31-BAD2-6846E87729BA}" dt="2024-07-18T13:48:20.364" v="9023" actId="122"/>
          <ac:spMkLst>
            <pc:docMk/>
            <pc:sldMk cId="253374053" sldId="286"/>
            <ac:spMk id="2" creationId="{0A5C861D-D341-DD22-1848-04209030486B}"/>
          </ac:spMkLst>
        </pc:spChg>
        <pc:spChg chg="mod">
          <ac:chgData name="satej raste" userId="3df32518e349ead5" providerId="LiveId" clId="{0716B062-0D38-4B31-BAD2-6846E87729BA}" dt="2024-07-18T14:02:40.419" v="9923" actId="27636"/>
          <ac:spMkLst>
            <pc:docMk/>
            <pc:sldMk cId="253374053" sldId="286"/>
            <ac:spMk id="3" creationId="{164E5987-8F1A-073F-B7F4-DC9EC5C5436E}"/>
          </ac:spMkLst>
        </pc:spChg>
        <pc:spChg chg="add">
          <ac:chgData name="satej raste" userId="3df32518e349ead5" providerId="LiveId" clId="{0716B062-0D38-4B31-BAD2-6846E87729BA}" dt="2024-07-18T14:02:14.402" v="9917"/>
          <ac:spMkLst>
            <pc:docMk/>
            <pc:sldMk cId="253374053" sldId="286"/>
            <ac:spMk id="5" creationId="{1E5816B2-F29D-94D8-BA1D-8FA6EF5F23B9}"/>
          </ac:spMkLst>
        </pc:spChg>
        <pc:spChg chg="add del mod">
          <ac:chgData name="satej raste" userId="3df32518e349ead5" providerId="LiveId" clId="{0716B062-0D38-4B31-BAD2-6846E87729BA}" dt="2024-07-18T14:02:42.621" v="9925"/>
          <ac:spMkLst>
            <pc:docMk/>
            <pc:sldMk cId="253374053" sldId="286"/>
            <ac:spMk id="6" creationId="{676AD1A0-06F4-B2CC-32FD-12729D74C111}"/>
          </ac:spMkLst>
        </pc:spChg>
      </pc:sldChg>
      <pc:sldChg chg="addSp delSp modSp new mod">
        <pc:chgData name="satej raste" userId="3df32518e349ead5" providerId="LiveId" clId="{0716B062-0D38-4B31-BAD2-6846E87729BA}" dt="2024-07-18T16:45:36.050" v="11236" actId="20577"/>
        <pc:sldMkLst>
          <pc:docMk/>
          <pc:sldMk cId="2876336289" sldId="287"/>
        </pc:sldMkLst>
        <pc:spChg chg="del">
          <ac:chgData name="satej raste" userId="3df32518e349ead5" providerId="LiveId" clId="{0716B062-0D38-4B31-BAD2-6846E87729BA}" dt="2024-07-18T13:48:36.455" v="9026" actId="21"/>
          <ac:spMkLst>
            <pc:docMk/>
            <pc:sldMk cId="2876336289" sldId="287"/>
            <ac:spMk id="2" creationId="{0080A930-EB90-140B-90B4-5B22FF84206A}"/>
          </ac:spMkLst>
        </pc:spChg>
        <pc:spChg chg="del">
          <ac:chgData name="satej raste" userId="3df32518e349ead5" providerId="LiveId" clId="{0716B062-0D38-4B31-BAD2-6846E87729BA}" dt="2024-07-18T13:48:32.974" v="9025" actId="21"/>
          <ac:spMkLst>
            <pc:docMk/>
            <pc:sldMk cId="2876336289" sldId="287"/>
            <ac:spMk id="3" creationId="{08CD6167-46ED-F020-72F8-5C28D1C10404}"/>
          </ac:spMkLst>
        </pc:spChg>
        <pc:spChg chg="add mod">
          <ac:chgData name="satej raste" userId="3df32518e349ead5" providerId="LiveId" clId="{0716B062-0D38-4B31-BAD2-6846E87729BA}" dt="2024-07-18T16:45:36.050" v="11236" actId="20577"/>
          <ac:spMkLst>
            <pc:docMk/>
            <pc:sldMk cId="2876336289" sldId="287"/>
            <ac:spMk id="5" creationId="{5D6F821D-338D-382F-03FD-9CED926D01C0}"/>
          </ac:spMkLst>
        </pc:spChg>
        <pc:spChg chg="add mod">
          <ac:chgData name="satej raste" userId="3df32518e349ead5" providerId="LiveId" clId="{0716B062-0D38-4B31-BAD2-6846E87729BA}" dt="2024-07-18T15:58:49.101" v="10417" actId="571"/>
          <ac:spMkLst>
            <pc:docMk/>
            <pc:sldMk cId="2876336289" sldId="287"/>
            <ac:spMk id="6" creationId="{C80E632B-0676-76B1-27CF-6F644D74BCE6}"/>
          </ac:spMkLst>
        </pc:spChg>
      </pc:sldChg>
      <pc:sldChg chg="modSp add mod">
        <pc:chgData name="satej raste" userId="3df32518e349ead5" providerId="LiveId" clId="{0716B062-0D38-4B31-BAD2-6846E87729BA}" dt="2024-07-18T14:00:37.034" v="9916" actId="20577"/>
        <pc:sldMkLst>
          <pc:docMk/>
          <pc:sldMk cId="3489451287" sldId="288"/>
        </pc:sldMkLst>
        <pc:spChg chg="mod">
          <ac:chgData name="satej raste" userId="3df32518e349ead5" providerId="LiveId" clId="{0716B062-0D38-4B31-BAD2-6846E87729BA}" dt="2024-07-18T14:00:37.034" v="9916" actId="20577"/>
          <ac:spMkLst>
            <pc:docMk/>
            <pc:sldMk cId="3489451287" sldId="288"/>
            <ac:spMk id="5" creationId="{5D6F821D-338D-382F-03FD-9CED926D01C0}"/>
          </ac:spMkLst>
        </pc:spChg>
      </pc:sldChg>
      <pc:sldChg chg="modSp add mod">
        <pc:chgData name="satej raste" userId="3df32518e349ead5" providerId="LiveId" clId="{0716B062-0D38-4B31-BAD2-6846E87729BA}" dt="2024-07-18T13:59:05.392" v="9772" actId="20577"/>
        <pc:sldMkLst>
          <pc:docMk/>
          <pc:sldMk cId="58239915" sldId="289"/>
        </pc:sldMkLst>
        <pc:spChg chg="mod">
          <ac:chgData name="satej raste" userId="3df32518e349ead5" providerId="LiveId" clId="{0716B062-0D38-4B31-BAD2-6846E87729BA}" dt="2024-07-18T13:59:05.392" v="9772" actId="20577"/>
          <ac:spMkLst>
            <pc:docMk/>
            <pc:sldMk cId="58239915" sldId="289"/>
            <ac:spMk id="5" creationId="{5D6F821D-338D-382F-03FD-9CED926D01C0}"/>
          </ac:spMkLst>
        </pc:spChg>
      </pc:sldChg>
      <pc:sldChg chg="modSp add mod ord">
        <pc:chgData name="satej raste" userId="3df32518e349ead5" providerId="LiveId" clId="{0716B062-0D38-4B31-BAD2-6846E87729BA}" dt="2024-07-18T14:05:02.329" v="10027"/>
        <pc:sldMkLst>
          <pc:docMk/>
          <pc:sldMk cId="326716966" sldId="290"/>
        </pc:sldMkLst>
        <pc:spChg chg="mod">
          <ac:chgData name="satej raste" userId="3df32518e349ead5" providerId="LiveId" clId="{0716B062-0D38-4B31-BAD2-6846E87729BA}" dt="2024-07-18T14:04:02.311" v="9937" actId="5793"/>
          <ac:spMkLst>
            <pc:docMk/>
            <pc:sldMk cId="326716966" sldId="290"/>
            <ac:spMk id="3" creationId="{164E5987-8F1A-073F-B7F4-DC9EC5C5436E}"/>
          </ac:spMkLst>
        </pc:spChg>
      </pc:sldChg>
      <pc:sldChg chg="new del">
        <pc:chgData name="satej raste" userId="3df32518e349ead5" providerId="LiveId" clId="{0716B062-0D38-4B31-BAD2-6846E87729BA}" dt="2024-07-18T14:04:38.403" v="9945" actId="2696"/>
        <pc:sldMkLst>
          <pc:docMk/>
          <pc:sldMk cId="2876920354" sldId="291"/>
        </pc:sldMkLst>
      </pc:sldChg>
      <pc:sldChg chg="modSp add mod ord">
        <pc:chgData name="satej raste" userId="3df32518e349ead5" providerId="LiveId" clId="{0716B062-0D38-4B31-BAD2-6846E87729BA}" dt="2024-07-18T14:04:54.995" v="10022" actId="20577"/>
        <pc:sldMkLst>
          <pc:docMk/>
          <pc:sldMk cId="3417329185" sldId="292"/>
        </pc:sldMkLst>
        <pc:spChg chg="mod">
          <ac:chgData name="satej raste" userId="3df32518e349ead5" providerId="LiveId" clId="{0716B062-0D38-4B31-BAD2-6846E87729BA}" dt="2024-07-18T14:04:54.995" v="10022" actId="20577"/>
          <ac:spMkLst>
            <pc:docMk/>
            <pc:sldMk cId="3417329185" sldId="292"/>
            <ac:spMk id="5" creationId="{5D6F821D-338D-382F-03FD-9CED926D01C0}"/>
          </ac:spMkLst>
        </pc:spChg>
      </pc:sldChg>
      <pc:sldChg chg="add ord">
        <pc:chgData name="satej raste" userId="3df32518e349ead5" providerId="LiveId" clId="{0716B062-0D38-4B31-BAD2-6846E87729BA}" dt="2024-07-18T14:05:00.369" v="10025"/>
        <pc:sldMkLst>
          <pc:docMk/>
          <pc:sldMk cId="2859863889" sldId="293"/>
        </pc:sldMkLst>
      </pc:sldChg>
      <pc:sldChg chg="delSp modSp new mod">
        <pc:chgData name="satej raste" userId="3df32518e349ead5" providerId="LiveId" clId="{0716B062-0D38-4B31-BAD2-6846E87729BA}" dt="2024-07-18T16:45:11.104" v="11126" actId="27636"/>
        <pc:sldMkLst>
          <pc:docMk/>
          <pc:sldMk cId="3360110597" sldId="294"/>
        </pc:sldMkLst>
        <pc:spChg chg="del">
          <ac:chgData name="satej raste" userId="3df32518e349ead5" providerId="LiveId" clId="{0716B062-0D38-4B31-BAD2-6846E87729BA}" dt="2024-07-18T15:58:56.247" v="10418" actId="21"/>
          <ac:spMkLst>
            <pc:docMk/>
            <pc:sldMk cId="3360110597" sldId="294"/>
            <ac:spMk id="2" creationId="{3BC24F68-229C-783D-BADC-0060EF93A3E5}"/>
          </ac:spMkLst>
        </pc:spChg>
        <pc:spChg chg="mod">
          <ac:chgData name="satej raste" userId="3df32518e349ead5" providerId="LiveId" clId="{0716B062-0D38-4B31-BAD2-6846E87729BA}" dt="2024-07-18T16:45:11.104" v="11126" actId="27636"/>
          <ac:spMkLst>
            <pc:docMk/>
            <pc:sldMk cId="3360110597" sldId="294"/>
            <ac:spMk id="3" creationId="{6D3A9E7B-C003-DD1E-1DA0-0785834D7837}"/>
          </ac:spMkLst>
        </pc:spChg>
      </pc:sldChg>
      <pc:sldChg chg="addSp modSp new mod ord modAnim">
        <pc:chgData name="satej raste" userId="3df32518e349ead5" providerId="LiveId" clId="{0716B062-0D38-4B31-BAD2-6846E87729BA}" dt="2024-07-24T14:17:35.173" v="13031"/>
        <pc:sldMkLst>
          <pc:docMk/>
          <pc:sldMk cId="3709178000" sldId="295"/>
        </pc:sldMkLst>
        <pc:spChg chg="add mod">
          <ac:chgData name="satej raste" userId="3df32518e349ead5" providerId="LiveId" clId="{0716B062-0D38-4B31-BAD2-6846E87729BA}" dt="2024-07-24T14:14:12.567" v="12967" actId="255"/>
          <ac:spMkLst>
            <pc:docMk/>
            <pc:sldMk cId="3709178000" sldId="295"/>
            <ac:spMk id="3" creationId="{CBA68BD6-66F5-FCAD-4D2D-05072E6CC543}"/>
          </ac:spMkLst>
        </pc:spChg>
        <pc:spChg chg="add mod">
          <ac:chgData name="satej raste" userId="3df32518e349ead5" providerId="LiveId" clId="{0716B062-0D38-4B31-BAD2-6846E87729BA}" dt="2024-07-24T14:14:04.599" v="12966" actId="20577"/>
          <ac:spMkLst>
            <pc:docMk/>
            <pc:sldMk cId="3709178000" sldId="295"/>
            <ac:spMk id="4" creationId="{6CD3706F-7EBB-2E12-FD5D-2C6DB8B462EC}"/>
          </ac:spMkLst>
        </pc:spChg>
        <pc:graphicFrameChg chg="add mod modGraphic">
          <ac:chgData name="satej raste" userId="3df32518e349ead5" providerId="LiveId" clId="{0716B062-0D38-4B31-BAD2-6846E87729BA}" dt="2024-07-24T14:12:32.403" v="12953" actId="1076"/>
          <ac:graphicFrameMkLst>
            <pc:docMk/>
            <pc:sldMk cId="3709178000" sldId="295"/>
            <ac:graphicFrameMk id="5" creationId="{88B8A564-3CF8-0FBA-311F-A06609E48F11}"/>
          </ac:graphicFrameMkLst>
        </pc:graphicFrameChg>
      </pc:sldChg>
      <pc:sldChg chg="addSp delSp modSp add mod delAnim modAnim">
        <pc:chgData name="satej raste" userId="3df32518e349ead5" providerId="LiveId" clId="{0716B062-0D38-4B31-BAD2-6846E87729BA}" dt="2024-07-24T14:14:33.602" v="12970" actId="1076"/>
        <pc:sldMkLst>
          <pc:docMk/>
          <pc:sldMk cId="1256392914" sldId="296"/>
        </pc:sldMkLst>
        <pc:spChg chg="mod">
          <ac:chgData name="satej raste" userId="3df32518e349ead5" providerId="LiveId" clId="{0716B062-0D38-4B31-BAD2-6846E87729BA}" dt="2024-07-24T14:14:27.608" v="12968" actId="255"/>
          <ac:spMkLst>
            <pc:docMk/>
            <pc:sldMk cId="1256392914" sldId="296"/>
            <ac:spMk id="3" creationId="{CBA68BD6-66F5-FCAD-4D2D-05072E6CC543}"/>
          </ac:spMkLst>
        </pc:spChg>
        <pc:spChg chg="mod">
          <ac:chgData name="satej raste" userId="3df32518e349ead5" providerId="LiveId" clId="{0716B062-0D38-4B31-BAD2-6846E87729BA}" dt="2024-07-24T14:14:31.012" v="12969" actId="1076"/>
          <ac:spMkLst>
            <pc:docMk/>
            <pc:sldMk cId="1256392914" sldId="296"/>
            <ac:spMk id="4" creationId="{6CD3706F-7EBB-2E12-FD5D-2C6DB8B462EC}"/>
          </ac:spMkLst>
        </pc:spChg>
        <pc:graphicFrameChg chg="del">
          <ac:chgData name="satej raste" userId="3df32518e349ead5" providerId="LiveId" clId="{0716B062-0D38-4B31-BAD2-6846E87729BA}" dt="2024-07-24T13:23:48.822" v="11536" actId="21"/>
          <ac:graphicFrameMkLst>
            <pc:docMk/>
            <pc:sldMk cId="1256392914" sldId="296"/>
            <ac:graphicFrameMk id="5" creationId="{88B8A564-3CF8-0FBA-311F-A06609E48F11}"/>
          </ac:graphicFrameMkLst>
        </pc:graphicFrameChg>
        <pc:picChg chg="add mod">
          <ac:chgData name="satej raste" userId="3df32518e349ead5" providerId="LiveId" clId="{0716B062-0D38-4B31-BAD2-6846E87729BA}" dt="2024-07-24T14:14:33.602" v="12970" actId="1076"/>
          <ac:picMkLst>
            <pc:docMk/>
            <pc:sldMk cId="1256392914" sldId="296"/>
            <ac:picMk id="1026" creationId="{100B401B-4749-F693-78D5-F5F0C5F42EE9}"/>
          </ac:picMkLst>
        </pc:picChg>
      </pc:sldChg>
      <pc:sldChg chg="addSp delSp modSp add mod modAnim">
        <pc:chgData name="satej raste" userId="3df32518e349ead5" providerId="LiveId" clId="{0716B062-0D38-4B31-BAD2-6846E87729BA}" dt="2024-07-24T13:37:42.054" v="11761"/>
        <pc:sldMkLst>
          <pc:docMk/>
          <pc:sldMk cId="113163032" sldId="297"/>
        </pc:sldMkLst>
        <pc:spChg chg="mod">
          <ac:chgData name="satej raste" userId="3df32518e349ead5" providerId="LiveId" clId="{0716B062-0D38-4B31-BAD2-6846E87729BA}" dt="2024-07-24T13:35:24.192" v="11675" actId="122"/>
          <ac:spMkLst>
            <pc:docMk/>
            <pc:sldMk cId="113163032" sldId="297"/>
            <ac:spMk id="3" creationId="{CBA68BD6-66F5-FCAD-4D2D-05072E6CC543}"/>
          </ac:spMkLst>
        </pc:spChg>
        <pc:spChg chg="mod">
          <ac:chgData name="satej raste" userId="3df32518e349ead5" providerId="LiveId" clId="{0716B062-0D38-4B31-BAD2-6846E87729BA}" dt="2024-07-24T13:37:36.989" v="11760" actId="20577"/>
          <ac:spMkLst>
            <pc:docMk/>
            <pc:sldMk cId="113163032" sldId="297"/>
            <ac:spMk id="4" creationId="{6CD3706F-7EBB-2E12-FD5D-2C6DB8B462EC}"/>
          </ac:spMkLst>
        </pc:spChg>
        <pc:spChg chg="add">
          <ac:chgData name="satej raste" userId="3df32518e349ead5" providerId="LiveId" clId="{0716B062-0D38-4B31-BAD2-6846E87729BA}" dt="2024-07-24T13:34:42.582" v="11670"/>
          <ac:spMkLst>
            <pc:docMk/>
            <pc:sldMk cId="113163032" sldId="297"/>
            <ac:spMk id="6" creationId="{AF4CAC46-0D58-1A97-81BF-D31E42C62F7C}"/>
          </ac:spMkLst>
        </pc:spChg>
        <pc:picChg chg="add del mod">
          <ac:chgData name="satej raste" userId="3df32518e349ead5" providerId="LiveId" clId="{0716B062-0D38-4B31-BAD2-6846E87729BA}" dt="2024-07-24T13:34:10.564" v="11666" actId="21"/>
          <ac:picMkLst>
            <pc:docMk/>
            <pc:sldMk cId="113163032" sldId="297"/>
            <ac:picMk id="5" creationId="{100B401B-4749-F693-78D5-F5F0C5F42EE9}"/>
          </ac:picMkLst>
        </pc:picChg>
        <pc:picChg chg="del">
          <ac:chgData name="satej raste" userId="3df32518e349ead5" providerId="LiveId" clId="{0716B062-0D38-4B31-BAD2-6846E87729BA}" dt="2024-07-24T13:34:12.531" v="11667" actId="21"/>
          <ac:picMkLst>
            <pc:docMk/>
            <pc:sldMk cId="113163032" sldId="297"/>
            <ac:picMk id="1026" creationId="{100B401B-4749-F693-78D5-F5F0C5F42EE9}"/>
          </ac:picMkLst>
        </pc:picChg>
        <pc:picChg chg="add mod">
          <ac:chgData name="satej raste" userId="3df32518e349ead5" providerId="LiveId" clId="{0716B062-0D38-4B31-BAD2-6846E87729BA}" dt="2024-07-24T13:37:06.692" v="11738" actId="1076"/>
          <ac:picMkLst>
            <pc:docMk/>
            <pc:sldMk cId="113163032" sldId="297"/>
            <ac:picMk id="2051" creationId="{96988693-C632-FF8C-A3B3-20D7449B0929}"/>
          </ac:picMkLst>
        </pc:picChg>
      </pc:sldChg>
      <pc:sldChg chg="delSp modSp add mod ord modAnim">
        <pc:chgData name="satej raste" userId="3df32518e349ead5" providerId="LiveId" clId="{0716B062-0D38-4B31-BAD2-6846E87729BA}" dt="2024-07-24T13:34:01.632" v="11664"/>
        <pc:sldMkLst>
          <pc:docMk/>
          <pc:sldMk cId="118236383" sldId="298"/>
        </pc:sldMkLst>
        <pc:spChg chg="mod">
          <ac:chgData name="satej raste" userId="3df32518e349ead5" providerId="LiveId" clId="{0716B062-0D38-4B31-BAD2-6846E87729BA}" dt="2024-07-24T13:33:55.190" v="11660" actId="1076"/>
          <ac:spMkLst>
            <pc:docMk/>
            <pc:sldMk cId="118236383" sldId="298"/>
            <ac:spMk id="4" creationId="{6CD3706F-7EBB-2E12-FD5D-2C6DB8B462EC}"/>
          </ac:spMkLst>
        </pc:spChg>
        <pc:picChg chg="del">
          <ac:chgData name="satej raste" userId="3df32518e349ead5" providerId="LiveId" clId="{0716B062-0D38-4B31-BAD2-6846E87729BA}" dt="2024-07-24T13:33:49.296" v="11658" actId="21"/>
          <ac:picMkLst>
            <pc:docMk/>
            <pc:sldMk cId="118236383" sldId="298"/>
            <ac:picMk id="1026" creationId="{100B401B-4749-F693-78D5-F5F0C5F42EE9}"/>
          </ac:picMkLst>
        </pc:picChg>
      </pc:sldChg>
      <pc:sldChg chg="modSp add modAnim">
        <pc:chgData name="satej raste" userId="3df32518e349ead5" providerId="LiveId" clId="{0716B062-0D38-4B31-BAD2-6846E87729BA}" dt="2024-07-24T13:39:40.562" v="11796" actId="20577"/>
        <pc:sldMkLst>
          <pc:docMk/>
          <pc:sldMk cId="1251664917" sldId="299"/>
        </pc:sldMkLst>
        <pc:spChg chg="mod">
          <ac:chgData name="satej raste" userId="3df32518e349ead5" providerId="LiveId" clId="{0716B062-0D38-4B31-BAD2-6846E87729BA}" dt="2024-07-24T13:39:40.562" v="11796" actId="20577"/>
          <ac:spMkLst>
            <pc:docMk/>
            <pc:sldMk cId="1251664917" sldId="299"/>
            <ac:spMk id="3" creationId="{CBA68BD6-66F5-FCAD-4D2D-05072E6CC543}"/>
          </ac:spMkLst>
        </pc:spChg>
        <pc:spChg chg="mod">
          <ac:chgData name="satej raste" userId="3df32518e349ead5" providerId="LiveId" clId="{0716B062-0D38-4B31-BAD2-6846E87729BA}" dt="2024-07-24T13:39:07.202" v="11774" actId="15"/>
          <ac:spMkLst>
            <pc:docMk/>
            <pc:sldMk cId="1251664917" sldId="299"/>
            <ac:spMk id="4" creationId="{6CD3706F-7EBB-2E12-FD5D-2C6DB8B462EC}"/>
          </ac:spMkLst>
        </pc:spChg>
      </pc:sldChg>
      <pc:sldChg chg="addSp delSp modSp add mod delAnim modAnim">
        <pc:chgData name="satej raste" userId="3df32518e349ead5" providerId="LiveId" clId="{0716B062-0D38-4B31-BAD2-6846E87729BA}" dt="2024-07-24T16:30:56.584" v="15376" actId="20577"/>
        <pc:sldMkLst>
          <pc:docMk/>
          <pc:sldMk cId="3937633217" sldId="300"/>
        </pc:sldMkLst>
        <pc:spChg chg="mod">
          <ac:chgData name="satej raste" userId="3df32518e349ead5" providerId="LiveId" clId="{0716B062-0D38-4B31-BAD2-6846E87729BA}" dt="2024-07-24T13:40:58.046" v="11821" actId="20577"/>
          <ac:spMkLst>
            <pc:docMk/>
            <pc:sldMk cId="3937633217" sldId="300"/>
            <ac:spMk id="3" creationId="{CBA68BD6-66F5-FCAD-4D2D-05072E6CC543}"/>
          </ac:spMkLst>
        </pc:spChg>
        <pc:spChg chg="del mod">
          <ac:chgData name="satej raste" userId="3df32518e349ead5" providerId="LiveId" clId="{0716B062-0D38-4B31-BAD2-6846E87729BA}" dt="2024-07-24T13:41:02.409" v="11824"/>
          <ac:spMkLst>
            <pc:docMk/>
            <pc:sldMk cId="3937633217" sldId="300"/>
            <ac:spMk id="4" creationId="{6CD3706F-7EBB-2E12-FD5D-2C6DB8B462EC}"/>
          </ac:spMkLst>
        </pc:spChg>
        <pc:spChg chg="add mod">
          <ac:chgData name="satej raste" userId="3df32518e349ead5" providerId="LiveId" clId="{0716B062-0D38-4B31-BAD2-6846E87729BA}" dt="2024-07-24T13:57:02.295" v="12572" actId="1076"/>
          <ac:spMkLst>
            <pc:docMk/>
            <pc:sldMk cId="3937633217" sldId="300"/>
            <ac:spMk id="5" creationId="{9877E3F0-6D52-636F-48FE-407EE0855710}"/>
          </ac:spMkLst>
        </pc:spChg>
        <pc:spChg chg="add mod">
          <ac:chgData name="satej raste" userId="3df32518e349ead5" providerId="LiveId" clId="{0716B062-0D38-4B31-BAD2-6846E87729BA}" dt="2024-07-24T16:30:56.584" v="15376" actId="20577"/>
          <ac:spMkLst>
            <pc:docMk/>
            <pc:sldMk cId="3937633217" sldId="300"/>
            <ac:spMk id="7" creationId="{8542E7A9-5A32-6A9C-47FE-07DEC29BB17C}"/>
          </ac:spMkLst>
        </pc:spChg>
        <pc:picChg chg="add mod">
          <ac:chgData name="satej raste" userId="3df32518e349ead5" providerId="LiveId" clId="{0716B062-0D38-4B31-BAD2-6846E87729BA}" dt="2024-07-24T13:41:16.049" v="11827"/>
          <ac:picMkLst>
            <pc:docMk/>
            <pc:sldMk cId="3937633217" sldId="300"/>
            <ac:picMk id="6" creationId="{96988693-C632-FF8C-A3B3-20D7449B0929}"/>
          </ac:picMkLst>
        </pc:picChg>
        <pc:picChg chg="del">
          <ac:chgData name="satej raste" userId="3df32518e349ead5" providerId="LiveId" clId="{0716B062-0D38-4B31-BAD2-6846E87729BA}" dt="2024-07-24T13:41:02.362" v="11822" actId="21"/>
          <ac:picMkLst>
            <pc:docMk/>
            <pc:sldMk cId="3937633217" sldId="300"/>
            <ac:picMk id="2051" creationId="{96988693-C632-FF8C-A3B3-20D7449B0929}"/>
          </ac:picMkLst>
        </pc:picChg>
      </pc:sldChg>
      <pc:sldChg chg="modSp add mod ord modAnim">
        <pc:chgData name="satej raste" userId="3df32518e349ead5" providerId="LiveId" clId="{0716B062-0D38-4B31-BAD2-6846E87729BA}" dt="2024-07-24T14:12:50.225" v="12956"/>
        <pc:sldMkLst>
          <pc:docMk/>
          <pc:sldMk cId="3357474593" sldId="301"/>
        </pc:sldMkLst>
        <pc:spChg chg="mod">
          <ac:chgData name="satej raste" userId="3df32518e349ead5" providerId="LiveId" clId="{0716B062-0D38-4B31-BAD2-6846E87729BA}" dt="2024-07-24T14:10:06.291" v="12885" actId="20577"/>
          <ac:spMkLst>
            <pc:docMk/>
            <pc:sldMk cId="3357474593" sldId="301"/>
            <ac:spMk id="5" creationId="{5D6F821D-338D-382F-03FD-9CED926D01C0}"/>
          </ac:spMkLst>
        </pc:spChg>
      </pc:sldChg>
      <pc:sldChg chg="modSp add mod modAnim">
        <pc:chgData name="satej raste" userId="3df32518e349ead5" providerId="LiveId" clId="{0716B062-0D38-4B31-BAD2-6846E87729BA}" dt="2024-07-24T14:18:41.798" v="13032" actId="1076"/>
        <pc:sldMkLst>
          <pc:docMk/>
          <pc:sldMk cId="2550679270" sldId="302"/>
        </pc:sldMkLst>
        <pc:spChg chg="mod">
          <ac:chgData name="satej raste" userId="3df32518e349ead5" providerId="LiveId" clId="{0716B062-0D38-4B31-BAD2-6846E87729BA}" dt="2024-07-24T14:18:41.798" v="13032" actId="1076"/>
          <ac:spMkLst>
            <pc:docMk/>
            <pc:sldMk cId="2550679270" sldId="302"/>
            <ac:spMk id="5" creationId="{5D6F821D-338D-382F-03FD-9CED926D01C0}"/>
          </ac:spMkLst>
        </pc:spChg>
      </pc:sldChg>
      <pc:sldChg chg="modSp add mod modAnim">
        <pc:chgData name="satej raste" userId="3df32518e349ead5" providerId="LiveId" clId="{0716B062-0D38-4B31-BAD2-6846E87729BA}" dt="2024-07-24T14:17:02.926" v="13029" actId="1076"/>
        <pc:sldMkLst>
          <pc:docMk/>
          <pc:sldMk cId="1871129422" sldId="303"/>
        </pc:sldMkLst>
        <pc:spChg chg="mod">
          <ac:chgData name="satej raste" userId="3df32518e349ead5" providerId="LiveId" clId="{0716B062-0D38-4B31-BAD2-6846E87729BA}" dt="2024-07-24T14:17:02.926" v="13029" actId="1076"/>
          <ac:spMkLst>
            <pc:docMk/>
            <pc:sldMk cId="1871129422" sldId="303"/>
            <ac:spMk id="5" creationId="{5D6F821D-338D-382F-03FD-9CED926D01C0}"/>
          </ac:spMkLst>
        </pc:spChg>
      </pc:sldChg>
      <pc:sldChg chg="addSp modSp add mod">
        <pc:chgData name="satej raste" userId="3df32518e349ead5" providerId="LiveId" clId="{0716B062-0D38-4B31-BAD2-6846E87729BA}" dt="2024-07-24T15:47:16.929" v="14756" actId="1076"/>
        <pc:sldMkLst>
          <pc:docMk/>
          <pc:sldMk cId="2072515659" sldId="304"/>
        </pc:sldMkLst>
        <pc:spChg chg="add mod">
          <ac:chgData name="satej raste" userId="3df32518e349ead5" providerId="LiveId" clId="{0716B062-0D38-4B31-BAD2-6846E87729BA}" dt="2024-07-24T14:08:18.193" v="12828" actId="20577"/>
          <ac:spMkLst>
            <pc:docMk/>
            <pc:sldMk cId="2072515659" sldId="304"/>
            <ac:spMk id="2" creationId="{31B872C0-4180-BF9C-3C0D-98364264542F}"/>
          </ac:spMkLst>
        </pc:spChg>
        <pc:spChg chg="mod">
          <ac:chgData name="satej raste" userId="3df32518e349ead5" providerId="LiveId" clId="{0716B062-0D38-4B31-BAD2-6846E87729BA}" dt="2024-07-24T15:47:16.929" v="14756" actId="1076"/>
          <ac:spMkLst>
            <pc:docMk/>
            <pc:sldMk cId="2072515659" sldId="304"/>
            <ac:spMk id="5" creationId="{5D6F821D-338D-382F-03FD-9CED926D01C0}"/>
          </ac:spMkLst>
        </pc:spChg>
      </pc:sldChg>
      <pc:sldChg chg="addSp modSp add mod">
        <pc:chgData name="satej raste" userId="3df32518e349ead5" providerId="LiveId" clId="{0716B062-0D38-4B31-BAD2-6846E87729BA}" dt="2024-07-24T13:56:38.296" v="12568" actId="1076"/>
        <pc:sldMkLst>
          <pc:docMk/>
          <pc:sldMk cId="2034514281" sldId="305"/>
        </pc:sldMkLst>
        <pc:spChg chg="add mod">
          <ac:chgData name="satej raste" userId="3df32518e349ead5" providerId="LiveId" clId="{0716B062-0D38-4B31-BAD2-6846E87729BA}" dt="2024-07-24T13:56:38.296" v="12568" actId="1076"/>
          <ac:spMkLst>
            <pc:docMk/>
            <pc:sldMk cId="2034514281" sldId="305"/>
            <ac:spMk id="2" creationId="{9EE09B30-58F9-8501-9CE4-CE8B4BE2900D}"/>
          </ac:spMkLst>
        </pc:spChg>
      </pc:sldChg>
      <pc:sldChg chg="modSp add mod">
        <pc:chgData name="satej raste" userId="3df32518e349ead5" providerId="LiveId" clId="{0716B062-0D38-4B31-BAD2-6846E87729BA}" dt="2024-07-24T13:56:29.027" v="12567" actId="20577"/>
        <pc:sldMkLst>
          <pc:docMk/>
          <pc:sldMk cId="1313250620" sldId="306"/>
        </pc:sldMkLst>
        <pc:spChg chg="mod">
          <ac:chgData name="satej raste" userId="3df32518e349ead5" providerId="LiveId" clId="{0716B062-0D38-4B31-BAD2-6846E87729BA}" dt="2024-07-24T13:56:29.027" v="12567" actId="20577"/>
          <ac:spMkLst>
            <pc:docMk/>
            <pc:sldMk cId="1313250620" sldId="306"/>
            <ac:spMk id="2" creationId="{9EE09B30-58F9-8501-9CE4-CE8B4BE2900D}"/>
          </ac:spMkLst>
        </pc:spChg>
      </pc:sldChg>
      <pc:sldChg chg="new del">
        <pc:chgData name="satej raste" userId="3df32518e349ead5" providerId="LiveId" clId="{0716B062-0D38-4B31-BAD2-6846E87729BA}" dt="2024-07-24T14:13:36.189" v="12963" actId="2696"/>
        <pc:sldMkLst>
          <pc:docMk/>
          <pc:sldMk cId="1810493989" sldId="307"/>
        </pc:sldMkLst>
      </pc:sldChg>
      <pc:sldChg chg="new del">
        <pc:chgData name="satej raste" userId="3df32518e349ead5" providerId="LiveId" clId="{0716B062-0D38-4B31-BAD2-6846E87729BA}" dt="2024-07-24T14:13:44.231" v="12965" actId="2696"/>
        <pc:sldMkLst>
          <pc:docMk/>
          <pc:sldMk cId="1845721880" sldId="307"/>
        </pc:sldMkLst>
      </pc:sldChg>
      <pc:sldChg chg="delSp modSp add mod modAnim">
        <pc:chgData name="satej raste" userId="3df32518e349ead5" providerId="LiveId" clId="{0716B062-0D38-4B31-BAD2-6846E87729BA}" dt="2024-07-27T10:08:19.795" v="15447"/>
        <pc:sldMkLst>
          <pc:docMk/>
          <pc:sldMk cId="2472038122" sldId="307"/>
        </pc:sldMkLst>
        <pc:spChg chg="mod">
          <ac:chgData name="satej raste" userId="3df32518e349ead5" providerId="LiveId" clId="{0716B062-0D38-4B31-BAD2-6846E87729BA}" dt="2024-07-24T14:16:49.167" v="13027" actId="20577"/>
          <ac:spMkLst>
            <pc:docMk/>
            <pc:sldMk cId="2472038122" sldId="307"/>
            <ac:spMk id="3" creationId="{CBA68BD6-66F5-FCAD-4D2D-05072E6CC543}"/>
          </ac:spMkLst>
        </pc:spChg>
        <pc:spChg chg="del mod">
          <ac:chgData name="satej raste" userId="3df32518e349ead5" providerId="LiveId" clId="{0716B062-0D38-4B31-BAD2-6846E87729BA}" dt="2024-07-24T14:15:09.432" v="12992" actId="21"/>
          <ac:spMkLst>
            <pc:docMk/>
            <pc:sldMk cId="2472038122" sldId="307"/>
            <ac:spMk id="5" creationId="{9877E3F0-6D52-636F-48FE-407EE0855710}"/>
          </ac:spMkLst>
        </pc:spChg>
        <pc:spChg chg="mod">
          <ac:chgData name="satej raste" userId="3df32518e349ead5" providerId="LiveId" clId="{0716B062-0D38-4B31-BAD2-6846E87729BA}" dt="2024-07-24T14:16:44.752" v="13019" actId="20577"/>
          <ac:spMkLst>
            <pc:docMk/>
            <pc:sldMk cId="2472038122" sldId="307"/>
            <ac:spMk id="7" creationId="{8542E7A9-5A32-6A9C-47FE-07DEC29BB17C}"/>
          </ac:spMkLst>
        </pc:spChg>
      </pc:sldChg>
      <pc:sldChg chg="modSp add mod modAnim">
        <pc:chgData name="satej raste" userId="3df32518e349ead5" providerId="LiveId" clId="{0716B062-0D38-4B31-BAD2-6846E87729BA}" dt="2024-07-27T10:10:50.562" v="15455" actId="1076"/>
        <pc:sldMkLst>
          <pc:docMk/>
          <pc:sldMk cId="3756756702" sldId="308"/>
        </pc:sldMkLst>
        <pc:spChg chg="mod">
          <ac:chgData name="satej raste" userId="3df32518e349ead5" providerId="LiveId" clId="{0716B062-0D38-4B31-BAD2-6846E87729BA}" dt="2024-07-27T10:10:50.562" v="15455" actId="1076"/>
          <ac:spMkLst>
            <pc:docMk/>
            <pc:sldMk cId="3756756702" sldId="308"/>
            <ac:spMk id="3" creationId="{CBA68BD6-66F5-FCAD-4D2D-05072E6CC543}"/>
          </ac:spMkLst>
        </pc:spChg>
        <pc:spChg chg="mod">
          <ac:chgData name="satej raste" userId="3df32518e349ead5" providerId="LiveId" clId="{0716B062-0D38-4B31-BAD2-6846E87729BA}" dt="2024-07-27T10:07:53.074" v="15446" actId="12"/>
          <ac:spMkLst>
            <pc:docMk/>
            <pc:sldMk cId="3756756702" sldId="308"/>
            <ac:spMk id="7" creationId="{8542E7A9-5A32-6A9C-47FE-07DEC29BB17C}"/>
          </ac:spMkLst>
        </pc:spChg>
      </pc:sldChg>
      <pc:sldChg chg="add del">
        <pc:chgData name="satej raste" userId="3df32518e349ead5" providerId="LiveId" clId="{0716B062-0D38-4B31-BAD2-6846E87729BA}" dt="2024-07-27T10:10:41.809" v="15454" actId="2696"/>
        <pc:sldMkLst>
          <pc:docMk/>
          <pc:sldMk cId="2493038956" sldId="309"/>
        </pc:sldMkLst>
      </pc:sldChg>
      <pc:sldChg chg="addSp modSp add mod ord modAnim">
        <pc:chgData name="satej raste" userId="3df32518e349ead5" providerId="LiveId" clId="{0716B062-0D38-4B31-BAD2-6846E87729BA}" dt="2024-07-27T14:20:05.843" v="16833"/>
        <pc:sldMkLst>
          <pc:docMk/>
          <pc:sldMk cId="4284044917" sldId="309"/>
        </pc:sldMkLst>
        <pc:spChg chg="mod">
          <ac:chgData name="satej raste" userId="3df32518e349ead5" providerId="LiveId" clId="{0716B062-0D38-4B31-BAD2-6846E87729BA}" dt="2024-07-27T10:15:20.918" v="15472" actId="20577"/>
          <ac:spMkLst>
            <pc:docMk/>
            <pc:sldMk cId="4284044917" sldId="309"/>
            <ac:spMk id="3" creationId="{CBA68BD6-66F5-FCAD-4D2D-05072E6CC543}"/>
          </ac:spMkLst>
        </pc:spChg>
        <pc:spChg chg="add mod">
          <ac:chgData name="satej raste" userId="3df32518e349ead5" providerId="LiveId" clId="{0716B062-0D38-4B31-BAD2-6846E87729BA}" dt="2024-07-27T14:04:14.328" v="15558" actId="1076"/>
          <ac:spMkLst>
            <pc:docMk/>
            <pc:sldMk cId="4284044917" sldId="309"/>
            <ac:spMk id="4" creationId="{4A4D4901-C7B6-8B06-AFBE-6317379ED0BB}"/>
          </ac:spMkLst>
        </pc:spChg>
        <pc:spChg chg="add">
          <ac:chgData name="satej raste" userId="3df32518e349ead5" providerId="LiveId" clId="{0716B062-0D38-4B31-BAD2-6846E87729BA}" dt="2024-07-27T10:26:51.570" v="15494"/>
          <ac:spMkLst>
            <pc:docMk/>
            <pc:sldMk cId="4284044917" sldId="309"/>
            <ac:spMk id="5" creationId="{2B33012F-A530-A820-23E9-55A54CFFD6D8}"/>
          </ac:spMkLst>
        </pc:spChg>
        <pc:spChg chg="mod">
          <ac:chgData name="satej raste" userId="3df32518e349ead5" providerId="LiveId" clId="{0716B062-0D38-4B31-BAD2-6846E87729BA}" dt="2024-07-27T10:15:29.582" v="15473" actId="20577"/>
          <ac:spMkLst>
            <pc:docMk/>
            <pc:sldMk cId="4284044917" sldId="309"/>
            <ac:spMk id="7" creationId="{8542E7A9-5A32-6A9C-47FE-07DEC29BB17C}"/>
          </ac:spMkLst>
        </pc:spChg>
      </pc:sldChg>
      <pc:sldChg chg="modSp add mod ord modAnim">
        <pc:chgData name="satej raste" userId="3df32518e349ead5" providerId="LiveId" clId="{0716B062-0D38-4B31-BAD2-6846E87729BA}" dt="2024-07-27T14:19:58.148" v="16831"/>
        <pc:sldMkLst>
          <pc:docMk/>
          <pc:sldMk cId="400942091" sldId="310"/>
        </pc:sldMkLst>
        <pc:spChg chg="mod">
          <ac:chgData name="satej raste" userId="3df32518e349ead5" providerId="LiveId" clId="{0716B062-0D38-4B31-BAD2-6846E87729BA}" dt="2024-07-27T10:29:37.804" v="15546" actId="20577"/>
          <ac:spMkLst>
            <pc:docMk/>
            <pc:sldMk cId="400942091" sldId="310"/>
            <ac:spMk id="4" creationId="{4A4D4901-C7B6-8B06-AFBE-6317379ED0BB}"/>
          </ac:spMkLst>
        </pc:spChg>
      </pc:sldChg>
      <pc:sldChg chg="modSp add mod modAnim">
        <pc:chgData name="satej raste" userId="3df32518e349ead5" providerId="LiveId" clId="{0716B062-0D38-4B31-BAD2-6846E87729BA}" dt="2024-07-27T14:18:04.793" v="16812"/>
        <pc:sldMkLst>
          <pc:docMk/>
          <pc:sldMk cId="359786854" sldId="311"/>
        </pc:sldMkLst>
        <pc:spChg chg="mod">
          <ac:chgData name="satej raste" userId="3df32518e349ead5" providerId="LiveId" clId="{0716B062-0D38-4B31-BAD2-6846E87729BA}" dt="2024-07-27T14:10:34.452" v="16409" actId="1076"/>
          <ac:spMkLst>
            <pc:docMk/>
            <pc:sldMk cId="359786854" sldId="311"/>
            <ac:spMk id="3" creationId="{CBA68BD6-66F5-FCAD-4D2D-05072E6CC543}"/>
          </ac:spMkLst>
        </pc:spChg>
        <pc:spChg chg="mod">
          <ac:chgData name="satej raste" userId="3df32518e349ead5" providerId="LiveId" clId="{0716B062-0D38-4B31-BAD2-6846E87729BA}" dt="2024-07-27T14:17:52.947" v="16811" actId="20577"/>
          <ac:spMkLst>
            <pc:docMk/>
            <pc:sldMk cId="359786854" sldId="311"/>
            <ac:spMk id="4" creationId="{4A4D4901-C7B6-8B06-AFBE-6317379ED0BB}"/>
          </ac:spMkLst>
        </pc:spChg>
        <pc:spChg chg="mod">
          <ac:chgData name="satej raste" userId="3df32518e349ead5" providerId="LiveId" clId="{0716B062-0D38-4B31-BAD2-6846E87729BA}" dt="2024-07-27T14:14:55.895" v="16730" actId="1076"/>
          <ac:spMkLst>
            <pc:docMk/>
            <pc:sldMk cId="359786854" sldId="311"/>
            <ac:spMk id="7" creationId="{8542E7A9-5A32-6A9C-47FE-07DEC29BB17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CFF450-0340-4788-9550-9DBDB5E027E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E2EEF828-D774-476D-9116-30ACA002D9BB}">
      <dgm:prSet phldrT="[Text]"/>
      <dgm:spPr/>
      <dgm:t>
        <a:bodyPr/>
        <a:lstStyle/>
        <a:p>
          <a:r>
            <a:rPr lang="en-IN" dirty="0"/>
            <a:t>Grouping, Aggregations</a:t>
          </a:r>
        </a:p>
      </dgm:t>
    </dgm:pt>
    <dgm:pt modelId="{651F8EE3-4CDC-46FA-ABE4-BF053BD00530}" type="parTrans" cxnId="{48B9A1AC-D994-4A8A-8379-E454854973EB}">
      <dgm:prSet/>
      <dgm:spPr/>
      <dgm:t>
        <a:bodyPr/>
        <a:lstStyle/>
        <a:p>
          <a:endParaRPr lang="en-IN"/>
        </a:p>
      </dgm:t>
    </dgm:pt>
    <dgm:pt modelId="{1DB07751-E6DC-41C5-849E-D10DAAA70C44}" type="sibTrans" cxnId="{48B9A1AC-D994-4A8A-8379-E454854973EB}">
      <dgm:prSet/>
      <dgm:spPr/>
      <dgm:t>
        <a:bodyPr/>
        <a:lstStyle/>
        <a:p>
          <a:endParaRPr lang="en-IN"/>
        </a:p>
      </dgm:t>
    </dgm:pt>
    <dgm:pt modelId="{B2EB6858-8177-416B-93B6-756B8A40BE28}">
      <dgm:prSet phldrT="[Text]"/>
      <dgm:spPr/>
      <dgm:t>
        <a:bodyPr/>
        <a:lstStyle/>
        <a:p>
          <a:r>
            <a:rPr lang="en-IN" dirty="0"/>
            <a:t>Ordering</a:t>
          </a:r>
        </a:p>
      </dgm:t>
    </dgm:pt>
    <dgm:pt modelId="{BF6A06C1-0D48-4535-BCEE-043B3532FD51}" type="parTrans" cxnId="{684F54A2-82FC-4B03-9E2D-40D12913B9BC}">
      <dgm:prSet/>
      <dgm:spPr/>
      <dgm:t>
        <a:bodyPr/>
        <a:lstStyle/>
        <a:p>
          <a:endParaRPr lang="en-IN"/>
        </a:p>
      </dgm:t>
    </dgm:pt>
    <dgm:pt modelId="{62807697-749E-436E-B642-9CAF334A31E4}" type="sibTrans" cxnId="{684F54A2-82FC-4B03-9E2D-40D12913B9BC}">
      <dgm:prSet/>
      <dgm:spPr/>
      <dgm:t>
        <a:bodyPr/>
        <a:lstStyle/>
        <a:p>
          <a:endParaRPr lang="en-IN"/>
        </a:p>
      </dgm:t>
    </dgm:pt>
    <dgm:pt modelId="{E8FC7960-5CD2-472E-BCC8-59314DDC3EFE}">
      <dgm:prSet phldrT="[Text]"/>
      <dgm:spPr/>
      <dgm:t>
        <a:bodyPr/>
        <a:lstStyle/>
        <a:p>
          <a:r>
            <a:rPr lang="en-IN" dirty="0"/>
            <a:t>Joins / Merge</a:t>
          </a:r>
        </a:p>
      </dgm:t>
    </dgm:pt>
    <dgm:pt modelId="{E65635B7-5AFE-444A-9A8C-3DC16DA44BB9}" type="parTrans" cxnId="{09B45DFB-F504-433D-9637-9CB65F8B36AD}">
      <dgm:prSet/>
      <dgm:spPr/>
      <dgm:t>
        <a:bodyPr/>
        <a:lstStyle/>
        <a:p>
          <a:endParaRPr lang="en-IN"/>
        </a:p>
      </dgm:t>
    </dgm:pt>
    <dgm:pt modelId="{D79623C1-FF69-4EC4-AE7D-9D411A6C04CC}" type="sibTrans" cxnId="{09B45DFB-F504-433D-9637-9CB65F8B36AD}">
      <dgm:prSet/>
      <dgm:spPr/>
      <dgm:t>
        <a:bodyPr/>
        <a:lstStyle/>
        <a:p>
          <a:endParaRPr lang="en-IN"/>
        </a:p>
      </dgm:t>
    </dgm:pt>
    <dgm:pt modelId="{CCCE390A-AF45-4D05-9756-6C5443499A68}">
      <dgm:prSet phldrT="[Text]"/>
      <dgm:spPr/>
      <dgm:t>
        <a:bodyPr/>
        <a:lstStyle/>
        <a:p>
          <a:r>
            <a:rPr lang="en-IN" dirty="0"/>
            <a:t>Concatenation , Union</a:t>
          </a:r>
        </a:p>
      </dgm:t>
    </dgm:pt>
    <dgm:pt modelId="{E7577184-89C4-48AE-94C2-97A1240AF6CA}" type="parTrans" cxnId="{E284E192-F213-4770-8221-AB9B1FD6B17D}">
      <dgm:prSet/>
      <dgm:spPr/>
      <dgm:t>
        <a:bodyPr/>
        <a:lstStyle/>
        <a:p>
          <a:endParaRPr lang="en-IN"/>
        </a:p>
      </dgm:t>
    </dgm:pt>
    <dgm:pt modelId="{B6D257E3-7A6B-4B20-A08D-73F414414836}" type="sibTrans" cxnId="{E284E192-F213-4770-8221-AB9B1FD6B17D}">
      <dgm:prSet/>
      <dgm:spPr/>
      <dgm:t>
        <a:bodyPr/>
        <a:lstStyle/>
        <a:p>
          <a:endParaRPr lang="en-IN"/>
        </a:p>
      </dgm:t>
    </dgm:pt>
    <dgm:pt modelId="{4453B41B-EB65-424C-B9F1-CBABF0D88F06}">
      <dgm:prSet phldrT="[Text]"/>
      <dgm:spPr/>
      <dgm:t>
        <a:bodyPr/>
        <a:lstStyle/>
        <a:p>
          <a:r>
            <a:rPr lang="en-IN" dirty="0"/>
            <a:t>Date Time &amp; String Manipulation</a:t>
          </a:r>
        </a:p>
      </dgm:t>
    </dgm:pt>
    <dgm:pt modelId="{DAB1E5A9-FEAB-4161-8221-A8D5C967DFB8}" type="parTrans" cxnId="{12C09091-2F0B-484C-A0A7-7894A22F4846}">
      <dgm:prSet/>
      <dgm:spPr/>
      <dgm:t>
        <a:bodyPr/>
        <a:lstStyle/>
        <a:p>
          <a:endParaRPr lang="en-IN"/>
        </a:p>
      </dgm:t>
    </dgm:pt>
    <dgm:pt modelId="{654148A4-F2A2-4348-8534-77DA667F7BE7}" type="sibTrans" cxnId="{12C09091-2F0B-484C-A0A7-7894A22F4846}">
      <dgm:prSet/>
      <dgm:spPr/>
      <dgm:t>
        <a:bodyPr/>
        <a:lstStyle/>
        <a:p>
          <a:endParaRPr lang="en-IN"/>
        </a:p>
      </dgm:t>
    </dgm:pt>
    <dgm:pt modelId="{9F9177ED-849E-49B3-9AD0-AECDD4E87062}" type="pres">
      <dgm:prSet presAssocID="{5DCFF450-0340-4788-9550-9DBDB5E027E5}" presName="diagram" presStyleCnt="0">
        <dgm:presLayoutVars>
          <dgm:dir/>
          <dgm:resizeHandles val="exact"/>
        </dgm:presLayoutVars>
      </dgm:prSet>
      <dgm:spPr/>
    </dgm:pt>
    <dgm:pt modelId="{EABEE1EB-E3D7-427A-9711-50189FACFE10}" type="pres">
      <dgm:prSet presAssocID="{E2EEF828-D774-476D-9116-30ACA002D9BB}" presName="node" presStyleLbl="node1" presStyleIdx="0" presStyleCnt="5">
        <dgm:presLayoutVars>
          <dgm:bulletEnabled val="1"/>
        </dgm:presLayoutVars>
      </dgm:prSet>
      <dgm:spPr/>
    </dgm:pt>
    <dgm:pt modelId="{931F95DD-BE5C-4EEF-9FE1-33F7AD3B5A76}" type="pres">
      <dgm:prSet presAssocID="{1DB07751-E6DC-41C5-849E-D10DAAA70C44}" presName="sibTrans" presStyleCnt="0"/>
      <dgm:spPr/>
    </dgm:pt>
    <dgm:pt modelId="{C87EF354-B70E-47EA-A8CD-53BD9D63E661}" type="pres">
      <dgm:prSet presAssocID="{B2EB6858-8177-416B-93B6-756B8A40BE28}" presName="node" presStyleLbl="node1" presStyleIdx="1" presStyleCnt="5">
        <dgm:presLayoutVars>
          <dgm:bulletEnabled val="1"/>
        </dgm:presLayoutVars>
      </dgm:prSet>
      <dgm:spPr/>
    </dgm:pt>
    <dgm:pt modelId="{6DA65EA9-13E9-44B8-B62A-31744C252008}" type="pres">
      <dgm:prSet presAssocID="{62807697-749E-436E-B642-9CAF334A31E4}" presName="sibTrans" presStyleCnt="0"/>
      <dgm:spPr/>
    </dgm:pt>
    <dgm:pt modelId="{650D1AB5-61A4-4C12-9792-62F3FDB98AB3}" type="pres">
      <dgm:prSet presAssocID="{E8FC7960-5CD2-472E-BCC8-59314DDC3EFE}" presName="node" presStyleLbl="node1" presStyleIdx="2" presStyleCnt="5">
        <dgm:presLayoutVars>
          <dgm:bulletEnabled val="1"/>
        </dgm:presLayoutVars>
      </dgm:prSet>
      <dgm:spPr/>
    </dgm:pt>
    <dgm:pt modelId="{7CB0FB76-B2BF-4EAC-B437-64BAFDCEFA4F}" type="pres">
      <dgm:prSet presAssocID="{D79623C1-FF69-4EC4-AE7D-9D411A6C04CC}" presName="sibTrans" presStyleCnt="0"/>
      <dgm:spPr/>
    </dgm:pt>
    <dgm:pt modelId="{5EA46C09-D2B9-43FF-802D-DA1ED8568811}" type="pres">
      <dgm:prSet presAssocID="{CCCE390A-AF45-4D05-9756-6C5443499A68}" presName="node" presStyleLbl="node1" presStyleIdx="3" presStyleCnt="5">
        <dgm:presLayoutVars>
          <dgm:bulletEnabled val="1"/>
        </dgm:presLayoutVars>
      </dgm:prSet>
      <dgm:spPr/>
    </dgm:pt>
    <dgm:pt modelId="{465C5BCA-F25A-479C-9F56-93B645BF672A}" type="pres">
      <dgm:prSet presAssocID="{B6D257E3-7A6B-4B20-A08D-73F414414836}" presName="sibTrans" presStyleCnt="0"/>
      <dgm:spPr/>
    </dgm:pt>
    <dgm:pt modelId="{EE85F4A9-BEA1-41F4-B770-2DB5DB9BCBFB}" type="pres">
      <dgm:prSet presAssocID="{4453B41B-EB65-424C-B9F1-CBABF0D88F06}" presName="node" presStyleLbl="node1" presStyleIdx="4" presStyleCnt="5">
        <dgm:presLayoutVars>
          <dgm:bulletEnabled val="1"/>
        </dgm:presLayoutVars>
      </dgm:prSet>
      <dgm:spPr/>
    </dgm:pt>
  </dgm:ptLst>
  <dgm:cxnLst>
    <dgm:cxn modelId="{BDEEEF03-B6A5-4217-B6A4-E968BB9941D9}" type="presOf" srcId="{4453B41B-EB65-424C-B9F1-CBABF0D88F06}" destId="{EE85F4A9-BEA1-41F4-B770-2DB5DB9BCBFB}" srcOrd="0" destOrd="0" presId="urn:microsoft.com/office/officeart/2005/8/layout/default"/>
    <dgm:cxn modelId="{430C7B31-1B44-4CAF-8568-5F848C9D54BC}" type="presOf" srcId="{5DCFF450-0340-4788-9550-9DBDB5E027E5}" destId="{9F9177ED-849E-49B3-9AD0-AECDD4E87062}" srcOrd="0" destOrd="0" presId="urn:microsoft.com/office/officeart/2005/8/layout/default"/>
    <dgm:cxn modelId="{12C09091-2F0B-484C-A0A7-7894A22F4846}" srcId="{5DCFF450-0340-4788-9550-9DBDB5E027E5}" destId="{4453B41B-EB65-424C-B9F1-CBABF0D88F06}" srcOrd="4" destOrd="0" parTransId="{DAB1E5A9-FEAB-4161-8221-A8D5C967DFB8}" sibTransId="{654148A4-F2A2-4348-8534-77DA667F7BE7}"/>
    <dgm:cxn modelId="{5F678092-109A-48AF-8EE3-09E442295D65}" type="presOf" srcId="{CCCE390A-AF45-4D05-9756-6C5443499A68}" destId="{5EA46C09-D2B9-43FF-802D-DA1ED8568811}" srcOrd="0" destOrd="0" presId="urn:microsoft.com/office/officeart/2005/8/layout/default"/>
    <dgm:cxn modelId="{E284E192-F213-4770-8221-AB9B1FD6B17D}" srcId="{5DCFF450-0340-4788-9550-9DBDB5E027E5}" destId="{CCCE390A-AF45-4D05-9756-6C5443499A68}" srcOrd="3" destOrd="0" parTransId="{E7577184-89C4-48AE-94C2-97A1240AF6CA}" sibTransId="{B6D257E3-7A6B-4B20-A08D-73F414414836}"/>
    <dgm:cxn modelId="{684F54A2-82FC-4B03-9E2D-40D12913B9BC}" srcId="{5DCFF450-0340-4788-9550-9DBDB5E027E5}" destId="{B2EB6858-8177-416B-93B6-756B8A40BE28}" srcOrd="1" destOrd="0" parTransId="{BF6A06C1-0D48-4535-BCEE-043B3532FD51}" sibTransId="{62807697-749E-436E-B642-9CAF334A31E4}"/>
    <dgm:cxn modelId="{48B9A1AC-D994-4A8A-8379-E454854973EB}" srcId="{5DCFF450-0340-4788-9550-9DBDB5E027E5}" destId="{E2EEF828-D774-476D-9116-30ACA002D9BB}" srcOrd="0" destOrd="0" parTransId="{651F8EE3-4CDC-46FA-ABE4-BF053BD00530}" sibTransId="{1DB07751-E6DC-41C5-849E-D10DAAA70C44}"/>
    <dgm:cxn modelId="{3F2C0BB3-884C-4223-9472-75D84993DFF9}" type="presOf" srcId="{B2EB6858-8177-416B-93B6-756B8A40BE28}" destId="{C87EF354-B70E-47EA-A8CD-53BD9D63E661}" srcOrd="0" destOrd="0" presId="urn:microsoft.com/office/officeart/2005/8/layout/default"/>
    <dgm:cxn modelId="{90D760C1-47B5-4837-9AD8-BD7C5AFF2EAB}" type="presOf" srcId="{E8FC7960-5CD2-472E-BCC8-59314DDC3EFE}" destId="{650D1AB5-61A4-4C12-9792-62F3FDB98AB3}" srcOrd="0" destOrd="0" presId="urn:microsoft.com/office/officeart/2005/8/layout/default"/>
    <dgm:cxn modelId="{4F7BF5DE-F164-4D9B-A8D6-A3C986CC169C}" type="presOf" srcId="{E2EEF828-D774-476D-9116-30ACA002D9BB}" destId="{EABEE1EB-E3D7-427A-9711-50189FACFE10}" srcOrd="0" destOrd="0" presId="urn:microsoft.com/office/officeart/2005/8/layout/default"/>
    <dgm:cxn modelId="{09B45DFB-F504-433D-9637-9CB65F8B36AD}" srcId="{5DCFF450-0340-4788-9550-9DBDB5E027E5}" destId="{E8FC7960-5CD2-472E-BCC8-59314DDC3EFE}" srcOrd="2" destOrd="0" parTransId="{E65635B7-5AFE-444A-9A8C-3DC16DA44BB9}" sibTransId="{D79623C1-FF69-4EC4-AE7D-9D411A6C04CC}"/>
    <dgm:cxn modelId="{7EB4910C-E183-468E-80ED-F467A1B47E63}" type="presParOf" srcId="{9F9177ED-849E-49B3-9AD0-AECDD4E87062}" destId="{EABEE1EB-E3D7-427A-9711-50189FACFE10}" srcOrd="0" destOrd="0" presId="urn:microsoft.com/office/officeart/2005/8/layout/default"/>
    <dgm:cxn modelId="{182E8FCB-7D60-491B-906B-6F79107AC5F5}" type="presParOf" srcId="{9F9177ED-849E-49B3-9AD0-AECDD4E87062}" destId="{931F95DD-BE5C-4EEF-9FE1-33F7AD3B5A76}" srcOrd="1" destOrd="0" presId="urn:microsoft.com/office/officeart/2005/8/layout/default"/>
    <dgm:cxn modelId="{FD3C43B3-5B25-47C6-BCD0-53D74FD6454D}" type="presParOf" srcId="{9F9177ED-849E-49B3-9AD0-AECDD4E87062}" destId="{C87EF354-B70E-47EA-A8CD-53BD9D63E661}" srcOrd="2" destOrd="0" presId="urn:microsoft.com/office/officeart/2005/8/layout/default"/>
    <dgm:cxn modelId="{E83B5186-F2D9-482C-87D1-B0EBF09E8223}" type="presParOf" srcId="{9F9177ED-849E-49B3-9AD0-AECDD4E87062}" destId="{6DA65EA9-13E9-44B8-B62A-31744C252008}" srcOrd="3" destOrd="0" presId="urn:microsoft.com/office/officeart/2005/8/layout/default"/>
    <dgm:cxn modelId="{66B7D619-BFA0-4255-A53A-2C5FF2DEB92C}" type="presParOf" srcId="{9F9177ED-849E-49B3-9AD0-AECDD4E87062}" destId="{650D1AB5-61A4-4C12-9792-62F3FDB98AB3}" srcOrd="4" destOrd="0" presId="urn:microsoft.com/office/officeart/2005/8/layout/default"/>
    <dgm:cxn modelId="{148EA77C-F858-4013-B716-53CEAFDBBCED}" type="presParOf" srcId="{9F9177ED-849E-49B3-9AD0-AECDD4E87062}" destId="{7CB0FB76-B2BF-4EAC-B437-64BAFDCEFA4F}" srcOrd="5" destOrd="0" presId="urn:microsoft.com/office/officeart/2005/8/layout/default"/>
    <dgm:cxn modelId="{A3603ACF-063E-4A29-89EA-FD08E382E315}" type="presParOf" srcId="{9F9177ED-849E-49B3-9AD0-AECDD4E87062}" destId="{5EA46C09-D2B9-43FF-802D-DA1ED8568811}" srcOrd="6" destOrd="0" presId="urn:microsoft.com/office/officeart/2005/8/layout/default"/>
    <dgm:cxn modelId="{FB31CD55-73CD-492D-9358-E0EB69AB95AA}" type="presParOf" srcId="{9F9177ED-849E-49B3-9AD0-AECDD4E87062}" destId="{465C5BCA-F25A-479C-9F56-93B645BF672A}" srcOrd="7" destOrd="0" presId="urn:microsoft.com/office/officeart/2005/8/layout/default"/>
    <dgm:cxn modelId="{1754878C-84AB-498C-8F09-B31939901211}" type="presParOf" srcId="{9F9177ED-849E-49B3-9AD0-AECDD4E87062}" destId="{EE85F4A9-BEA1-41F4-B770-2DB5DB9BCBFB}"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2A3960-6E40-40E1-96B0-A1A4489CBCE3}"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IN"/>
        </a:p>
      </dgm:t>
    </dgm:pt>
    <dgm:pt modelId="{0FE116A3-3A4B-412D-9E80-2BC7D4671043}">
      <dgm:prSet phldrT="[Text]"/>
      <dgm:spPr/>
      <dgm:t>
        <a:bodyPr/>
        <a:lstStyle/>
        <a:p>
          <a:r>
            <a:rPr lang="en-IN" dirty="0"/>
            <a:t>Product Journey : Users , Market dynamics</a:t>
          </a:r>
        </a:p>
      </dgm:t>
    </dgm:pt>
    <dgm:pt modelId="{927BCDAE-DE47-41A6-B654-25491FD74A6C}" type="parTrans" cxnId="{8C1DA4AC-379A-47B7-9F18-55F153A17EE3}">
      <dgm:prSet/>
      <dgm:spPr/>
      <dgm:t>
        <a:bodyPr/>
        <a:lstStyle/>
        <a:p>
          <a:endParaRPr lang="en-IN"/>
        </a:p>
      </dgm:t>
    </dgm:pt>
    <dgm:pt modelId="{BC88071E-2902-4415-94FC-443A518F0595}" type="sibTrans" cxnId="{8C1DA4AC-379A-47B7-9F18-55F153A17EE3}">
      <dgm:prSet/>
      <dgm:spPr/>
      <dgm:t>
        <a:bodyPr/>
        <a:lstStyle/>
        <a:p>
          <a:endParaRPr lang="en-IN"/>
        </a:p>
      </dgm:t>
    </dgm:pt>
    <dgm:pt modelId="{7A94C6D8-799E-4B8A-9217-FFF47B2E911A}">
      <dgm:prSet phldrT="[Text]"/>
      <dgm:spPr/>
      <dgm:t>
        <a:bodyPr/>
        <a:lstStyle/>
        <a:p>
          <a:r>
            <a:rPr lang="en-IN" dirty="0"/>
            <a:t>Clarify,</a:t>
          </a:r>
        </a:p>
        <a:p>
          <a:r>
            <a:rPr lang="en-IN" dirty="0"/>
            <a:t>Assumptions</a:t>
          </a:r>
        </a:p>
      </dgm:t>
    </dgm:pt>
    <dgm:pt modelId="{8BAFB88C-7922-4720-8B03-84F096098441}" type="parTrans" cxnId="{2EB4BFAD-FC68-4B1C-B02B-090B5F0C9A65}">
      <dgm:prSet/>
      <dgm:spPr/>
      <dgm:t>
        <a:bodyPr/>
        <a:lstStyle/>
        <a:p>
          <a:endParaRPr lang="en-IN"/>
        </a:p>
      </dgm:t>
    </dgm:pt>
    <dgm:pt modelId="{1357AC65-EE4E-423E-BEC9-D3624DEB6730}" type="sibTrans" cxnId="{2EB4BFAD-FC68-4B1C-B02B-090B5F0C9A65}">
      <dgm:prSet/>
      <dgm:spPr/>
      <dgm:t>
        <a:bodyPr/>
        <a:lstStyle/>
        <a:p>
          <a:endParaRPr lang="en-IN"/>
        </a:p>
      </dgm:t>
    </dgm:pt>
    <dgm:pt modelId="{DD07B29A-615B-420E-84C1-2EB27AC6C980}">
      <dgm:prSet phldrT="[Text]"/>
      <dgm:spPr/>
      <dgm:t>
        <a:bodyPr/>
        <a:lstStyle/>
        <a:p>
          <a:r>
            <a:rPr lang="en-IN" dirty="0"/>
            <a:t>Usable Metrics</a:t>
          </a:r>
        </a:p>
      </dgm:t>
    </dgm:pt>
    <dgm:pt modelId="{2FE66CCC-C9F7-4FED-BD93-6B9D2C5242C2}" type="parTrans" cxnId="{3013C7F3-2D2E-4E83-89E4-BAC36F278D7C}">
      <dgm:prSet/>
      <dgm:spPr/>
      <dgm:t>
        <a:bodyPr/>
        <a:lstStyle/>
        <a:p>
          <a:endParaRPr lang="en-IN"/>
        </a:p>
      </dgm:t>
    </dgm:pt>
    <dgm:pt modelId="{45496C2F-F242-4F0F-97A7-3107BBD4C5B1}" type="sibTrans" cxnId="{3013C7F3-2D2E-4E83-89E4-BAC36F278D7C}">
      <dgm:prSet/>
      <dgm:spPr/>
      <dgm:t>
        <a:bodyPr/>
        <a:lstStyle/>
        <a:p>
          <a:endParaRPr lang="en-IN"/>
        </a:p>
      </dgm:t>
    </dgm:pt>
    <dgm:pt modelId="{6C727439-2C01-4479-9DFB-F9112F74ED71}">
      <dgm:prSet/>
      <dgm:spPr/>
      <dgm:t>
        <a:bodyPr/>
        <a:lstStyle/>
        <a:p>
          <a:r>
            <a:rPr lang="en-IN" dirty="0"/>
            <a:t>Approach</a:t>
          </a:r>
        </a:p>
      </dgm:t>
    </dgm:pt>
    <dgm:pt modelId="{ACF0B7C2-FBF8-4263-BF21-220F6D97BCCC}" type="parTrans" cxnId="{B75970DE-41B4-4CE0-BF74-A9F77AC0FC9D}">
      <dgm:prSet/>
      <dgm:spPr/>
      <dgm:t>
        <a:bodyPr/>
        <a:lstStyle/>
        <a:p>
          <a:endParaRPr lang="en-IN"/>
        </a:p>
      </dgm:t>
    </dgm:pt>
    <dgm:pt modelId="{943780C7-ACF3-45AA-8AF7-D48F2D416835}" type="sibTrans" cxnId="{B75970DE-41B4-4CE0-BF74-A9F77AC0FC9D}">
      <dgm:prSet/>
      <dgm:spPr/>
      <dgm:t>
        <a:bodyPr/>
        <a:lstStyle/>
        <a:p>
          <a:endParaRPr lang="en-IN"/>
        </a:p>
      </dgm:t>
    </dgm:pt>
    <dgm:pt modelId="{D0B1EC1F-D2EE-4AFE-B08F-B15BA3379969}">
      <dgm:prSet/>
      <dgm:spPr/>
      <dgm:t>
        <a:bodyPr/>
        <a:lstStyle/>
        <a:p>
          <a:r>
            <a:rPr lang="en-IN" dirty="0"/>
            <a:t>Execution</a:t>
          </a:r>
        </a:p>
      </dgm:t>
    </dgm:pt>
    <dgm:pt modelId="{34AC0851-BBCD-4EC5-A1AA-61372E9CC9A1}" type="parTrans" cxnId="{10012B84-B77A-4A62-BD71-91023DF4DDF6}">
      <dgm:prSet/>
      <dgm:spPr/>
      <dgm:t>
        <a:bodyPr/>
        <a:lstStyle/>
        <a:p>
          <a:endParaRPr lang="en-IN"/>
        </a:p>
      </dgm:t>
    </dgm:pt>
    <dgm:pt modelId="{A2B5FC6E-1F9E-43F1-8AE5-C16154095A42}" type="sibTrans" cxnId="{10012B84-B77A-4A62-BD71-91023DF4DDF6}">
      <dgm:prSet/>
      <dgm:spPr/>
      <dgm:t>
        <a:bodyPr/>
        <a:lstStyle/>
        <a:p>
          <a:endParaRPr lang="en-IN"/>
        </a:p>
      </dgm:t>
    </dgm:pt>
    <dgm:pt modelId="{048720D9-3681-4903-AA97-E398084A8F5B}">
      <dgm:prSet/>
      <dgm:spPr/>
      <dgm:t>
        <a:bodyPr/>
        <a:lstStyle/>
        <a:p>
          <a:r>
            <a:rPr lang="en-IN" dirty="0"/>
            <a:t>Measuring success</a:t>
          </a:r>
        </a:p>
      </dgm:t>
    </dgm:pt>
    <dgm:pt modelId="{E61280E0-2F9A-48A5-941A-72338B4B948A}" type="parTrans" cxnId="{AE49CD81-A857-4389-A098-1B6BA186DF61}">
      <dgm:prSet/>
      <dgm:spPr/>
      <dgm:t>
        <a:bodyPr/>
        <a:lstStyle/>
        <a:p>
          <a:endParaRPr lang="en-IN"/>
        </a:p>
      </dgm:t>
    </dgm:pt>
    <dgm:pt modelId="{13696A16-2CC6-4972-9D49-D69FF302DEDE}" type="sibTrans" cxnId="{AE49CD81-A857-4389-A098-1B6BA186DF61}">
      <dgm:prSet/>
      <dgm:spPr/>
      <dgm:t>
        <a:bodyPr/>
        <a:lstStyle/>
        <a:p>
          <a:endParaRPr lang="en-IN"/>
        </a:p>
      </dgm:t>
    </dgm:pt>
    <dgm:pt modelId="{62A27746-FC78-422E-9C5C-6C0A782ECC65}" type="pres">
      <dgm:prSet presAssocID="{692A3960-6E40-40E1-96B0-A1A4489CBCE3}" presName="Name0" presStyleCnt="0">
        <dgm:presLayoutVars>
          <dgm:dir/>
          <dgm:animLvl val="lvl"/>
          <dgm:resizeHandles val="exact"/>
        </dgm:presLayoutVars>
      </dgm:prSet>
      <dgm:spPr/>
    </dgm:pt>
    <dgm:pt modelId="{BF1F623B-E258-4D43-AF6D-D16E763E4D9E}" type="pres">
      <dgm:prSet presAssocID="{0FE116A3-3A4B-412D-9E80-2BC7D4671043}" presName="parTxOnly" presStyleLbl="node1" presStyleIdx="0" presStyleCnt="6">
        <dgm:presLayoutVars>
          <dgm:chMax val="0"/>
          <dgm:chPref val="0"/>
          <dgm:bulletEnabled val="1"/>
        </dgm:presLayoutVars>
      </dgm:prSet>
      <dgm:spPr/>
    </dgm:pt>
    <dgm:pt modelId="{8DCA719D-8ECC-456B-A9E8-2934130A02A7}" type="pres">
      <dgm:prSet presAssocID="{BC88071E-2902-4415-94FC-443A518F0595}" presName="parTxOnlySpace" presStyleCnt="0"/>
      <dgm:spPr/>
    </dgm:pt>
    <dgm:pt modelId="{0CBAA962-D7FD-4C2C-9B67-B2A6157A32D6}" type="pres">
      <dgm:prSet presAssocID="{7A94C6D8-799E-4B8A-9217-FFF47B2E911A}" presName="parTxOnly" presStyleLbl="node1" presStyleIdx="1" presStyleCnt="6">
        <dgm:presLayoutVars>
          <dgm:chMax val="0"/>
          <dgm:chPref val="0"/>
          <dgm:bulletEnabled val="1"/>
        </dgm:presLayoutVars>
      </dgm:prSet>
      <dgm:spPr/>
    </dgm:pt>
    <dgm:pt modelId="{27043BD3-5003-4427-8BCC-FD6298E9257C}" type="pres">
      <dgm:prSet presAssocID="{1357AC65-EE4E-423E-BEC9-D3624DEB6730}" presName="parTxOnlySpace" presStyleCnt="0"/>
      <dgm:spPr/>
    </dgm:pt>
    <dgm:pt modelId="{6163591E-5C8F-46D3-A3DD-122C651C3025}" type="pres">
      <dgm:prSet presAssocID="{DD07B29A-615B-420E-84C1-2EB27AC6C980}" presName="parTxOnly" presStyleLbl="node1" presStyleIdx="2" presStyleCnt="6">
        <dgm:presLayoutVars>
          <dgm:chMax val="0"/>
          <dgm:chPref val="0"/>
          <dgm:bulletEnabled val="1"/>
        </dgm:presLayoutVars>
      </dgm:prSet>
      <dgm:spPr/>
    </dgm:pt>
    <dgm:pt modelId="{B2D3DD0A-8680-4E9B-9730-3BA251447EBF}" type="pres">
      <dgm:prSet presAssocID="{45496C2F-F242-4F0F-97A7-3107BBD4C5B1}" presName="parTxOnlySpace" presStyleCnt="0"/>
      <dgm:spPr/>
    </dgm:pt>
    <dgm:pt modelId="{B635B64C-5AA8-4FF2-BCAD-4886EB9D9D18}" type="pres">
      <dgm:prSet presAssocID="{6C727439-2C01-4479-9DFB-F9112F74ED71}" presName="parTxOnly" presStyleLbl="node1" presStyleIdx="3" presStyleCnt="6">
        <dgm:presLayoutVars>
          <dgm:chMax val="0"/>
          <dgm:chPref val="0"/>
          <dgm:bulletEnabled val="1"/>
        </dgm:presLayoutVars>
      </dgm:prSet>
      <dgm:spPr/>
    </dgm:pt>
    <dgm:pt modelId="{3D9C2BD1-3B23-494A-876D-F9F9ACADAF74}" type="pres">
      <dgm:prSet presAssocID="{943780C7-ACF3-45AA-8AF7-D48F2D416835}" presName="parTxOnlySpace" presStyleCnt="0"/>
      <dgm:spPr/>
    </dgm:pt>
    <dgm:pt modelId="{A1B04496-5CB5-4A51-989F-14CDA82A15FE}" type="pres">
      <dgm:prSet presAssocID="{D0B1EC1F-D2EE-4AFE-B08F-B15BA3379969}" presName="parTxOnly" presStyleLbl="node1" presStyleIdx="4" presStyleCnt="6">
        <dgm:presLayoutVars>
          <dgm:chMax val="0"/>
          <dgm:chPref val="0"/>
          <dgm:bulletEnabled val="1"/>
        </dgm:presLayoutVars>
      </dgm:prSet>
      <dgm:spPr/>
    </dgm:pt>
    <dgm:pt modelId="{42A6C223-61EB-4061-8B34-27869ABF9013}" type="pres">
      <dgm:prSet presAssocID="{A2B5FC6E-1F9E-43F1-8AE5-C16154095A42}" presName="parTxOnlySpace" presStyleCnt="0"/>
      <dgm:spPr/>
    </dgm:pt>
    <dgm:pt modelId="{F5ADB110-D22D-41C0-BC06-6E8AD906C43B}" type="pres">
      <dgm:prSet presAssocID="{048720D9-3681-4903-AA97-E398084A8F5B}" presName="parTxOnly" presStyleLbl="node1" presStyleIdx="5" presStyleCnt="6">
        <dgm:presLayoutVars>
          <dgm:chMax val="0"/>
          <dgm:chPref val="0"/>
          <dgm:bulletEnabled val="1"/>
        </dgm:presLayoutVars>
      </dgm:prSet>
      <dgm:spPr/>
    </dgm:pt>
  </dgm:ptLst>
  <dgm:cxnLst>
    <dgm:cxn modelId="{81400201-B95D-40DA-AACB-96719A467A50}" type="presOf" srcId="{048720D9-3681-4903-AA97-E398084A8F5B}" destId="{F5ADB110-D22D-41C0-BC06-6E8AD906C43B}" srcOrd="0" destOrd="0" presId="urn:microsoft.com/office/officeart/2005/8/layout/chevron1"/>
    <dgm:cxn modelId="{392B6811-9A43-4B3E-9446-87ECF8695557}" type="presOf" srcId="{692A3960-6E40-40E1-96B0-A1A4489CBCE3}" destId="{62A27746-FC78-422E-9C5C-6C0A782ECC65}" srcOrd="0" destOrd="0" presId="urn:microsoft.com/office/officeart/2005/8/layout/chevron1"/>
    <dgm:cxn modelId="{8E145D23-25BA-40CF-AE9B-BE67E69AF8F4}" type="presOf" srcId="{7A94C6D8-799E-4B8A-9217-FFF47B2E911A}" destId="{0CBAA962-D7FD-4C2C-9B67-B2A6157A32D6}" srcOrd="0" destOrd="0" presId="urn:microsoft.com/office/officeart/2005/8/layout/chevron1"/>
    <dgm:cxn modelId="{F4491234-D812-459C-A7F2-49BBB5DBF53A}" type="presOf" srcId="{D0B1EC1F-D2EE-4AFE-B08F-B15BA3379969}" destId="{A1B04496-5CB5-4A51-989F-14CDA82A15FE}" srcOrd="0" destOrd="0" presId="urn:microsoft.com/office/officeart/2005/8/layout/chevron1"/>
    <dgm:cxn modelId="{D54E4D68-31E5-4659-8D8D-9B64C053284F}" type="presOf" srcId="{6C727439-2C01-4479-9DFB-F9112F74ED71}" destId="{B635B64C-5AA8-4FF2-BCAD-4886EB9D9D18}" srcOrd="0" destOrd="0" presId="urn:microsoft.com/office/officeart/2005/8/layout/chevron1"/>
    <dgm:cxn modelId="{B987E271-CE4E-43BB-AC20-5817900FC8F9}" type="presOf" srcId="{0FE116A3-3A4B-412D-9E80-2BC7D4671043}" destId="{BF1F623B-E258-4D43-AF6D-D16E763E4D9E}" srcOrd="0" destOrd="0" presId="urn:microsoft.com/office/officeart/2005/8/layout/chevron1"/>
    <dgm:cxn modelId="{AE49CD81-A857-4389-A098-1B6BA186DF61}" srcId="{692A3960-6E40-40E1-96B0-A1A4489CBCE3}" destId="{048720D9-3681-4903-AA97-E398084A8F5B}" srcOrd="5" destOrd="0" parTransId="{E61280E0-2F9A-48A5-941A-72338B4B948A}" sibTransId="{13696A16-2CC6-4972-9D49-D69FF302DEDE}"/>
    <dgm:cxn modelId="{10012B84-B77A-4A62-BD71-91023DF4DDF6}" srcId="{692A3960-6E40-40E1-96B0-A1A4489CBCE3}" destId="{D0B1EC1F-D2EE-4AFE-B08F-B15BA3379969}" srcOrd="4" destOrd="0" parTransId="{34AC0851-BBCD-4EC5-A1AA-61372E9CC9A1}" sibTransId="{A2B5FC6E-1F9E-43F1-8AE5-C16154095A42}"/>
    <dgm:cxn modelId="{8C1DA4AC-379A-47B7-9F18-55F153A17EE3}" srcId="{692A3960-6E40-40E1-96B0-A1A4489CBCE3}" destId="{0FE116A3-3A4B-412D-9E80-2BC7D4671043}" srcOrd="0" destOrd="0" parTransId="{927BCDAE-DE47-41A6-B654-25491FD74A6C}" sibTransId="{BC88071E-2902-4415-94FC-443A518F0595}"/>
    <dgm:cxn modelId="{F59CE8AC-CBA7-4EFA-A756-4CE456621731}" type="presOf" srcId="{DD07B29A-615B-420E-84C1-2EB27AC6C980}" destId="{6163591E-5C8F-46D3-A3DD-122C651C3025}" srcOrd="0" destOrd="0" presId="urn:microsoft.com/office/officeart/2005/8/layout/chevron1"/>
    <dgm:cxn modelId="{2EB4BFAD-FC68-4B1C-B02B-090B5F0C9A65}" srcId="{692A3960-6E40-40E1-96B0-A1A4489CBCE3}" destId="{7A94C6D8-799E-4B8A-9217-FFF47B2E911A}" srcOrd="1" destOrd="0" parTransId="{8BAFB88C-7922-4720-8B03-84F096098441}" sibTransId="{1357AC65-EE4E-423E-BEC9-D3624DEB6730}"/>
    <dgm:cxn modelId="{B75970DE-41B4-4CE0-BF74-A9F77AC0FC9D}" srcId="{692A3960-6E40-40E1-96B0-A1A4489CBCE3}" destId="{6C727439-2C01-4479-9DFB-F9112F74ED71}" srcOrd="3" destOrd="0" parTransId="{ACF0B7C2-FBF8-4263-BF21-220F6D97BCCC}" sibTransId="{943780C7-ACF3-45AA-8AF7-D48F2D416835}"/>
    <dgm:cxn modelId="{3013C7F3-2D2E-4E83-89E4-BAC36F278D7C}" srcId="{692A3960-6E40-40E1-96B0-A1A4489CBCE3}" destId="{DD07B29A-615B-420E-84C1-2EB27AC6C980}" srcOrd="2" destOrd="0" parTransId="{2FE66CCC-C9F7-4FED-BD93-6B9D2C5242C2}" sibTransId="{45496C2F-F242-4F0F-97A7-3107BBD4C5B1}"/>
    <dgm:cxn modelId="{F697FF09-08CF-4015-BD53-AC26E0F71591}" type="presParOf" srcId="{62A27746-FC78-422E-9C5C-6C0A782ECC65}" destId="{BF1F623B-E258-4D43-AF6D-D16E763E4D9E}" srcOrd="0" destOrd="0" presId="urn:microsoft.com/office/officeart/2005/8/layout/chevron1"/>
    <dgm:cxn modelId="{8E498803-056F-4AB4-9419-D05213490CAF}" type="presParOf" srcId="{62A27746-FC78-422E-9C5C-6C0A782ECC65}" destId="{8DCA719D-8ECC-456B-A9E8-2934130A02A7}" srcOrd="1" destOrd="0" presId="urn:microsoft.com/office/officeart/2005/8/layout/chevron1"/>
    <dgm:cxn modelId="{E7BF1C15-69BA-46E1-9A62-C15B86D51DC9}" type="presParOf" srcId="{62A27746-FC78-422E-9C5C-6C0A782ECC65}" destId="{0CBAA962-D7FD-4C2C-9B67-B2A6157A32D6}" srcOrd="2" destOrd="0" presId="urn:microsoft.com/office/officeart/2005/8/layout/chevron1"/>
    <dgm:cxn modelId="{2E5C74EB-95FF-4FED-9019-F121BE716C8F}" type="presParOf" srcId="{62A27746-FC78-422E-9C5C-6C0A782ECC65}" destId="{27043BD3-5003-4427-8BCC-FD6298E9257C}" srcOrd="3" destOrd="0" presId="urn:microsoft.com/office/officeart/2005/8/layout/chevron1"/>
    <dgm:cxn modelId="{515BE7AF-0143-4A39-B123-74F90742E5BD}" type="presParOf" srcId="{62A27746-FC78-422E-9C5C-6C0A782ECC65}" destId="{6163591E-5C8F-46D3-A3DD-122C651C3025}" srcOrd="4" destOrd="0" presId="urn:microsoft.com/office/officeart/2005/8/layout/chevron1"/>
    <dgm:cxn modelId="{04EC08C4-67F2-4151-90C9-C2AB5BE78CBA}" type="presParOf" srcId="{62A27746-FC78-422E-9C5C-6C0A782ECC65}" destId="{B2D3DD0A-8680-4E9B-9730-3BA251447EBF}" srcOrd="5" destOrd="0" presId="urn:microsoft.com/office/officeart/2005/8/layout/chevron1"/>
    <dgm:cxn modelId="{A6232C9E-6272-423F-B16B-B5629D34A9CB}" type="presParOf" srcId="{62A27746-FC78-422E-9C5C-6C0A782ECC65}" destId="{B635B64C-5AA8-4FF2-BCAD-4886EB9D9D18}" srcOrd="6" destOrd="0" presId="urn:microsoft.com/office/officeart/2005/8/layout/chevron1"/>
    <dgm:cxn modelId="{764BE1D0-2B52-4E01-9902-1E7524201CAE}" type="presParOf" srcId="{62A27746-FC78-422E-9C5C-6C0A782ECC65}" destId="{3D9C2BD1-3B23-494A-876D-F9F9ACADAF74}" srcOrd="7" destOrd="0" presId="urn:microsoft.com/office/officeart/2005/8/layout/chevron1"/>
    <dgm:cxn modelId="{7737C4A8-8AAE-43B0-A6F7-5F439C358FAF}" type="presParOf" srcId="{62A27746-FC78-422E-9C5C-6C0A782ECC65}" destId="{A1B04496-5CB5-4A51-989F-14CDA82A15FE}" srcOrd="8" destOrd="0" presId="urn:microsoft.com/office/officeart/2005/8/layout/chevron1"/>
    <dgm:cxn modelId="{116EE2C2-B225-48C6-B780-1DD9225FC071}" type="presParOf" srcId="{62A27746-FC78-422E-9C5C-6C0A782ECC65}" destId="{42A6C223-61EB-4061-8B34-27869ABF9013}" srcOrd="9" destOrd="0" presId="urn:microsoft.com/office/officeart/2005/8/layout/chevron1"/>
    <dgm:cxn modelId="{2A18E8AD-FC57-4CAB-A568-FA96DF1D2235}" type="presParOf" srcId="{62A27746-FC78-422E-9C5C-6C0A782ECC65}" destId="{F5ADB110-D22D-41C0-BC06-6E8AD906C43B}"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EE1EB-E3D7-427A-9711-50189FACFE10}">
      <dsp:nvSpPr>
        <dsp:cNvPr id="0" name=""/>
        <dsp:cNvSpPr/>
      </dsp:nvSpPr>
      <dsp:spPr>
        <a:xfrm>
          <a:off x="378" y="54437"/>
          <a:ext cx="1474478" cy="8846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Grouping, Aggregations</a:t>
          </a:r>
        </a:p>
      </dsp:txBody>
      <dsp:txXfrm>
        <a:off x="378" y="54437"/>
        <a:ext cx="1474478" cy="884687"/>
      </dsp:txXfrm>
    </dsp:sp>
    <dsp:sp modelId="{C87EF354-B70E-47EA-A8CD-53BD9D63E661}">
      <dsp:nvSpPr>
        <dsp:cNvPr id="0" name=""/>
        <dsp:cNvSpPr/>
      </dsp:nvSpPr>
      <dsp:spPr>
        <a:xfrm>
          <a:off x="1622304" y="54437"/>
          <a:ext cx="1474478" cy="8846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Ordering</a:t>
          </a:r>
        </a:p>
      </dsp:txBody>
      <dsp:txXfrm>
        <a:off x="1622304" y="54437"/>
        <a:ext cx="1474478" cy="884687"/>
      </dsp:txXfrm>
    </dsp:sp>
    <dsp:sp modelId="{650D1AB5-61A4-4C12-9792-62F3FDB98AB3}">
      <dsp:nvSpPr>
        <dsp:cNvPr id="0" name=""/>
        <dsp:cNvSpPr/>
      </dsp:nvSpPr>
      <dsp:spPr>
        <a:xfrm>
          <a:off x="378" y="1086572"/>
          <a:ext cx="1474478" cy="8846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Joins / Merge</a:t>
          </a:r>
        </a:p>
      </dsp:txBody>
      <dsp:txXfrm>
        <a:off x="378" y="1086572"/>
        <a:ext cx="1474478" cy="884687"/>
      </dsp:txXfrm>
    </dsp:sp>
    <dsp:sp modelId="{5EA46C09-D2B9-43FF-802D-DA1ED8568811}">
      <dsp:nvSpPr>
        <dsp:cNvPr id="0" name=""/>
        <dsp:cNvSpPr/>
      </dsp:nvSpPr>
      <dsp:spPr>
        <a:xfrm>
          <a:off x="1622304" y="1086572"/>
          <a:ext cx="1474478" cy="8846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Concatenation , Union</a:t>
          </a:r>
        </a:p>
      </dsp:txBody>
      <dsp:txXfrm>
        <a:off x="1622304" y="1086572"/>
        <a:ext cx="1474478" cy="884687"/>
      </dsp:txXfrm>
    </dsp:sp>
    <dsp:sp modelId="{EE85F4A9-BEA1-41F4-B770-2DB5DB9BCBFB}">
      <dsp:nvSpPr>
        <dsp:cNvPr id="0" name=""/>
        <dsp:cNvSpPr/>
      </dsp:nvSpPr>
      <dsp:spPr>
        <a:xfrm>
          <a:off x="811341" y="2118707"/>
          <a:ext cx="1474478" cy="8846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Date Time &amp; String Manipulation</a:t>
          </a:r>
        </a:p>
      </dsp:txBody>
      <dsp:txXfrm>
        <a:off x="811341" y="2118707"/>
        <a:ext cx="1474478" cy="8846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1F623B-E258-4D43-AF6D-D16E763E4D9E}">
      <dsp:nvSpPr>
        <dsp:cNvPr id="0" name=""/>
        <dsp:cNvSpPr/>
      </dsp:nvSpPr>
      <dsp:spPr>
        <a:xfrm>
          <a:off x="5215" y="646608"/>
          <a:ext cx="1940123" cy="7760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kern="1200" dirty="0"/>
            <a:t>Product Journey : Users , Market dynamics</a:t>
          </a:r>
        </a:p>
      </dsp:txBody>
      <dsp:txXfrm>
        <a:off x="393240" y="646608"/>
        <a:ext cx="1164074" cy="776049"/>
      </dsp:txXfrm>
    </dsp:sp>
    <dsp:sp modelId="{0CBAA962-D7FD-4C2C-9B67-B2A6157A32D6}">
      <dsp:nvSpPr>
        <dsp:cNvPr id="0" name=""/>
        <dsp:cNvSpPr/>
      </dsp:nvSpPr>
      <dsp:spPr>
        <a:xfrm>
          <a:off x="1751326" y="646608"/>
          <a:ext cx="1940123" cy="7760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kern="1200" dirty="0"/>
            <a:t>Clarify,</a:t>
          </a:r>
        </a:p>
        <a:p>
          <a:pPr marL="0" lvl="0" indent="0" algn="ctr" defTabSz="577850">
            <a:lnSpc>
              <a:spcPct val="90000"/>
            </a:lnSpc>
            <a:spcBef>
              <a:spcPct val="0"/>
            </a:spcBef>
            <a:spcAft>
              <a:spcPct val="35000"/>
            </a:spcAft>
            <a:buNone/>
          </a:pPr>
          <a:r>
            <a:rPr lang="en-IN" sz="1300" kern="1200" dirty="0"/>
            <a:t>Assumptions</a:t>
          </a:r>
        </a:p>
      </dsp:txBody>
      <dsp:txXfrm>
        <a:off x="2139351" y="646608"/>
        <a:ext cx="1164074" cy="776049"/>
      </dsp:txXfrm>
    </dsp:sp>
    <dsp:sp modelId="{6163591E-5C8F-46D3-A3DD-122C651C3025}">
      <dsp:nvSpPr>
        <dsp:cNvPr id="0" name=""/>
        <dsp:cNvSpPr/>
      </dsp:nvSpPr>
      <dsp:spPr>
        <a:xfrm>
          <a:off x="3497437" y="646608"/>
          <a:ext cx="1940123" cy="7760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kern="1200" dirty="0"/>
            <a:t>Usable Metrics</a:t>
          </a:r>
        </a:p>
      </dsp:txBody>
      <dsp:txXfrm>
        <a:off x="3885462" y="646608"/>
        <a:ext cx="1164074" cy="776049"/>
      </dsp:txXfrm>
    </dsp:sp>
    <dsp:sp modelId="{B635B64C-5AA8-4FF2-BCAD-4886EB9D9D18}">
      <dsp:nvSpPr>
        <dsp:cNvPr id="0" name=""/>
        <dsp:cNvSpPr/>
      </dsp:nvSpPr>
      <dsp:spPr>
        <a:xfrm>
          <a:off x="5243548" y="646608"/>
          <a:ext cx="1940123" cy="7760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kern="1200" dirty="0"/>
            <a:t>Approach</a:t>
          </a:r>
        </a:p>
      </dsp:txBody>
      <dsp:txXfrm>
        <a:off x="5631573" y="646608"/>
        <a:ext cx="1164074" cy="776049"/>
      </dsp:txXfrm>
    </dsp:sp>
    <dsp:sp modelId="{A1B04496-5CB5-4A51-989F-14CDA82A15FE}">
      <dsp:nvSpPr>
        <dsp:cNvPr id="0" name=""/>
        <dsp:cNvSpPr/>
      </dsp:nvSpPr>
      <dsp:spPr>
        <a:xfrm>
          <a:off x="6989659" y="646608"/>
          <a:ext cx="1940123" cy="7760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kern="1200" dirty="0"/>
            <a:t>Execution</a:t>
          </a:r>
        </a:p>
      </dsp:txBody>
      <dsp:txXfrm>
        <a:off x="7377684" y="646608"/>
        <a:ext cx="1164074" cy="776049"/>
      </dsp:txXfrm>
    </dsp:sp>
    <dsp:sp modelId="{F5ADB110-D22D-41C0-BC06-6E8AD906C43B}">
      <dsp:nvSpPr>
        <dsp:cNvPr id="0" name=""/>
        <dsp:cNvSpPr/>
      </dsp:nvSpPr>
      <dsp:spPr>
        <a:xfrm>
          <a:off x="8735771" y="646608"/>
          <a:ext cx="1940123" cy="7760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kern="1200" dirty="0"/>
            <a:t>Measuring success</a:t>
          </a:r>
        </a:p>
      </dsp:txBody>
      <dsp:txXfrm>
        <a:off x="9123796" y="646608"/>
        <a:ext cx="1164074" cy="77604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537DF4-8CE8-4F3B-9DDF-3B8421E37E45}" type="datetimeFigureOut">
              <a:rPr lang="en-IN" smtClean="0"/>
              <a:t>27-07-2024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CDC608-1AEA-46CA-B8F9-2597D844D037}" type="slidenum">
              <a:rPr lang="en-IN" smtClean="0"/>
              <a:t>‹#›</a:t>
            </a:fld>
            <a:endParaRPr lang="en-IN"/>
          </a:p>
        </p:txBody>
      </p:sp>
    </p:spTree>
    <p:extLst>
      <p:ext uri="{BB962C8B-B14F-4D97-AF65-F5344CB8AC3E}">
        <p14:creationId xmlns:p14="http://schemas.microsoft.com/office/powerpoint/2010/main" val="2874821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9808-0953-A3C1-132E-3212385F19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48ED8C-9FFA-6895-D351-D24A241527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ECD064-3581-CA54-1578-422BDCE5089F}"/>
              </a:ext>
            </a:extLst>
          </p:cNvPr>
          <p:cNvSpPr>
            <a:spLocks noGrp="1"/>
          </p:cNvSpPr>
          <p:nvPr>
            <p:ph type="dt" sz="half" idx="10"/>
          </p:nvPr>
        </p:nvSpPr>
        <p:spPr/>
        <p:txBody>
          <a:bodyPr/>
          <a:lstStyle/>
          <a:p>
            <a:fld id="{05BA8AEE-7225-403E-BAC7-1CF54D0F556E}" type="datetime1">
              <a:rPr lang="en-IN" smtClean="0"/>
              <a:t>27-07-2024</a:t>
            </a:fld>
            <a:endParaRPr lang="en-IN"/>
          </a:p>
        </p:txBody>
      </p:sp>
      <p:sp>
        <p:nvSpPr>
          <p:cNvPr id="5" name="Footer Placeholder 4">
            <a:extLst>
              <a:ext uri="{FF2B5EF4-FFF2-40B4-BE49-F238E27FC236}">
                <a16:creationId xmlns:a16="http://schemas.microsoft.com/office/drawing/2014/main" id="{2A5FD2BB-BBF0-F404-6573-45BE5C1A3250}"/>
              </a:ext>
            </a:extLst>
          </p:cNvPr>
          <p:cNvSpPr>
            <a:spLocks noGrp="1"/>
          </p:cNvSpPr>
          <p:nvPr>
            <p:ph type="ftr" sz="quarter" idx="11"/>
          </p:nvPr>
        </p:nvSpPr>
        <p:spPr/>
        <p:txBody>
          <a:bodyPr/>
          <a:lstStyle/>
          <a:p>
            <a:r>
              <a:rPr lang="en-IN"/>
              <a:t>DS_Interview_prep-campusX</a:t>
            </a:r>
          </a:p>
        </p:txBody>
      </p:sp>
      <p:sp>
        <p:nvSpPr>
          <p:cNvPr id="6" name="Slide Number Placeholder 5">
            <a:extLst>
              <a:ext uri="{FF2B5EF4-FFF2-40B4-BE49-F238E27FC236}">
                <a16:creationId xmlns:a16="http://schemas.microsoft.com/office/drawing/2014/main" id="{6D4DA0E4-E1E2-69BB-F69D-19A3DE0B723C}"/>
              </a:ext>
            </a:extLst>
          </p:cNvPr>
          <p:cNvSpPr>
            <a:spLocks noGrp="1"/>
          </p:cNvSpPr>
          <p:nvPr>
            <p:ph type="sldNum" sz="quarter" idx="12"/>
          </p:nvPr>
        </p:nvSpPr>
        <p:spPr/>
        <p:txBody>
          <a:bodyPr/>
          <a:lstStyle/>
          <a:p>
            <a:fld id="{3EEDD9CC-1EA2-4C0D-A3C6-76E75103A0A1}" type="slidenum">
              <a:rPr lang="en-IN" smtClean="0"/>
              <a:t>‹#›</a:t>
            </a:fld>
            <a:endParaRPr lang="en-IN"/>
          </a:p>
        </p:txBody>
      </p:sp>
    </p:spTree>
    <p:extLst>
      <p:ext uri="{BB962C8B-B14F-4D97-AF65-F5344CB8AC3E}">
        <p14:creationId xmlns:p14="http://schemas.microsoft.com/office/powerpoint/2010/main" val="710026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2D175-46D6-3631-CFCB-360102BBB0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72258F-724E-2FED-6A1E-383A73801E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D787F5-6941-4FA2-8507-1D2DF0B7256F}"/>
              </a:ext>
            </a:extLst>
          </p:cNvPr>
          <p:cNvSpPr>
            <a:spLocks noGrp="1"/>
          </p:cNvSpPr>
          <p:nvPr>
            <p:ph type="dt" sz="half" idx="10"/>
          </p:nvPr>
        </p:nvSpPr>
        <p:spPr/>
        <p:txBody>
          <a:bodyPr/>
          <a:lstStyle/>
          <a:p>
            <a:fld id="{DE8D66C9-49FC-4A4C-B094-81DE1DA0D7DE}" type="datetime1">
              <a:rPr lang="en-IN" smtClean="0"/>
              <a:t>27-07-2024</a:t>
            </a:fld>
            <a:endParaRPr lang="en-IN"/>
          </a:p>
        </p:txBody>
      </p:sp>
      <p:sp>
        <p:nvSpPr>
          <p:cNvPr id="5" name="Footer Placeholder 4">
            <a:extLst>
              <a:ext uri="{FF2B5EF4-FFF2-40B4-BE49-F238E27FC236}">
                <a16:creationId xmlns:a16="http://schemas.microsoft.com/office/drawing/2014/main" id="{C9736C59-4757-4F35-DA0B-247A23FBC28B}"/>
              </a:ext>
            </a:extLst>
          </p:cNvPr>
          <p:cNvSpPr>
            <a:spLocks noGrp="1"/>
          </p:cNvSpPr>
          <p:nvPr>
            <p:ph type="ftr" sz="quarter" idx="11"/>
          </p:nvPr>
        </p:nvSpPr>
        <p:spPr/>
        <p:txBody>
          <a:bodyPr/>
          <a:lstStyle/>
          <a:p>
            <a:r>
              <a:rPr lang="en-IN"/>
              <a:t>DS_Interview_prep-campusX</a:t>
            </a:r>
          </a:p>
        </p:txBody>
      </p:sp>
      <p:sp>
        <p:nvSpPr>
          <p:cNvPr id="6" name="Slide Number Placeholder 5">
            <a:extLst>
              <a:ext uri="{FF2B5EF4-FFF2-40B4-BE49-F238E27FC236}">
                <a16:creationId xmlns:a16="http://schemas.microsoft.com/office/drawing/2014/main" id="{DE1EC8D6-71B4-D33F-EDEE-81DE01F23BD8}"/>
              </a:ext>
            </a:extLst>
          </p:cNvPr>
          <p:cNvSpPr>
            <a:spLocks noGrp="1"/>
          </p:cNvSpPr>
          <p:nvPr>
            <p:ph type="sldNum" sz="quarter" idx="12"/>
          </p:nvPr>
        </p:nvSpPr>
        <p:spPr/>
        <p:txBody>
          <a:bodyPr/>
          <a:lstStyle/>
          <a:p>
            <a:fld id="{3EEDD9CC-1EA2-4C0D-A3C6-76E75103A0A1}" type="slidenum">
              <a:rPr lang="en-IN" smtClean="0"/>
              <a:t>‹#›</a:t>
            </a:fld>
            <a:endParaRPr lang="en-IN"/>
          </a:p>
        </p:txBody>
      </p:sp>
    </p:spTree>
    <p:extLst>
      <p:ext uri="{BB962C8B-B14F-4D97-AF65-F5344CB8AC3E}">
        <p14:creationId xmlns:p14="http://schemas.microsoft.com/office/powerpoint/2010/main" val="3043889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44C062-9F3C-AEF1-F63E-951F2C642D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A541ED-0466-6DBD-436C-859853CE3A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CB0E09-AB74-F23E-C014-FC40F6012783}"/>
              </a:ext>
            </a:extLst>
          </p:cNvPr>
          <p:cNvSpPr>
            <a:spLocks noGrp="1"/>
          </p:cNvSpPr>
          <p:nvPr>
            <p:ph type="dt" sz="half" idx="10"/>
          </p:nvPr>
        </p:nvSpPr>
        <p:spPr/>
        <p:txBody>
          <a:bodyPr/>
          <a:lstStyle/>
          <a:p>
            <a:fld id="{CDC87CC5-5BF5-4734-ABB2-945CAB6D242A}" type="datetime1">
              <a:rPr lang="en-IN" smtClean="0"/>
              <a:t>27-07-2024</a:t>
            </a:fld>
            <a:endParaRPr lang="en-IN"/>
          </a:p>
        </p:txBody>
      </p:sp>
      <p:sp>
        <p:nvSpPr>
          <p:cNvPr id="5" name="Footer Placeholder 4">
            <a:extLst>
              <a:ext uri="{FF2B5EF4-FFF2-40B4-BE49-F238E27FC236}">
                <a16:creationId xmlns:a16="http://schemas.microsoft.com/office/drawing/2014/main" id="{7B703F61-DA84-5E42-82DF-4FB8909C9AF6}"/>
              </a:ext>
            </a:extLst>
          </p:cNvPr>
          <p:cNvSpPr>
            <a:spLocks noGrp="1"/>
          </p:cNvSpPr>
          <p:nvPr>
            <p:ph type="ftr" sz="quarter" idx="11"/>
          </p:nvPr>
        </p:nvSpPr>
        <p:spPr/>
        <p:txBody>
          <a:bodyPr/>
          <a:lstStyle/>
          <a:p>
            <a:r>
              <a:rPr lang="en-IN"/>
              <a:t>DS_Interview_prep-campusX</a:t>
            </a:r>
          </a:p>
        </p:txBody>
      </p:sp>
      <p:sp>
        <p:nvSpPr>
          <p:cNvPr id="6" name="Slide Number Placeholder 5">
            <a:extLst>
              <a:ext uri="{FF2B5EF4-FFF2-40B4-BE49-F238E27FC236}">
                <a16:creationId xmlns:a16="http://schemas.microsoft.com/office/drawing/2014/main" id="{B5945889-2473-3564-DA81-97C6FD666068}"/>
              </a:ext>
            </a:extLst>
          </p:cNvPr>
          <p:cNvSpPr>
            <a:spLocks noGrp="1"/>
          </p:cNvSpPr>
          <p:nvPr>
            <p:ph type="sldNum" sz="quarter" idx="12"/>
          </p:nvPr>
        </p:nvSpPr>
        <p:spPr/>
        <p:txBody>
          <a:bodyPr/>
          <a:lstStyle/>
          <a:p>
            <a:fld id="{3EEDD9CC-1EA2-4C0D-A3C6-76E75103A0A1}" type="slidenum">
              <a:rPr lang="en-IN" smtClean="0"/>
              <a:t>‹#›</a:t>
            </a:fld>
            <a:endParaRPr lang="en-IN"/>
          </a:p>
        </p:txBody>
      </p:sp>
    </p:spTree>
    <p:extLst>
      <p:ext uri="{BB962C8B-B14F-4D97-AF65-F5344CB8AC3E}">
        <p14:creationId xmlns:p14="http://schemas.microsoft.com/office/powerpoint/2010/main" val="2420756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AA7E-638A-2607-C96E-D53C01D2AB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445716-4EFB-6445-EC5B-6F70F34F97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44B2F4-9499-A30D-EBDC-65D589F00AB8}"/>
              </a:ext>
            </a:extLst>
          </p:cNvPr>
          <p:cNvSpPr>
            <a:spLocks noGrp="1"/>
          </p:cNvSpPr>
          <p:nvPr>
            <p:ph type="dt" sz="half" idx="10"/>
          </p:nvPr>
        </p:nvSpPr>
        <p:spPr/>
        <p:txBody>
          <a:bodyPr/>
          <a:lstStyle/>
          <a:p>
            <a:fld id="{5F2D9E25-67F2-45BB-B73C-106522640F13}" type="datetime1">
              <a:rPr lang="en-IN" smtClean="0"/>
              <a:t>27-07-2024</a:t>
            </a:fld>
            <a:endParaRPr lang="en-IN"/>
          </a:p>
        </p:txBody>
      </p:sp>
      <p:sp>
        <p:nvSpPr>
          <p:cNvPr id="5" name="Footer Placeholder 4">
            <a:extLst>
              <a:ext uri="{FF2B5EF4-FFF2-40B4-BE49-F238E27FC236}">
                <a16:creationId xmlns:a16="http://schemas.microsoft.com/office/drawing/2014/main" id="{FB6C1E52-8131-49AA-ABF8-8E5AF5CAD161}"/>
              </a:ext>
            </a:extLst>
          </p:cNvPr>
          <p:cNvSpPr>
            <a:spLocks noGrp="1"/>
          </p:cNvSpPr>
          <p:nvPr>
            <p:ph type="ftr" sz="quarter" idx="11"/>
          </p:nvPr>
        </p:nvSpPr>
        <p:spPr/>
        <p:txBody>
          <a:bodyPr/>
          <a:lstStyle/>
          <a:p>
            <a:r>
              <a:rPr lang="en-IN"/>
              <a:t>DS_Interview_prep-campusX</a:t>
            </a:r>
          </a:p>
        </p:txBody>
      </p:sp>
      <p:sp>
        <p:nvSpPr>
          <p:cNvPr id="6" name="Slide Number Placeholder 5">
            <a:extLst>
              <a:ext uri="{FF2B5EF4-FFF2-40B4-BE49-F238E27FC236}">
                <a16:creationId xmlns:a16="http://schemas.microsoft.com/office/drawing/2014/main" id="{AA9711FB-D4BE-502C-C98E-BAAE0E8E5767}"/>
              </a:ext>
            </a:extLst>
          </p:cNvPr>
          <p:cNvSpPr>
            <a:spLocks noGrp="1"/>
          </p:cNvSpPr>
          <p:nvPr>
            <p:ph type="sldNum" sz="quarter" idx="12"/>
          </p:nvPr>
        </p:nvSpPr>
        <p:spPr/>
        <p:txBody>
          <a:bodyPr/>
          <a:lstStyle/>
          <a:p>
            <a:fld id="{3EEDD9CC-1EA2-4C0D-A3C6-76E75103A0A1}" type="slidenum">
              <a:rPr lang="en-IN" smtClean="0"/>
              <a:t>‹#›</a:t>
            </a:fld>
            <a:endParaRPr lang="en-IN"/>
          </a:p>
        </p:txBody>
      </p:sp>
    </p:spTree>
    <p:extLst>
      <p:ext uri="{BB962C8B-B14F-4D97-AF65-F5344CB8AC3E}">
        <p14:creationId xmlns:p14="http://schemas.microsoft.com/office/powerpoint/2010/main" val="1526614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FE953-5D77-3E35-CFEE-A320764B48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A7CFBF-9A5F-CDC6-CE66-C726B846D3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7ECE44-28F6-8CC5-283D-4FFD302336E8}"/>
              </a:ext>
            </a:extLst>
          </p:cNvPr>
          <p:cNvSpPr>
            <a:spLocks noGrp="1"/>
          </p:cNvSpPr>
          <p:nvPr>
            <p:ph type="dt" sz="half" idx="10"/>
          </p:nvPr>
        </p:nvSpPr>
        <p:spPr/>
        <p:txBody>
          <a:bodyPr/>
          <a:lstStyle/>
          <a:p>
            <a:fld id="{4770A052-A3DF-4119-A617-80ECF498B4D9}" type="datetime1">
              <a:rPr lang="en-IN" smtClean="0"/>
              <a:t>27-07-2024</a:t>
            </a:fld>
            <a:endParaRPr lang="en-IN"/>
          </a:p>
        </p:txBody>
      </p:sp>
      <p:sp>
        <p:nvSpPr>
          <p:cNvPr id="5" name="Footer Placeholder 4">
            <a:extLst>
              <a:ext uri="{FF2B5EF4-FFF2-40B4-BE49-F238E27FC236}">
                <a16:creationId xmlns:a16="http://schemas.microsoft.com/office/drawing/2014/main" id="{BC9B0A21-5F06-22F2-2396-589CA113A76D}"/>
              </a:ext>
            </a:extLst>
          </p:cNvPr>
          <p:cNvSpPr>
            <a:spLocks noGrp="1"/>
          </p:cNvSpPr>
          <p:nvPr>
            <p:ph type="ftr" sz="quarter" idx="11"/>
          </p:nvPr>
        </p:nvSpPr>
        <p:spPr/>
        <p:txBody>
          <a:bodyPr/>
          <a:lstStyle/>
          <a:p>
            <a:r>
              <a:rPr lang="en-IN"/>
              <a:t>DS_Interview_prep-campusX</a:t>
            </a:r>
          </a:p>
        </p:txBody>
      </p:sp>
      <p:sp>
        <p:nvSpPr>
          <p:cNvPr id="6" name="Slide Number Placeholder 5">
            <a:extLst>
              <a:ext uri="{FF2B5EF4-FFF2-40B4-BE49-F238E27FC236}">
                <a16:creationId xmlns:a16="http://schemas.microsoft.com/office/drawing/2014/main" id="{FB488A59-0ABA-338F-5835-73AE65C95C71}"/>
              </a:ext>
            </a:extLst>
          </p:cNvPr>
          <p:cNvSpPr>
            <a:spLocks noGrp="1"/>
          </p:cNvSpPr>
          <p:nvPr>
            <p:ph type="sldNum" sz="quarter" idx="12"/>
          </p:nvPr>
        </p:nvSpPr>
        <p:spPr/>
        <p:txBody>
          <a:bodyPr/>
          <a:lstStyle/>
          <a:p>
            <a:fld id="{3EEDD9CC-1EA2-4C0D-A3C6-76E75103A0A1}" type="slidenum">
              <a:rPr lang="en-IN" smtClean="0"/>
              <a:t>‹#›</a:t>
            </a:fld>
            <a:endParaRPr lang="en-IN"/>
          </a:p>
        </p:txBody>
      </p:sp>
    </p:spTree>
    <p:extLst>
      <p:ext uri="{BB962C8B-B14F-4D97-AF65-F5344CB8AC3E}">
        <p14:creationId xmlns:p14="http://schemas.microsoft.com/office/powerpoint/2010/main" val="653148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E8286-3CE5-4E87-D57B-EB2862F99B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C8DFC8-5851-19DC-AA17-0D121D3536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7A7F091-3136-D2E9-FBDB-B2556B353C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266B09-9D0B-F379-198F-DB63C64CA489}"/>
              </a:ext>
            </a:extLst>
          </p:cNvPr>
          <p:cNvSpPr>
            <a:spLocks noGrp="1"/>
          </p:cNvSpPr>
          <p:nvPr>
            <p:ph type="dt" sz="half" idx="10"/>
          </p:nvPr>
        </p:nvSpPr>
        <p:spPr/>
        <p:txBody>
          <a:bodyPr/>
          <a:lstStyle/>
          <a:p>
            <a:fld id="{474F4D78-0282-4817-965E-4D6EA16311E2}" type="datetime1">
              <a:rPr lang="en-IN" smtClean="0"/>
              <a:t>27-07-2024</a:t>
            </a:fld>
            <a:endParaRPr lang="en-IN"/>
          </a:p>
        </p:txBody>
      </p:sp>
      <p:sp>
        <p:nvSpPr>
          <p:cNvPr id="6" name="Footer Placeholder 5">
            <a:extLst>
              <a:ext uri="{FF2B5EF4-FFF2-40B4-BE49-F238E27FC236}">
                <a16:creationId xmlns:a16="http://schemas.microsoft.com/office/drawing/2014/main" id="{A351EED9-F2ED-FACB-A952-2ACBEA8E244A}"/>
              </a:ext>
            </a:extLst>
          </p:cNvPr>
          <p:cNvSpPr>
            <a:spLocks noGrp="1"/>
          </p:cNvSpPr>
          <p:nvPr>
            <p:ph type="ftr" sz="quarter" idx="11"/>
          </p:nvPr>
        </p:nvSpPr>
        <p:spPr/>
        <p:txBody>
          <a:bodyPr/>
          <a:lstStyle/>
          <a:p>
            <a:r>
              <a:rPr lang="en-IN"/>
              <a:t>DS_Interview_prep-campusX</a:t>
            </a:r>
          </a:p>
        </p:txBody>
      </p:sp>
      <p:sp>
        <p:nvSpPr>
          <p:cNvPr id="7" name="Slide Number Placeholder 6">
            <a:extLst>
              <a:ext uri="{FF2B5EF4-FFF2-40B4-BE49-F238E27FC236}">
                <a16:creationId xmlns:a16="http://schemas.microsoft.com/office/drawing/2014/main" id="{FA0F11AA-6AC0-D20D-5FB1-F00A4C309F5E}"/>
              </a:ext>
            </a:extLst>
          </p:cNvPr>
          <p:cNvSpPr>
            <a:spLocks noGrp="1"/>
          </p:cNvSpPr>
          <p:nvPr>
            <p:ph type="sldNum" sz="quarter" idx="12"/>
          </p:nvPr>
        </p:nvSpPr>
        <p:spPr/>
        <p:txBody>
          <a:bodyPr/>
          <a:lstStyle/>
          <a:p>
            <a:fld id="{3EEDD9CC-1EA2-4C0D-A3C6-76E75103A0A1}" type="slidenum">
              <a:rPr lang="en-IN" smtClean="0"/>
              <a:t>‹#›</a:t>
            </a:fld>
            <a:endParaRPr lang="en-IN"/>
          </a:p>
        </p:txBody>
      </p:sp>
    </p:spTree>
    <p:extLst>
      <p:ext uri="{BB962C8B-B14F-4D97-AF65-F5344CB8AC3E}">
        <p14:creationId xmlns:p14="http://schemas.microsoft.com/office/powerpoint/2010/main" val="3869642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FDB1-48DE-5A8F-DD10-0FE320B0CB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C0945F-86C2-CC99-1C99-2E479257B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9BAEA5-3270-5100-1537-519B3A6BF6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462AA6-2114-7213-A02F-22EDC98AD4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A2AC85-63C2-FA93-E8E7-4CD2F3B657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AFBAAE-F255-D240-9B36-D435B7BDAD8D}"/>
              </a:ext>
            </a:extLst>
          </p:cNvPr>
          <p:cNvSpPr>
            <a:spLocks noGrp="1"/>
          </p:cNvSpPr>
          <p:nvPr>
            <p:ph type="dt" sz="half" idx="10"/>
          </p:nvPr>
        </p:nvSpPr>
        <p:spPr/>
        <p:txBody>
          <a:bodyPr/>
          <a:lstStyle/>
          <a:p>
            <a:fld id="{06292046-2BE2-4A5B-964B-A4E9748BC96C}" type="datetime1">
              <a:rPr lang="en-IN" smtClean="0"/>
              <a:t>27-07-2024</a:t>
            </a:fld>
            <a:endParaRPr lang="en-IN"/>
          </a:p>
        </p:txBody>
      </p:sp>
      <p:sp>
        <p:nvSpPr>
          <p:cNvPr id="8" name="Footer Placeholder 7">
            <a:extLst>
              <a:ext uri="{FF2B5EF4-FFF2-40B4-BE49-F238E27FC236}">
                <a16:creationId xmlns:a16="http://schemas.microsoft.com/office/drawing/2014/main" id="{D1D7FCBB-D6A5-35DF-703B-E4BC99C489B1}"/>
              </a:ext>
            </a:extLst>
          </p:cNvPr>
          <p:cNvSpPr>
            <a:spLocks noGrp="1"/>
          </p:cNvSpPr>
          <p:nvPr>
            <p:ph type="ftr" sz="quarter" idx="11"/>
          </p:nvPr>
        </p:nvSpPr>
        <p:spPr/>
        <p:txBody>
          <a:bodyPr/>
          <a:lstStyle/>
          <a:p>
            <a:r>
              <a:rPr lang="en-IN"/>
              <a:t>DS_Interview_prep-campusX</a:t>
            </a:r>
          </a:p>
        </p:txBody>
      </p:sp>
      <p:sp>
        <p:nvSpPr>
          <p:cNvPr id="9" name="Slide Number Placeholder 8">
            <a:extLst>
              <a:ext uri="{FF2B5EF4-FFF2-40B4-BE49-F238E27FC236}">
                <a16:creationId xmlns:a16="http://schemas.microsoft.com/office/drawing/2014/main" id="{0DEBF2B3-66A4-DC9A-E8D0-416B5BCDE2B8}"/>
              </a:ext>
            </a:extLst>
          </p:cNvPr>
          <p:cNvSpPr>
            <a:spLocks noGrp="1"/>
          </p:cNvSpPr>
          <p:nvPr>
            <p:ph type="sldNum" sz="quarter" idx="12"/>
          </p:nvPr>
        </p:nvSpPr>
        <p:spPr/>
        <p:txBody>
          <a:bodyPr/>
          <a:lstStyle/>
          <a:p>
            <a:fld id="{3EEDD9CC-1EA2-4C0D-A3C6-76E75103A0A1}" type="slidenum">
              <a:rPr lang="en-IN" smtClean="0"/>
              <a:t>‹#›</a:t>
            </a:fld>
            <a:endParaRPr lang="en-IN"/>
          </a:p>
        </p:txBody>
      </p:sp>
    </p:spTree>
    <p:extLst>
      <p:ext uri="{BB962C8B-B14F-4D97-AF65-F5344CB8AC3E}">
        <p14:creationId xmlns:p14="http://schemas.microsoft.com/office/powerpoint/2010/main" val="247012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F2346-6AD3-3548-6798-DAD5CC3582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B9E10B-7337-3A9E-C79D-233CADC4E2C5}"/>
              </a:ext>
            </a:extLst>
          </p:cNvPr>
          <p:cNvSpPr>
            <a:spLocks noGrp="1"/>
          </p:cNvSpPr>
          <p:nvPr>
            <p:ph type="dt" sz="half" idx="10"/>
          </p:nvPr>
        </p:nvSpPr>
        <p:spPr/>
        <p:txBody>
          <a:bodyPr/>
          <a:lstStyle/>
          <a:p>
            <a:fld id="{7302DD38-07C1-4D9E-85E5-962C7A99E7AE}" type="datetime1">
              <a:rPr lang="en-IN" smtClean="0"/>
              <a:t>27-07-2024</a:t>
            </a:fld>
            <a:endParaRPr lang="en-IN"/>
          </a:p>
        </p:txBody>
      </p:sp>
      <p:sp>
        <p:nvSpPr>
          <p:cNvPr id="4" name="Footer Placeholder 3">
            <a:extLst>
              <a:ext uri="{FF2B5EF4-FFF2-40B4-BE49-F238E27FC236}">
                <a16:creationId xmlns:a16="http://schemas.microsoft.com/office/drawing/2014/main" id="{88BA63C8-7965-E057-EC59-1D0EC65721A5}"/>
              </a:ext>
            </a:extLst>
          </p:cNvPr>
          <p:cNvSpPr>
            <a:spLocks noGrp="1"/>
          </p:cNvSpPr>
          <p:nvPr>
            <p:ph type="ftr" sz="quarter" idx="11"/>
          </p:nvPr>
        </p:nvSpPr>
        <p:spPr/>
        <p:txBody>
          <a:bodyPr/>
          <a:lstStyle/>
          <a:p>
            <a:r>
              <a:rPr lang="en-IN"/>
              <a:t>DS_Interview_prep-campusX</a:t>
            </a:r>
          </a:p>
        </p:txBody>
      </p:sp>
      <p:sp>
        <p:nvSpPr>
          <p:cNvPr id="5" name="Slide Number Placeholder 4">
            <a:extLst>
              <a:ext uri="{FF2B5EF4-FFF2-40B4-BE49-F238E27FC236}">
                <a16:creationId xmlns:a16="http://schemas.microsoft.com/office/drawing/2014/main" id="{AC187456-39FC-B14F-73AC-3C8856A6ED21}"/>
              </a:ext>
            </a:extLst>
          </p:cNvPr>
          <p:cNvSpPr>
            <a:spLocks noGrp="1"/>
          </p:cNvSpPr>
          <p:nvPr>
            <p:ph type="sldNum" sz="quarter" idx="12"/>
          </p:nvPr>
        </p:nvSpPr>
        <p:spPr/>
        <p:txBody>
          <a:bodyPr/>
          <a:lstStyle/>
          <a:p>
            <a:fld id="{3EEDD9CC-1EA2-4C0D-A3C6-76E75103A0A1}" type="slidenum">
              <a:rPr lang="en-IN" smtClean="0"/>
              <a:t>‹#›</a:t>
            </a:fld>
            <a:endParaRPr lang="en-IN"/>
          </a:p>
        </p:txBody>
      </p:sp>
    </p:spTree>
    <p:extLst>
      <p:ext uri="{BB962C8B-B14F-4D97-AF65-F5344CB8AC3E}">
        <p14:creationId xmlns:p14="http://schemas.microsoft.com/office/powerpoint/2010/main" val="354105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280F45-2535-B8FF-5833-9BDC059F1E9E}"/>
              </a:ext>
            </a:extLst>
          </p:cNvPr>
          <p:cNvSpPr>
            <a:spLocks noGrp="1"/>
          </p:cNvSpPr>
          <p:nvPr>
            <p:ph type="dt" sz="half" idx="10"/>
          </p:nvPr>
        </p:nvSpPr>
        <p:spPr/>
        <p:txBody>
          <a:bodyPr/>
          <a:lstStyle/>
          <a:p>
            <a:fld id="{0EFAF9FE-DA5C-47C4-825C-FD9F2055F21D}" type="datetime1">
              <a:rPr lang="en-IN" smtClean="0"/>
              <a:t>27-07-2024</a:t>
            </a:fld>
            <a:endParaRPr lang="en-IN"/>
          </a:p>
        </p:txBody>
      </p:sp>
      <p:sp>
        <p:nvSpPr>
          <p:cNvPr id="3" name="Footer Placeholder 2">
            <a:extLst>
              <a:ext uri="{FF2B5EF4-FFF2-40B4-BE49-F238E27FC236}">
                <a16:creationId xmlns:a16="http://schemas.microsoft.com/office/drawing/2014/main" id="{C5300A97-8E89-EF1C-FF55-5507308F9DAE}"/>
              </a:ext>
            </a:extLst>
          </p:cNvPr>
          <p:cNvSpPr>
            <a:spLocks noGrp="1"/>
          </p:cNvSpPr>
          <p:nvPr>
            <p:ph type="ftr" sz="quarter" idx="11"/>
          </p:nvPr>
        </p:nvSpPr>
        <p:spPr/>
        <p:txBody>
          <a:bodyPr/>
          <a:lstStyle/>
          <a:p>
            <a:r>
              <a:rPr lang="en-IN"/>
              <a:t>DS_Interview_prep-campusX</a:t>
            </a:r>
          </a:p>
        </p:txBody>
      </p:sp>
      <p:sp>
        <p:nvSpPr>
          <p:cNvPr id="4" name="Slide Number Placeholder 3">
            <a:extLst>
              <a:ext uri="{FF2B5EF4-FFF2-40B4-BE49-F238E27FC236}">
                <a16:creationId xmlns:a16="http://schemas.microsoft.com/office/drawing/2014/main" id="{74D711A6-4F43-405C-93EC-D4BE19ADB267}"/>
              </a:ext>
            </a:extLst>
          </p:cNvPr>
          <p:cNvSpPr>
            <a:spLocks noGrp="1"/>
          </p:cNvSpPr>
          <p:nvPr>
            <p:ph type="sldNum" sz="quarter" idx="12"/>
          </p:nvPr>
        </p:nvSpPr>
        <p:spPr/>
        <p:txBody>
          <a:bodyPr/>
          <a:lstStyle/>
          <a:p>
            <a:fld id="{3EEDD9CC-1EA2-4C0D-A3C6-76E75103A0A1}" type="slidenum">
              <a:rPr lang="en-IN" smtClean="0"/>
              <a:t>‹#›</a:t>
            </a:fld>
            <a:endParaRPr lang="en-IN"/>
          </a:p>
        </p:txBody>
      </p:sp>
    </p:spTree>
    <p:extLst>
      <p:ext uri="{BB962C8B-B14F-4D97-AF65-F5344CB8AC3E}">
        <p14:creationId xmlns:p14="http://schemas.microsoft.com/office/powerpoint/2010/main" val="388760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2727F-1362-328F-FDB4-DD3344316B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91BB62-CBD2-FE21-55A5-5C0749EDB9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B7CDD2-3FFD-7462-D1B0-E6B595B4E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FF41D9-E8C8-A797-F09B-B6EEFAF0DA72}"/>
              </a:ext>
            </a:extLst>
          </p:cNvPr>
          <p:cNvSpPr>
            <a:spLocks noGrp="1"/>
          </p:cNvSpPr>
          <p:nvPr>
            <p:ph type="dt" sz="half" idx="10"/>
          </p:nvPr>
        </p:nvSpPr>
        <p:spPr/>
        <p:txBody>
          <a:bodyPr/>
          <a:lstStyle/>
          <a:p>
            <a:fld id="{B88CDE00-0F5E-4F0E-9AA0-5A3CC3DA368B}" type="datetime1">
              <a:rPr lang="en-IN" smtClean="0"/>
              <a:t>27-07-2024</a:t>
            </a:fld>
            <a:endParaRPr lang="en-IN"/>
          </a:p>
        </p:txBody>
      </p:sp>
      <p:sp>
        <p:nvSpPr>
          <p:cNvPr id="6" name="Footer Placeholder 5">
            <a:extLst>
              <a:ext uri="{FF2B5EF4-FFF2-40B4-BE49-F238E27FC236}">
                <a16:creationId xmlns:a16="http://schemas.microsoft.com/office/drawing/2014/main" id="{44BFE5EA-544C-2D83-4F3C-059A29D4F96F}"/>
              </a:ext>
            </a:extLst>
          </p:cNvPr>
          <p:cNvSpPr>
            <a:spLocks noGrp="1"/>
          </p:cNvSpPr>
          <p:nvPr>
            <p:ph type="ftr" sz="quarter" idx="11"/>
          </p:nvPr>
        </p:nvSpPr>
        <p:spPr/>
        <p:txBody>
          <a:bodyPr/>
          <a:lstStyle/>
          <a:p>
            <a:r>
              <a:rPr lang="en-IN"/>
              <a:t>DS_Interview_prep-campusX</a:t>
            </a:r>
          </a:p>
        </p:txBody>
      </p:sp>
      <p:sp>
        <p:nvSpPr>
          <p:cNvPr id="7" name="Slide Number Placeholder 6">
            <a:extLst>
              <a:ext uri="{FF2B5EF4-FFF2-40B4-BE49-F238E27FC236}">
                <a16:creationId xmlns:a16="http://schemas.microsoft.com/office/drawing/2014/main" id="{6F253E03-5A8D-8D2B-8B73-EF29E47CDA13}"/>
              </a:ext>
            </a:extLst>
          </p:cNvPr>
          <p:cNvSpPr>
            <a:spLocks noGrp="1"/>
          </p:cNvSpPr>
          <p:nvPr>
            <p:ph type="sldNum" sz="quarter" idx="12"/>
          </p:nvPr>
        </p:nvSpPr>
        <p:spPr/>
        <p:txBody>
          <a:bodyPr/>
          <a:lstStyle/>
          <a:p>
            <a:fld id="{3EEDD9CC-1EA2-4C0D-A3C6-76E75103A0A1}" type="slidenum">
              <a:rPr lang="en-IN" smtClean="0"/>
              <a:t>‹#›</a:t>
            </a:fld>
            <a:endParaRPr lang="en-IN"/>
          </a:p>
        </p:txBody>
      </p:sp>
    </p:spTree>
    <p:extLst>
      <p:ext uri="{BB962C8B-B14F-4D97-AF65-F5344CB8AC3E}">
        <p14:creationId xmlns:p14="http://schemas.microsoft.com/office/powerpoint/2010/main" val="478357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7D4F-E754-24C1-2A2C-D4C44F604E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2EA7CC-650F-132A-B054-BBE73892F5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A5884E-0536-E973-9823-4DF8FCCA46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61DA3C-5198-06B0-438F-B62F00C32995}"/>
              </a:ext>
            </a:extLst>
          </p:cNvPr>
          <p:cNvSpPr>
            <a:spLocks noGrp="1"/>
          </p:cNvSpPr>
          <p:nvPr>
            <p:ph type="dt" sz="half" idx="10"/>
          </p:nvPr>
        </p:nvSpPr>
        <p:spPr/>
        <p:txBody>
          <a:bodyPr/>
          <a:lstStyle/>
          <a:p>
            <a:fld id="{C84F24F0-25C9-4C5E-BAC6-0F25675D54FF}" type="datetime1">
              <a:rPr lang="en-IN" smtClean="0"/>
              <a:t>27-07-2024</a:t>
            </a:fld>
            <a:endParaRPr lang="en-IN"/>
          </a:p>
        </p:txBody>
      </p:sp>
      <p:sp>
        <p:nvSpPr>
          <p:cNvPr id="6" name="Footer Placeholder 5">
            <a:extLst>
              <a:ext uri="{FF2B5EF4-FFF2-40B4-BE49-F238E27FC236}">
                <a16:creationId xmlns:a16="http://schemas.microsoft.com/office/drawing/2014/main" id="{3332E111-B089-5D82-A146-BB57BD2B8F5D}"/>
              </a:ext>
            </a:extLst>
          </p:cNvPr>
          <p:cNvSpPr>
            <a:spLocks noGrp="1"/>
          </p:cNvSpPr>
          <p:nvPr>
            <p:ph type="ftr" sz="quarter" idx="11"/>
          </p:nvPr>
        </p:nvSpPr>
        <p:spPr/>
        <p:txBody>
          <a:bodyPr/>
          <a:lstStyle/>
          <a:p>
            <a:r>
              <a:rPr lang="en-IN"/>
              <a:t>DS_Interview_prep-campusX</a:t>
            </a:r>
          </a:p>
        </p:txBody>
      </p:sp>
      <p:sp>
        <p:nvSpPr>
          <p:cNvPr id="7" name="Slide Number Placeholder 6">
            <a:extLst>
              <a:ext uri="{FF2B5EF4-FFF2-40B4-BE49-F238E27FC236}">
                <a16:creationId xmlns:a16="http://schemas.microsoft.com/office/drawing/2014/main" id="{295C876C-42D7-1719-6CBB-37AF9BF810C3}"/>
              </a:ext>
            </a:extLst>
          </p:cNvPr>
          <p:cNvSpPr>
            <a:spLocks noGrp="1"/>
          </p:cNvSpPr>
          <p:nvPr>
            <p:ph type="sldNum" sz="quarter" idx="12"/>
          </p:nvPr>
        </p:nvSpPr>
        <p:spPr/>
        <p:txBody>
          <a:bodyPr/>
          <a:lstStyle/>
          <a:p>
            <a:fld id="{3EEDD9CC-1EA2-4C0D-A3C6-76E75103A0A1}" type="slidenum">
              <a:rPr lang="en-IN" smtClean="0"/>
              <a:t>‹#›</a:t>
            </a:fld>
            <a:endParaRPr lang="en-IN"/>
          </a:p>
        </p:txBody>
      </p:sp>
    </p:spTree>
    <p:extLst>
      <p:ext uri="{BB962C8B-B14F-4D97-AF65-F5344CB8AC3E}">
        <p14:creationId xmlns:p14="http://schemas.microsoft.com/office/powerpoint/2010/main" val="427798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7687AB-FA13-09AD-3B16-3E2EC2397E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DBA58D-178A-F10C-3EE0-7BAA664F1F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70B212-C3F5-0ADA-8EE0-C0A26BEC55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BE0F0D-D9EA-4D24-950C-353A6FD48E4F}" type="datetime1">
              <a:rPr lang="en-IN" smtClean="0"/>
              <a:t>27-07-2024</a:t>
            </a:fld>
            <a:endParaRPr lang="en-IN"/>
          </a:p>
        </p:txBody>
      </p:sp>
      <p:sp>
        <p:nvSpPr>
          <p:cNvPr id="5" name="Footer Placeholder 4">
            <a:extLst>
              <a:ext uri="{FF2B5EF4-FFF2-40B4-BE49-F238E27FC236}">
                <a16:creationId xmlns:a16="http://schemas.microsoft.com/office/drawing/2014/main" id="{940D7965-D928-83E2-9CF5-475560C49C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DS_Interview_prep-campusX</a:t>
            </a:r>
          </a:p>
        </p:txBody>
      </p:sp>
      <p:sp>
        <p:nvSpPr>
          <p:cNvPr id="6" name="Slide Number Placeholder 5">
            <a:extLst>
              <a:ext uri="{FF2B5EF4-FFF2-40B4-BE49-F238E27FC236}">
                <a16:creationId xmlns:a16="http://schemas.microsoft.com/office/drawing/2014/main" id="{A658A113-9248-CE4C-80FB-2CDAFEE67D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EDD9CC-1EA2-4C0D-A3C6-76E75103A0A1}" type="slidenum">
              <a:rPr lang="en-IN" smtClean="0"/>
              <a:t>‹#›</a:t>
            </a:fld>
            <a:endParaRPr lang="en-IN"/>
          </a:p>
        </p:txBody>
      </p:sp>
    </p:spTree>
    <p:extLst>
      <p:ext uri="{BB962C8B-B14F-4D97-AF65-F5344CB8AC3E}">
        <p14:creationId xmlns:p14="http://schemas.microsoft.com/office/powerpoint/2010/main" val="1615570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520B-B792-19E1-1B2F-5FC0069735F8}"/>
              </a:ext>
            </a:extLst>
          </p:cNvPr>
          <p:cNvSpPr>
            <a:spLocks noGrp="1"/>
          </p:cNvSpPr>
          <p:nvPr>
            <p:ph type="ctrTitle"/>
          </p:nvPr>
        </p:nvSpPr>
        <p:spPr>
          <a:xfrm>
            <a:off x="1415845" y="1822558"/>
            <a:ext cx="9901084" cy="783772"/>
          </a:xfrm>
        </p:spPr>
        <p:txBody>
          <a:bodyPr>
            <a:normAutofit fontScale="90000"/>
          </a:bodyPr>
          <a:lstStyle/>
          <a:p>
            <a:r>
              <a:rPr lang="en-IN" sz="5400" dirty="0"/>
              <a:t>How to face Data Science Interviews </a:t>
            </a:r>
          </a:p>
        </p:txBody>
      </p:sp>
      <p:sp>
        <p:nvSpPr>
          <p:cNvPr id="3" name="TextBox 2">
            <a:extLst>
              <a:ext uri="{FF2B5EF4-FFF2-40B4-BE49-F238E27FC236}">
                <a16:creationId xmlns:a16="http://schemas.microsoft.com/office/drawing/2014/main" id="{74A25EA3-D2BE-1FFB-9573-F54F48F61A91}"/>
              </a:ext>
            </a:extLst>
          </p:cNvPr>
          <p:cNvSpPr txBox="1"/>
          <p:nvPr/>
        </p:nvSpPr>
        <p:spPr>
          <a:xfrm>
            <a:off x="8153400" y="4643556"/>
            <a:ext cx="3765755" cy="923330"/>
          </a:xfrm>
          <a:prstGeom prst="rect">
            <a:avLst/>
          </a:prstGeom>
          <a:noFill/>
        </p:spPr>
        <p:txBody>
          <a:bodyPr wrap="square" rtlCol="0">
            <a:spAutoFit/>
          </a:bodyPr>
          <a:lstStyle/>
          <a:p>
            <a:r>
              <a:rPr lang="en-IN" dirty="0"/>
              <a:t>By Varun Raste ,</a:t>
            </a:r>
          </a:p>
          <a:p>
            <a:r>
              <a:rPr lang="en-IN" dirty="0"/>
              <a:t>Course Name : Data Science interview preparation ,Campus X</a:t>
            </a:r>
          </a:p>
        </p:txBody>
      </p:sp>
      <p:sp>
        <p:nvSpPr>
          <p:cNvPr id="5" name="Footer Placeholder 4">
            <a:extLst>
              <a:ext uri="{FF2B5EF4-FFF2-40B4-BE49-F238E27FC236}">
                <a16:creationId xmlns:a16="http://schemas.microsoft.com/office/drawing/2014/main" id="{B1DAB504-2C53-CF9A-277E-7E32457B5E53}"/>
              </a:ext>
            </a:extLst>
          </p:cNvPr>
          <p:cNvSpPr>
            <a:spLocks noGrp="1"/>
          </p:cNvSpPr>
          <p:nvPr>
            <p:ph type="ftr" sz="quarter" idx="11"/>
          </p:nvPr>
        </p:nvSpPr>
        <p:spPr/>
        <p:txBody>
          <a:bodyPr/>
          <a:lstStyle/>
          <a:p>
            <a:r>
              <a:rPr lang="en-IN" dirty="0" err="1"/>
              <a:t>DS_Interview_prep-campusX</a:t>
            </a:r>
            <a:endParaRPr lang="en-IN" dirty="0"/>
          </a:p>
        </p:txBody>
      </p:sp>
    </p:spTree>
    <p:extLst>
      <p:ext uri="{BB962C8B-B14F-4D97-AF65-F5344CB8AC3E}">
        <p14:creationId xmlns:p14="http://schemas.microsoft.com/office/powerpoint/2010/main" val="1499446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1DAB504-2C53-CF9A-277E-7E32457B5E53}"/>
              </a:ext>
            </a:extLst>
          </p:cNvPr>
          <p:cNvSpPr>
            <a:spLocks noGrp="1"/>
          </p:cNvSpPr>
          <p:nvPr>
            <p:ph type="ftr" sz="quarter" idx="11"/>
          </p:nvPr>
        </p:nvSpPr>
        <p:spPr/>
        <p:txBody>
          <a:bodyPr/>
          <a:lstStyle/>
          <a:p>
            <a:r>
              <a:rPr lang="en-IN"/>
              <a:t>DS_Interview_prep-campusX</a:t>
            </a:r>
          </a:p>
        </p:txBody>
      </p:sp>
      <p:sp>
        <p:nvSpPr>
          <p:cNvPr id="6" name="TextBox 5">
            <a:extLst>
              <a:ext uri="{FF2B5EF4-FFF2-40B4-BE49-F238E27FC236}">
                <a16:creationId xmlns:a16="http://schemas.microsoft.com/office/drawing/2014/main" id="{1FB94170-2859-2A1A-CAB0-F28D29EB10AF}"/>
              </a:ext>
            </a:extLst>
          </p:cNvPr>
          <p:cNvSpPr txBox="1"/>
          <p:nvPr/>
        </p:nvSpPr>
        <p:spPr>
          <a:xfrm>
            <a:off x="0" y="517124"/>
            <a:ext cx="12192000" cy="6986528"/>
          </a:xfrm>
          <a:prstGeom prst="rect">
            <a:avLst/>
          </a:prstGeom>
          <a:noFill/>
        </p:spPr>
        <p:txBody>
          <a:bodyPr wrap="square" rtlCol="0">
            <a:spAutoFit/>
          </a:bodyPr>
          <a:lstStyle/>
          <a:p>
            <a:pPr marL="342900" indent="-342900">
              <a:buFont typeface="Arial" panose="020B0604020202020204" pitchFamily="34" charset="0"/>
              <a:buChar char="•"/>
            </a:pPr>
            <a:endParaRPr lang="en-IN" sz="2400" dirty="0"/>
          </a:p>
          <a:p>
            <a:pPr marL="342900" indent="-342900">
              <a:buFont typeface="Wingdings" panose="05000000000000000000" pitchFamily="2" charset="2"/>
              <a:buChar char="Ø"/>
            </a:pPr>
            <a:r>
              <a:rPr lang="en-IN" sz="2000" dirty="0"/>
              <a:t>Answering the questions based on Numbers/ calculations &amp; assumptions could be challenging at the times and hence take a moment to think, try to write down your thought process on paper or present it on screen (if screen sharing is reqd.)</a:t>
            </a:r>
          </a:p>
          <a:p>
            <a:endParaRPr lang="en-IN" sz="2000" dirty="0"/>
          </a:p>
          <a:p>
            <a:pPr marL="342900" indent="-342900">
              <a:buFont typeface="Wingdings" panose="05000000000000000000" pitchFamily="2" charset="2"/>
              <a:buChar char="Ø"/>
            </a:pPr>
            <a:r>
              <a:rPr lang="en-IN" sz="2000" dirty="0"/>
              <a:t>Do not answer anything in haste , its not a rapid fire round ! But indeed a test of your patience , preciseness &amp; situation awareness skills.</a:t>
            </a:r>
          </a:p>
          <a:p>
            <a:endParaRPr lang="en-IN" sz="2000" dirty="0"/>
          </a:p>
          <a:p>
            <a:pPr marL="342900" indent="-342900">
              <a:buFont typeface="Wingdings" panose="05000000000000000000" pitchFamily="2" charset="2"/>
              <a:buChar char="Ø"/>
            </a:pPr>
            <a:r>
              <a:rPr lang="en-IN" sz="2000" dirty="0"/>
              <a:t>Couple of the times you might lack access to the correct answers but even remember then that you should be able to explain the approach to the interviewer in best possible way.</a:t>
            </a:r>
          </a:p>
          <a:p>
            <a:endParaRPr lang="en-IN" sz="2000" dirty="0"/>
          </a:p>
          <a:p>
            <a:pPr marL="342900" indent="-342900">
              <a:buFont typeface="Wingdings" panose="05000000000000000000" pitchFamily="2" charset="2"/>
              <a:buChar char="Ø"/>
            </a:pPr>
            <a:r>
              <a:rPr lang="en-IN" sz="2000" dirty="0"/>
              <a:t>For </a:t>
            </a:r>
            <a:r>
              <a:rPr lang="en-IN" sz="2000" dirty="0" err="1"/>
              <a:t>eg</a:t>
            </a:r>
            <a:r>
              <a:rPr lang="en-IN" sz="2000" dirty="0"/>
              <a:t> : Q. </a:t>
            </a:r>
            <a:r>
              <a:rPr lang="en-IN" sz="2000" kern="100" dirty="0">
                <a:effectLst/>
                <a:ea typeface="Calibri" panose="020F0502020204030204" pitchFamily="34" charset="0"/>
                <a:cs typeface="Times New Roman" panose="02020603050405020304" pitchFamily="18" charset="0"/>
              </a:rPr>
              <a:t>Can correlation imply causation? Explain your answer.                                                                                                          </a:t>
            </a:r>
            <a:r>
              <a:rPr lang="en-IN" sz="2000" dirty="0"/>
              <a:t>If you are stuck in a situation where you don’t know answer to the above question , don’t just give up and say ‘No’ .Try to recollect every information which you know about the terminologies used in the question and then simply try to frame your answer around the known information. </a:t>
            </a:r>
          </a:p>
          <a:p>
            <a:r>
              <a:rPr lang="en-IN" sz="2000" dirty="0"/>
              <a:t>       In this case try talking about what is causation , what is correlation , highlight how similar / dissimilar they are.</a:t>
            </a:r>
          </a:p>
          <a:p>
            <a:endParaRPr lang="en-IN" sz="2000" dirty="0"/>
          </a:p>
          <a:p>
            <a:pPr marL="285750" indent="-285750">
              <a:buFont typeface="Wingdings" panose="05000000000000000000" pitchFamily="2" charset="2"/>
              <a:buChar char="Ø"/>
            </a:pPr>
            <a:r>
              <a:rPr lang="en-IN" sz="2000" dirty="0"/>
              <a:t>Assuming the worst case scenario, where you don’t know anything about question, in that case politely say that you don’t know about the answer and you will be interested in having a look at it afterwords.</a:t>
            </a:r>
          </a:p>
          <a:p>
            <a:pPr marL="285750" indent="-285750">
              <a:buFont typeface="Wingdings" panose="05000000000000000000" pitchFamily="2" charset="2"/>
              <a:buChar char="Ø"/>
            </a:pPr>
            <a:endParaRPr lang="en-IN" sz="1600" dirty="0"/>
          </a:p>
          <a:p>
            <a:endParaRPr lang="en-IN" sz="1600" dirty="0"/>
          </a:p>
          <a:p>
            <a:endParaRPr lang="en-IN" sz="1600" dirty="0"/>
          </a:p>
          <a:p>
            <a:endParaRPr lang="en-IN" sz="1600" dirty="0"/>
          </a:p>
        </p:txBody>
      </p:sp>
      <p:sp>
        <p:nvSpPr>
          <p:cNvPr id="7" name="TextBox 6">
            <a:extLst>
              <a:ext uri="{FF2B5EF4-FFF2-40B4-BE49-F238E27FC236}">
                <a16:creationId xmlns:a16="http://schemas.microsoft.com/office/drawing/2014/main" id="{E335CEAE-9F0F-9816-B8B0-753CB640D8D2}"/>
              </a:ext>
            </a:extLst>
          </p:cNvPr>
          <p:cNvSpPr txBox="1"/>
          <p:nvPr/>
        </p:nvSpPr>
        <p:spPr>
          <a:xfrm>
            <a:off x="3215148" y="76405"/>
            <a:ext cx="6784260" cy="861774"/>
          </a:xfrm>
          <a:prstGeom prst="rect">
            <a:avLst/>
          </a:prstGeom>
          <a:noFill/>
        </p:spPr>
        <p:txBody>
          <a:bodyPr wrap="square" rtlCol="0">
            <a:spAutoFit/>
          </a:bodyPr>
          <a:lstStyle/>
          <a:p>
            <a:r>
              <a:rPr lang="en-US" sz="3200" dirty="0"/>
              <a:t>How to approach these questions ?</a:t>
            </a:r>
          </a:p>
          <a:p>
            <a:endParaRPr lang="en-IN" dirty="0"/>
          </a:p>
        </p:txBody>
      </p:sp>
    </p:spTree>
    <p:extLst>
      <p:ext uri="{BB962C8B-B14F-4D97-AF65-F5344CB8AC3E}">
        <p14:creationId xmlns:p14="http://schemas.microsoft.com/office/powerpoint/2010/main" val="1678972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1DAB504-2C53-CF9A-277E-7E32457B5E53}"/>
              </a:ext>
            </a:extLst>
          </p:cNvPr>
          <p:cNvSpPr>
            <a:spLocks noGrp="1"/>
          </p:cNvSpPr>
          <p:nvPr>
            <p:ph type="ftr" sz="quarter" idx="11"/>
          </p:nvPr>
        </p:nvSpPr>
        <p:spPr/>
        <p:txBody>
          <a:bodyPr/>
          <a:lstStyle/>
          <a:p>
            <a:r>
              <a:rPr lang="en-IN"/>
              <a:t>DS_Interview_prep-campusX</a:t>
            </a:r>
          </a:p>
        </p:txBody>
      </p:sp>
      <p:sp>
        <p:nvSpPr>
          <p:cNvPr id="6" name="TextBox 5">
            <a:extLst>
              <a:ext uri="{FF2B5EF4-FFF2-40B4-BE49-F238E27FC236}">
                <a16:creationId xmlns:a16="http://schemas.microsoft.com/office/drawing/2014/main" id="{1FB94170-2859-2A1A-CAB0-F28D29EB10AF}"/>
              </a:ext>
            </a:extLst>
          </p:cNvPr>
          <p:cNvSpPr txBox="1"/>
          <p:nvPr/>
        </p:nvSpPr>
        <p:spPr>
          <a:xfrm>
            <a:off x="282676" y="1166842"/>
            <a:ext cx="11626647" cy="1815882"/>
          </a:xfrm>
          <a:prstGeom prst="rect">
            <a:avLst/>
          </a:prstGeom>
          <a:noFill/>
        </p:spPr>
        <p:txBody>
          <a:bodyPr wrap="square" rtlCol="0">
            <a:spAutoFit/>
          </a:bodyPr>
          <a:lstStyle/>
          <a:p>
            <a:pPr algn="ctr"/>
            <a:r>
              <a:rPr lang="en-IN" sz="2400" dirty="0"/>
              <a:t> </a:t>
            </a:r>
          </a:p>
          <a:p>
            <a:pPr marL="342900" indent="-342900">
              <a:buFont typeface="Arial" panose="020B0604020202020204" pitchFamily="34" charset="0"/>
              <a:buChar char="•"/>
            </a:pPr>
            <a:endParaRPr lang="en-IN" sz="2400" dirty="0"/>
          </a:p>
          <a:p>
            <a:pPr marL="342900" indent="-342900">
              <a:buFont typeface="Wingdings" panose="05000000000000000000" pitchFamily="2" charset="2"/>
              <a:buChar char="Ø"/>
            </a:pPr>
            <a:endParaRPr lang="en-IN" sz="1600" dirty="0"/>
          </a:p>
          <a:p>
            <a:endParaRPr lang="en-IN" sz="1600" dirty="0"/>
          </a:p>
          <a:p>
            <a:pPr marL="342900" indent="-342900">
              <a:buFont typeface="Wingdings" panose="05000000000000000000" pitchFamily="2" charset="2"/>
              <a:buChar char="Ø"/>
            </a:pPr>
            <a:endParaRPr lang="en-IN" sz="1600" dirty="0"/>
          </a:p>
          <a:p>
            <a:pPr marL="342900" indent="-342900">
              <a:buFont typeface="Wingdings" panose="05000000000000000000" pitchFamily="2" charset="2"/>
              <a:buChar char="Ø"/>
            </a:pPr>
            <a:endParaRPr lang="en-IN" sz="1600" dirty="0"/>
          </a:p>
        </p:txBody>
      </p:sp>
      <p:sp>
        <p:nvSpPr>
          <p:cNvPr id="4" name="Title 3">
            <a:extLst>
              <a:ext uri="{FF2B5EF4-FFF2-40B4-BE49-F238E27FC236}">
                <a16:creationId xmlns:a16="http://schemas.microsoft.com/office/drawing/2014/main" id="{307F0A73-FB1F-E450-337F-6B28EEB2C8A9}"/>
              </a:ext>
            </a:extLst>
          </p:cNvPr>
          <p:cNvSpPr>
            <a:spLocks noGrp="1"/>
          </p:cNvSpPr>
          <p:nvPr>
            <p:ph type="ctrTitle"/>
          </p:nvPr>
        </p:nvSpPr>
        <p:spPr>
          <a:xfrm>
            <a:off x="3598607" y="32139"/>
            <a:ext cx="4168877" cy="627779"/>
          </a:xfrm>
        </p:spPr>
        <p:txBody>
          <a:bodyPr>
            <a:normAutofit/>
          </a:bodyPr>
          <a:lstStyle/>
          <a:p>
            <a:r>
              <a:rPr lang="en-IN" sz="3200" dirty="0">
                <a:latin typeface="+mn-lt"/>
              </a:rPr>
              <a:t>SQL </a:t>
            </a:r>
          </a:p>
        </p:txBody>
      </p:sp>
      <p:sp>
        <p:nvSpPr>
          <p:cNvPr id="7" name="TextBox 6">
            <a:extLst>
              <a:ext uri="{FF2B5EF4-FFF2-40B4-BE49-F238E27FC236}">
                <a16:creationId xmlns:a16="http://schemas.microsoft.com/office/drawing/2014/main" id="{E3C44B7D-6705-066D-06AF-FE4961C9B2AF}"/>
              </a:ext>
            </a:extLst>
          </p:cNvPr>
          <p:cNvSpPr txBox="1"/>
          <p:nvPr/>
        </p:nvSpPr>
        <p:spPr>
          <a:xfrm>
            <a:off x="282676" y="780772"/>
            <a:ext cx="11395587" cy="13172837"/>
          </a:xfrm>
          <a:prstGeom prst="rect">
            <a:avLst/>
          </a:prstGeom>
          <a:noFill/>
        </p:spPr>
        <p:txBody>
          <a:bodyPr wrap="square" rtlCol="0">
            <a:spAutoFit/>
          </a:bodyPr>
          <a:lstStyle/>
          <a:p>
            <a:pPr marL="342900" indent="-342900">
              <a:buFont typeface="Arial" panose="020B0604020202020204" pitchFamily="34" charset="0"/>
              <a:buChar char="•"/>
            </a:pPr>
            <a:r>
              <a:rPr lang="en-IN" sz="2400" dirty="0"/>
              <a:t>Concepts to be tested</a:t>
            </a:r>
          </a:p>
          <a:p>
            <a:endParaRPr lang="en-IN" dirty="0"/>
          </a:p>
          <a:p>
            <a:pPr marL="285750" indent="-285750">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Data Definition Language (DDL), Data Manipulation Language (DML), advanced querying techniques, schema navigation, and potentially touch on performance optimization and bonus concepts like window functions especially LEAD , LAG , RANK , DENSE RANK , NTILE , Date Time Functions ,  Sub queries.</a:t>
            </a:r>
          </a:p>
          <a:p>
            <a:pPr marL="285750" indent="-285750">
              <a:buFont typeface="Wingdings" panose="05000000000000000000" pitchFamily="2" charset="2"/>
              <a:buChar char="Ø"/>
            </a:pPr>
            <a:endParaRPr lang="en-IN" sz="1600" dirty="0"/>
          </a:p>
          <a:p>
            <a:endParaRPr lang="en-IN" sz="1600" dirty="0"/>
          </a:p>
          <a:p>
            <a:pPr marL="285750" indent="-285750">
              <a:buFont typeface="Arial" panose="020B0604020202020204" pitchFamily="34" charset="0"/>
              <a:buChar char="•"/>
            </a:pPr>
            <a:r>
              <a:rPr lang="en-IN" sz="2400" dirty="0"/>
              <a:t>What to prepare ?</a:t>
            </a:r>
          </a:p>
          <a:p>
            <a:pPr marL="285750" indent="-285750">
              <a:buFont typeface="Arial" panose="020B0604020202020204" pitchFamily="34" charset="0"/>
              <a:buChar char="•"/>
            </a:pPr>
            <a:endParaRPr lang="en-IN" sz="2400" dirty="0"/>
          </a:p>
          <a:p>
            <a:pPr marL="342900" indent="-342900">
              <a:buFont typeface="Wingdings" panose="05000000000000000000" pitchFamily="2" charset="2"/>
              <a:buChar char="Ø"/>
            </a:pPr>
            <a:r>
              <a:rPr lang="en-US" sz="1400" dirty="0"/>
              <a:t>Grasp the core languages: Solidify your knowledge of Data Definition Language (DDL) for table creation and manipulation (CREATE, ALTER, DROP) and Data Manipulation Language (DML) for data retrieval and modification (SELECT, INSERT, UPDATE, DELETE).</a:t>
            </a:r>
          </a:p>
          <a:p>
            <a:pPr marL="342900" indent="-342900">
              <a:buFont typeface="Wingdings" panose="05000000000000000000" pitchFamily="2" charset="2"/>
              <a:buChar char="Ø"/>
            </a:pPr>
            <a:endParaRPr lang="en-US" sz="1400" dirty="0"/>
          </a:p>
          <a:p>
            <a:pPr marL="342900" indent="-342900">
              <a:buFont typeface="Wingdings" panose="05000000000000000000" pitchFamily="2" charset="2"/>
              <a:buChar char="Ø"/>
            </a:pPr>
            <a:r>
              <a:rPr lang="en-US" sz="1400" dirty="0"/>
              <a:t>Master querying: Hone your skills in writing effective queries using WHERE clauses for filtering, JOINs for combining data from multiple tables, and GROUP BY with aggregation functions (COUNT, SUM, AVG) for data summarization.</a:t>
            </a:r>
          </a:p>
          <a:p>
            <a:pPr marL="342900" indent="-342900">
              <a:buFont typeface="Wingdings" panose="05000000000000000000" pitchFamily="2" charset="2"/>
              <a:buChar char="Ø"/>
            </a:pPr>
            <a:endParaRPr lang="en-US" sz="1400" dirty="0"/>
          </a:p>
          <a:p>
            <a:pPr marL="342900" indent="-342900">
              <a:buFont typeface="Wingdings" panose="05000000000000000000" pitchFamily="2" charset="2"/>
              <a:buChar char="Ø"/>
            </a:pPr>
            <a:r>
              <a:rPr lang="en-US" sz="1400" dirty="0"/>
              <a:t>Explore advanced techniques:  Practice using subqueries for complex data retrieval, ORDER BY for sorting results, and window functions (optional) for advanced in-query data manipulation.</a:t>
            </a:r>
          </a:p>
          <a:p>
            <a:pPr marL="342900" indent="-342900">
              <a:buFont typeface="Wingdings" panose="05000000000000000000" pitchFamily="2" charset="2"/>
              <a:buChar char="Ø"/>
            </a:pPr>
            <a:endParaRPr lang="en-US" sz="1400" dirty="0"/>
          </a:p>
          <a:p>
            <a:pPr marL="342900" indent="-342900">
              <a:buFont typeface="Wingdings" panose="05000000000000000000" pitchFamily="2" charset="2"/>
              <a:buChar char="Ø"/>
            </a:pPr>
            <a:r>
              <a:rPr lang="en-US" sz="1400" dirty="0"/>
              <a:t>Navigate schemas:  Understand database schema design principles and how to navigate relationships between tables using foreign keys.</a:t>
            </a:r>
          </a:p>
          <a:p>
            <a:pPr marL="342900" indent="-342900">
              <a:buFont typeface="Wingdings" panose="05000000000000000000" pitchFamily="2" charset="2"/>
              <a:buChar char="Ø"/>
            </a:pPr>
            <a:endParaRPr lang="en-US" sz="1400" dirty="0"/>
          </a:p>
          <a:p>
            <a:pPr marL="342900" indent="-342900">
              <a:buFont typeface="Wingdings" panose="05000000000000000000" pitchFamily="2" charset="2"/>
              <a:buChar char="Ø"/>
            </a:pPr>
            <a:r>
              <a:rPr lang="en-US" sz="1400" dirty="0"/>
              <a:t>Optimize for efficiency:  Grasp basic techniques for optimizing query performance, like using appropriate indexes and avoiding unnecessary joins.</a:t>
            </a:r>
          </a:p>
          <a:p>
            <a:pPr marL="342900" indent="-342900">
              <a:buFont typeface="Wingdings" panose="05000000000000000000" pitchFamily="2" charset="2"/>
              <a:buChar char="Ø"/>
            </a:pPr>
            <a:endParaRPr lang="en-US" sz="1400" dirty="0"/>
          </a:p>
          <a:p>
            <a:pPr marL="342900" indent="-342900">
              <a:buFont typeface="Wingdings" panose="05000000000000000000" pitchFamily="2" charset="2"/>
              <a:buChar char="Ø"/>
            </a:pPr>
            <a:r>
              <a:rPr lang="en-US" sz="1400" dirty="0"/>
              <a:t>Bonus points:  Familiarize yourself with views and stored procedures for code reusability and data security (optional).</a:t>
            </a:r>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r>
              <a:rPr lang="en-US" sz="1600" dirty="0"/>
              <a:t>         </a:t>
            </a:r>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endParaRPr lang="en-IN" sz="2400" dirty="0"/>
          </a:p>
          <a:p>
            <a:pPr marL="285750" indent="-285750">
              <a:buFont typeface="Arial" panose="020B0604020202020204" pitchFamily="34" charset="0"/>
              <a:buChar char="•"/>
            </a:pPr>
            <a:endParaRPr lang="en-IN" sz="2400" dirty="0"/>
          </a:p>
          <a:p>
            <a:endParaRPr lang="en-IN" sz="2400" dirty="0"/>
          </a:p>
          <a:p>
            <a:pPr marL="285750" indent="-285750">
              <a:buFont typeface="Wingdings" panose="05000000000000000000" pitchFamily="2" charset="2"/>
              <a:buChar char="Ø"/>
            </a:pPr>
            <a:endParaRPr lang="en-IN" sz="1600" dirty="0"/>
          </a:p>
          <a:p>
            <a:r>
              <a:rPr lang="en-IN" sz="1600" dirty="0"/>
              <a:t> </a:t>
            </a:r>
          </a:p>
          <a:p>
            <a:endParaRPr lang="en-IN" dirty="0"/>
          </a:p>
          <a:p>
            <a:endParaRPr lang="en-IN" dirty="0"/>
          </a:p>
          <a:p>
            <a:endParaRPr lang="en-IN" dirty="0"/>
          </a:p>
        </p:txBody>
      </p:sp>
    </p:spTree>
    <p:extLst>
      <p:ext uri="{BB962C8B-B14F-4D97-AF65-F5344CB8AC3E}">
        <p14:creationId xmlns:p14="http://schemas.microsoft.com/office/powerpoint/2010/main" val="3364010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1DAB504-2C53-CF9A-277E-7E32457B5E53}"/>
              </a:ext>
            </a:extLst>
          </p:cNvPr>
          <p:cNvSpPr>
            <a:spLocks noGrp="1"/>
          </p:cNvSpPr>
          <p:nvPr>
            <p:ph type="ftr" sz="quarter" idx="11"/>
          </p:nvPr>
        </p:nvSpPr>
        <p:spPr/>
        <p:txBody>
          <a:bodyPr/>
          <a:lstStyle/>
          <a:p>
            <a:r>
              <a:rPr lang="en-IN"/>
              <a:t>DS_Interview_prep-campusX</a:t>
            </a:r>
          </a:p>
        </p:txBody>
      </p:sp>
      <p:sp>
        <p:nvSpPr>
          <p:cNvPr id="6" name="TextBox 5">
            <a:extLst>
              <a:ext uri="{FF2B5EF4-FFF2-40B4-BE49-F238E27FC236}">
                <a16:creationId xmlns:a16="http://schemas.microsoft.com/office/drawing/2014/main" id="{1FB94170-2859-2A1A-CAB0-F28D29EB10AF}"/>
              </a:ext>
            </a:extLst>
          </p:cNvPr>
          <p:cNvSpPr txBox="1"/>
          <p:nvPr/>
        </p:nvSpPr>
        <p:spPr>
          <a:xfrm>
            <a:off x="235974" y="136525"/>
            <a:ext cx="12034684" cy="7263527"/>
          </a:xfrm>
          <a:prstGeom prst="rect">
            <a:avLst/>
          </a:prstGeom>
          <a:noFill/>
        </p:spPr>
        <p:txBody>
          <a:bodyPr wrap="square" rtlCol="0">
            <a:spAutoFit/>
          </a:bodyPr>
          <a:lstStyle/>
          <a:p>
            <a:endParaRPr lang="en-IN" dirty="0"/>
          </a:p>
          <a:p>
            <a:pPr marL="285750" indent="-285750">
              <a:buFont typeface="Arial" panose="020B0604020202020204" pitchFamily="34" charset="0"/>
              <a:buChar char="•"/>
            </a:pPr>
            <a:r>
              <a:rPr lang="en-IN" sz="2800" dirty="0"/>
              <a:t>Sample Questions</a:t>
            </a:r>
          </a:p>
          <a:p>
            <a:pPr marL="285750" indent="-285750">
              <a:buFont typeface="Arial" panose="020B0604020202020204" pitchFamily="34" charset="0"/>
              <a:buChar char="•"/>
            </a:pPr>
            <a:endParaRPr lang="en-IN" sz="2800" dirty="0"/>
          </a:p>
          <a:p>
            <a:pPr marL="285750" indent="-285750">
              <a:buFont typeface="Wingdings" panose="05000000000000000000" pitchFamily="2" charset="2"/>
              <a:buChar char="Ø"/>
            </a:pPr>
            <a:r>
              <a:rPr lang="en-US" sz="1600" dirty="0"/>
              <a:t>Write a query to find the total number of customers from California (CA) who have placed more than 5 orders.</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Select the names of all employees who earn a salary above the department average.</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Combine data from a customers table and an orders table using a LEFT JOIN, showing all customers even if they haven't placed any orders.</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Group products by category and calculate the average price for each category.</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Find the top 3 most popular products (by quantity sold) in the last month.</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Write a query to update the email addresses for all customers in the state of New York (NY) to a new domain (e.g., "@newdomain.com").</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Delete all duplicate rows from a table (ensure you specify the duplicate identification criteria).</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Write a subquery to find all orders placed on a specific date (e.g., '2024-07-11’).</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Use the ORDER BY clause to sort employees by their last name in descending order.</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Write a stored procedure to calculate and update the total sales for each customer each month.</a:t>
            </a:r>
          </a:p>
          <a:p>
            <a:endParaRPr lang="en-US" sz="1600"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sz="1800" dirty="0"/>
          </a:p>
          <a:p>
            <a:endParaRPr lang="en-IN" dirty="0"/>
          </a:p>
          <a:p>
            <a:endParaRPr lang="en-IN" dirty="0"/>
          </a:p>
        </p:txBody>
      </p:sp>
    </p:spTree>
    <p:extLst>
      <p:ext uri="{BB962C8B-B14F-4D97-AF65-F5344CB8AC3E}">
        <p14:creationId xmlns:p14="http://schemas.microsoft.com/office/powerpoint/2010/main" val="538015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1DAB504-2C53-CF9A-277E-7E32457B5E53}"/>
              </a:ext>
            </a:extLst>
          </p:cNvPr>
          <p:cNvSpPr>
            <a:spLocks noGrp="1"/>
          </p:cNvSpPr>
          <p:nvPr>
            <p:ph type="ftr" sz="quarter" idx="11"/>
          </p:nvPr>
        </p:nvSpPr>
        <p:spPr/>
        <p:txBody>
          <a:bodyPr/>
          <a:lstStyle/>
          <a:p>
            <a:r>
              <a:rPr lang="en-IN"/>
              <a:t>DS_Interview_prep-campusX</a:t>
            </a:r>
          </a:p>
        </p:txBody>
      </p:sp>
      <p:sp>
        <p:nvSpPr>
          <p:cNvPr id="6" name="TextBox 5">
            <a:extLst>
              <a:ext uri="{FF2B5EF4-FFF2-40B4-BE49-F238E27FC236}">
                <a16:creationId xmlns:a16="http://schemas.microsoft.com/office/drawing/2014/main" id="{1FB94170-2859-2A1A-CAB0-F28D29EB10AF}"/>
              </a:ext>
            </a:extLst>
          </p:cNvPr>
          <p:cNvSpPr txBox="1"/>
          <p:nvPr/>
        </p:nvSpPr>
        <p:spPr>
          <a:xfrm>
            <a:off x="282676" y="744393"/>
            <a:ext cx="11626647" cy="6924973"/>
          </a:xfrm>
          <a:prstGeom prst="rect">
            <a:avLst/>
          </a:prstGeom>
          <a:noFill/>
        </p:spPr>
        <p:txBody>
          <a:bodyPr wrap="square" rtlCol="0">
            <a:spAutoFit/>
          </a:bodyPr>
          <a:lstStyle/>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b="1" dirty="0"/>
              <a:t>Plan your strategy: </a:t>
            </a:r>
            <a:r>
              <a:rPr lang="en-US" sz="2000" dirty="0"/>
              <a:t>Practice the SQL queries on platforms like </a:t>
            </a:r>
            <a:r>
              <a:rPr lang="en-US" sz="2000" dirty="0" err="1"/>
              <a:t>Hackerrank</a:t>
            </a:r>
            <a:r>
              <a:rPr lang="en-US" sz="2000" dirty="0"/>
              <a:t> , </a:t>
            </a:r>
            <a:r>
              <a:rPr lang="en-US" sz="2000" dirty="0" err="1"/>
              <a:t>Hackerearth</a:t>
            </a:r>
            <a:r>
              <a:rPr lang="en-US" sz="2000" dirty="0"/>
              <a:t> , </a:t>
            </a:r>
            <a:r>
              <a:rPr lang="en-US" sz="2000" dirty="0" err="1"/>
              <a:t>Leetcode</a:t>
            </a:r>
            <a:r>
              <a:rPr lang="en-US" sz="2000" dirty="0"/>
              <a:t>.</a:t>
            </a:r>
          </a:p>
          <a:p>
            <a:r>
              <a:rPr lang="en-US" sz="2000" dirty="0"/>
              <a:t> </a:t>
            </a:r>
          </a:p>
          <a:p>
            <a:pPr marL="285750" indent="-285750">
              <a:buFont typeface="Wingdings" panose="05000000000000000000" pitchFamily="2" charset="2"/>
              <a:buChar char="Ø"/>
            </a:pPr>
            <a:r>
              <a:rPr lang="en-US" sz="2000" b="1" dirty="0"/>
              <a:t>Nail the fundamentals: </a:t>
            </a:r>
            <a:r>
              <a:rPr lang="en-US" sz="2000" dirty="0"/>
              <a:t>Master the core building blocks like DDL (CREATE, ALTER, DROP) for table structure and DML (SELECT, INSERT, UPDATE, DELETE) for data manipulation.</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b="1" dirty="0"/>
              <a:t>Sharpen your querying skills:  </a:t>
            </a:r>
            <a:r>
              <a:rPr lang="en-US" sz="2000" dirty="0"/>
              <a:t>Practice writing effective queries using WHERE clauses for filtering, JOINs for combining tables, and GROUP BY with aggregation functions (COUNT, SUM, AVG) for summarizing data.</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b="1" dirty="0"/>
              <a:t>Explore advanced features:  </a:t>
            </a:r>
            <a:r>
              <a:rPr lang="en-US" sz="2000" dirty="0"/>
              <a:t>Get comfortable with subqueries for complex retrievals,  ORDER BY for sorting, and window functions (optional) for advanced data manipulation within a query.</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b="1" dirty="0"/>
              <a:t>Master database navigation: </a:t>
            </a:r>
            <a:r>
              <a:rPr lang="en-US" sz="2000" dirty="0"/>
              <a:t>Understand schema design principles and how to navigate relationships between tables using foreign keys.</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b="1" dirty="0"/>
              <a:t>Optimize for speed: </a:t>
            </a:r>
            <a:r>
              <a:rPr lang="en-US" sz="2000" dirty="0"/>
              <a:t>Learn basic techniques to optimize queries, like using appropriate indexes and avoiding unnecessary joins.</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b="1" dirty="0"/>
              <a:t>Bonus points: </a:t>
            </a:r>
            <a:r>
              <a:rPr lang="en-US" sz="2000" dirty="0"/>
              <a:t>Familiarize yourself with views and stored procedures for code reusability and data security.</a:t>
            </a:r>
          </a:p>
          <a:p>
            <a:pPr marL="285750" indent="-285750">
              <a:buFont typeface="Wingdings" panose="05000000000000000000" pitchFamily="2" charset="2"/>
              <a:buChar char="Ø"/>
            </a:pPr>
            <a:endParaRPr lang="en-IN" sz="1600" dirty="0"/>
          </a:p>
          <a:p>
            <a:endParaRPr lang="en-IN" sz="1600" dirty="0"/>
          </a:p>
          <a:p>
            <a:endParaRPr lang="en-IN" sz="1600" dirty="0"/>
          </a:p>
          <a:p>
            <a:endParaRPr lang="en-IN" sz="1600" dirty="0"/>
          </a:p>
        </p:txBody>
      </p:sp>
      <p:sp>
        <p:nvSpPr>
          <p:cNvPr id="7" name="TextBox 6">
            <a:extLst>
              <a:ext uri="{FF2B5EF4-FFF2-40B4-BE49-F238E27FC236}">
                <a16:creationId xmlns:a16="http://schemas.microsoft.com/office/drawing/2014/main" id="{E335CEAE-9F0F-9816-B8B0-753CB640D8D2}"/>
              </a:ext>
            </a:extLst>
          </p:cNvPr>
          <p:cNvSpPr txBox="1"/>
          <p:nvPr/>
        </p:nvSpPr>
        <p:spPr>
          <a:xfrm>
            <a:off x="3116825" y="136525"/>
            <a:ext cx="6784260" cy="861774"/>
          </a:xfrm>
          <a:prstGeom prst="rect">
            <a:avLst/>
          </a:prstGeom>
          <a:noFill/>
        </p:spPr>
        <p:txBody>
          <a:bodyPr wrap="square" rtlCol="0">
            <a:spAutoFit/>
          </a:bodyPr>
          <a:lstStyle/>
          <a:p>
            <a:r>
              <a:rPr lang="en-US" sz="3200" dirty="0"/>
              <a:t>How to prepare for these concepts ?</a:t>
            </a:r>
          </a:p>
          <a:p>
            <a:endParaRPr lang="en-IN" dirty="0"/>
          </a:p>
        </p:txBody>
      </p:sp>
    </p:spTree>
    <p:extLst>
      <p:ext uri="{BB962C8B-B14F-4D97-AF65-F5344CB8AC3E}">
        <p14:creationId xmlns:p14="http://schemas.microsoft.com/office/powerpoint/2010/main" val="2455769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1DAB504-2C53-CF9A-277E-7E32457B5E53}"/>
              </a:ext>
            </a:extLst>
          </p:cNvPr>
          <p:cNvSpPr>
            <a:spLocks noGrp="1"/>
          </p:cNvSpPr>
          <p:nvPr>
            <p:ph type="ftr" sz="quarter" idx="11"/>
          </p:nvPr>
        </p:nvSpPr>
        <p:spPr/>
        <p:txBody>
          <a:bodyPr/>
          <a:lstStyle/>
          <a:p>
            <a:r>
              <a:rPr lang="en-IN"/>
              <a:t>DS_Interview_prep-campusX</a:t>
            </a:r>
          </a:p>
        </p:txBody>
      </p:sp>
      <p:sp>
        <p:nvSpPr>
          <p:cNvPr id="6" name="TextBox 5">
            <a:extLst>
              <a:ext uri="{FF2B5EF4-FFF2-40B4-BE49-F238E27FC236}">
                <a16:creationId xmlns:a16="http://schemas.microsoft.com/office/drawing/2014/main" id="{1FB94170-2859-2A1A-CAB0-F28D29EB10AF}"/>
              </a:ext>
            </a:extLst>
          </p:cNvPr>
          <p:cNvSpPr txBox="1"/>
          <p:nvPr/>
        </p:nvSpPr>
        <p:spPr>
          <a:xfrm>
            <a:off x="695631" y="783721"/>
            <a:ext cx="11626647" cy="892552"/>
          </a:xfrm>
          <a:prstGeom prst="rect">
            <a:avLst/>
          </a:prstGeom>
          <a:noFill/>
        </p:spPr>
        <p:txBody>
          <a:bodyPr wrap="square" rtlCol="0">
            <a:spAutoFit/>
          </a:bodyPr>
          <a:lstStyle/>
          <a:p>
            <a:pPr marL="285750" indent="-285750">
              <a:buFont typeface="Wingdings" panose="05000000000000000000" pitchFamily="2" charset="2"/>
              <a:buChar char="Ø"/>
            </a:pPr>
            <a:endParaRPr lang="en-US" sz="2000" dirty="0"/>
          </a:p>
          <a:p>
            <a:r>
              <a:rPr lang="en-US" sz="1600" b="1" dirty="0"/>
              <a:t>Question:</a:t>
            </a:r>
            <a:r>
              <a:rPr lang="en-US" sz="1600" dirty="0"/>
              <a:t> Write a query to </a:t>
            </a:r>
            <a:r>
              <a:rPr lang="en-US" sz="1600" dirty="0" err="1"/>
              <a:t>find:The</a:t>
            </a:r>
            <a:r>
              <a:rPr lang="en-US" sz="1600" dirty="0"/>
              <a:t> name of each </a:t>
            </a:r>
            <a:r>
              <a:rPr lang="en-US" sz="1600" dirty="0" err="1"/>
              <a:t>employee.The</a:t>
            </a:r>
            <a:r>
              <a:rPr lang="en-US" sz="1600" dirty="0"/>
              <a:t> name of their </a:t>
            </a:r>
            <a:r>
              <a:rPr lang="en-US" sz="1600" dirty="0" err="1"/>
              <a:t>manager.The</a:t>
            </a:r>
            <a:r>
              <a:rPr lang="en-US" sz="1600" dirty="0"/>
              <a:t> rank of each employee's salary within their department (employees with the same manager are considered in the same department).</a:t>
            </a:r>
            <a:endParaRPr lang="en-IN" sz="1600" dirty="0"/>
          </a:p>
        </p:txBody>
      </p:sp>
      <p:sp>
        <p:nvSpPr>
          <p:cNvPr id="7" name="TextBox 6">
            <a:extLst>
              <a:ext uri="{FF2B5EF4-FFF2-40B4-BE49-F238E27FC236}">
                <a16:creationId xmlns:a16="http://schemas.microsoft.com/office/drawing/2014/main" id="{E335CEAE-9F0F-9816-B8B0-753CB640D8D2}"/>
              </a:ext>
            </a:extLst>
          </p:cNvPr>
          <p:cNvSpPr txBox="1"/>
          <p:nvPr/>
        </p:nvSpPr>
        <p:spPr>
          <a:xfrm>
            <a:off x="3116825" y="136525"/>
            <a:ext cx="6784260" cy="861774"/>
          </a:xfrm>
          <a:prstGeom prst="rect">
            <a:avLst/>
          </a:prstGeom>
          <a:noFill/>
        </p:spPr>
        <p:txBody>
          <a:bodyPr wrap="square" rtlCol="0">
            <a:spAutoFit/>
          </a:bodyPr>
          <a:lstStyle/>
          <a:p>
            <a:r>
              <a:rPr lang="en-US" sz="3200" dirty="0"/>
              <a:t>Sample SQL problem</a:t>
            </a:r>
          </a:p>
          <a:p>
            <a:endParaRPr lang="en-IN" dirty="0"/>
          </a:p>
        </p:txBody>
      </p:sp>
      <p:pic>
        <p:nvPicPr>
          <p:cNvPr id="3" name="Picture 2">
            <a:extLst>
              <a:ext uri="{FF2B5EF4-FFF2-40B4-BE49-F238E27FC236}">
                <a16:creationId xmlns:a16="http://schemas.microsoft.com/office/drawing/2014/main" id="{477C1C3B-6FC0-9E77-8801-05B3CDE416CB}"/>
              </a:ext>
            </a:extLst>
          </p:cNvPr>
          <p:cNvPicPr>
            <a:picLocks noChangeAspect="1"/>
          </p:cNvPicPr>
          <p:nvPr/>
        </p:nvPicPr>
        <p:blipFill>
          <a:blip r:embed="rId2"/>
          <a:stretch>
            <a:fillRect/>
          </a:stretch>
        </p:blipFill>
        <p:spPr>
          <a:xfrm>
            <a:off x="371166" y="2262363"/>
            <a:ext cx="6344266" cy="2104829"/>
          </a:xfrm>
          <a:prstGeom prst="rect">
            <a:avLst/>
          </a:prstGeom>
        </p:spPr>
      </p:pic>
      <p:pic>
        <p:nvPicPr>
          <p:cNvPr id="8" name="Picture 7">
            <a:extLst>
              <a:ext uri="{FF2B5EF4-FFF2-40B4-BE49-F238E27FC236}">
                <a16:creationId xmlns:a16="http://schemas.microsoft.com/office/drawing/2014/main" id="{0CA42235-4FDD-C11E-FB8B-F29F894D96B5}"/>
              </a:ext>
            </a:extLst>
          </p:cNvPr>
          <p:cNvPicPr>
            <a:picLocks noChangeAspect="1"/>
          </p:cNvPicPr>
          <p:nvPr/>
        </p:nvPicPr>
        <p:blipFill>
          <a:blip r:embed="rId3"/>
          <a:stretch>
            <a:fillRect/>
          </a:stretch>
        </p:blipFill>
        <p:spPr>
          <a:xfrm>
            <a:off x="371166" y="4669726"/>
            <a:ext cx="4447376" cy="1684166"/>
          </a:xfrm>
          <a:prstGeom prst="rect">
            <a:avLst/>
          </a:prstGeom>
        </p:spPr>
      </p:pic>
      <p:pic>
        <p:nvPicPr>
          <p:cNvPr id="10" name="Picture 9">
            <a:extLst>
              <a:ext uri="{FF2B5EF4-FFF2-40B4-BE49-F238E27FC236}">
                <a16:creationId xmlns:a16="http://schemas.microsoft.com/office/drawing/2014/main" id="{7B48A466-7FEE-FAF2-FC0E-3A086C7DFD92}"/>
              </a:ext>
            </a:extLst>
          </p:cNvPr>
          <p:cNvPicPr>
            <a:picLocks noChangeAspect="1"/>
          </p:cNvPicPr>
          <p:nvPr/>
        </p:nvPicPr>
        <p:blipFill>
          <a:blip r:embed="rId4"/>
          <a:stretch>
            <a:fillRect/>
          </a:stretch>
        </p:blipFill>
        <p:spPr>
          <a:xfrm>
            <a:off x="7342354" y="4573033"/>
            <a:ext cx="4348201" cy="1577477"/>
          </a:xfrm>
          <a:prstGeom prst="rect">
            <a:avLst/>
          </a:prstGeom>
        </p:spPr>
      </p:pic>
      <p:pic>
        <p:nvPicPr>
          <p:cNvPr id="12" name="Picture 11">
            <a:extLst>
              <a:ext uri="{FF2B5EF4-FFF2-40B4-BE49-F238E27FC236}">
                <a16:creationId xmlns:a16="http://schemas.microsoft.com/office/drawing/2014/main" id="{7E776D02-2471-E3A9-B12B-54886E9E68EB}"/>
              </a:ext>
            </a:extLst>
          </p:cNvPr>
          <p:cNvPicPr>
            <a:picLocks noChangeAspect="1"/>
          </p:cNvPicPr>
          <p:nvPr/>
        </p:nvPicPr>
        <p:blipFill>
          <a:blip r:embed="rId5"/>
          <a:stretch>
            <a:fillRect/>
          </a:stretch>
        </p:blipFill>
        <p:spPr>
          <a:xfrm>
            <a:off x="7236542" y="2381791"/>
            <a:ext cx="4454013" cy="1577477"/>
          </a:xfrm>
          <a:prstGeom prst="rect">
            <a:avLst/>
          </a:prstGeom>
        </p:spPr>
      </p:pic>
      <p:sp>
        <p:nvSpPr>
          <p:cNvPr id="13" name="TextBox 12">
            <a:extLst>
              <a:ext uri="{FF2B5EF4-FFF2-40B4-BE49-F238E27FC236}">
                <a16:creationId xmlns:a16="http://schemas.microsoft.com/office/drawing/2014/main" id="{32AA1BC9-2ECF-7E1E-5A00-B4D6B561A83F}"/>
              </a:ext>
            </a:extLst>
          </p:cNvPr>
          <p:cNvSpPr txBox="1"/>
          <p:nvPr/>
        </p:nvSpPr>
        <p:spPr>
          <a:xfrm>
            <a:off x="9026012" y="1924439"/>
            <a:ext cx="1474839" cy="261610"/>
          </a:xfrm>
          <a:prstGeom prst="rect">
            <a:avLst/>
          </a:prstGeom>
          <a:noFill/>
        </p:spPr>
        <p:txBody>
          <a:bodyPr wrap="square" rtlCol="0">
            <a:spAutoFit/>
          </a:bodyPr>
          <a:lstStyle/>
          <a:p>
            <a:r>
              <a:rPr lang="en-IN" sz="1100" dirty="0"/>
              <a:t>Input Table</a:t>
            </a:r>
          </a:p>
        </p:txBody>
      </p:sp>
      <p:sp>
        <p:nvSpPr>
          <p:cNvPr id="14" name="TextBox 13">
            <a:extLst>
              <a:ext uri="{FF2B5EF4-FFF2-40B4-BE49-F238E27FC236}">
                <a16:creationId xmlns:a16="http://schemas.microsoft.com/office/drawing/2014/main" id="{B250D3CC-9EC9-ACFC-A94B-536F436D4B11}"/>
              </a:ext>
            </a:extLst>
          </p:cNvPr>
          <p:cNvSpPr txBox="1"/>
          <p:nvPr/>
        </p:nvSpPr>
        <p:spPr>
          <a:xfrm>
            <a:off x="9026011" y="4116942"/>
            <a:ext cx="1474839" cy="261610"/>
          </a:xfrm>
          <a:prstGeom prst="rect">
            <a:avLst/>
          </a:prstGeom>
          <a:noFill/>
        </p:spPr>
        <p:txBody>
          <a:bodyPr wrap="square" rtlCol="0">
            <a:spAutoFit/>
          </a:bodyPr>
          <a:lstStyle/>
          <a:p>
            <a:r>
              <a:rPr lang="en-IN" sz="1100" dirty="0"/>
              <a:t>Output Table</a:t>
            </a:r>
          </a:p>
        </p:txBody>
      </p:sp>
    </p:spTree>
    <p:extLst>
      <p:ext uri="{BB962C8B-B14F-4D97-AF65-F5344CB8AC3E}">
        <p14:creationId xmlns:p14="http://schemas.microsoft.com/office/powerpoint/2010/main" val="607340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1DAB504-2C53-CF9A-277E-7E32457B5E53}"/>
              </a:ext>
            </a:extLst>
          </p:cNvPr>
          <p:cNvSpPr>
            <a:spLocks noGrp="1"/>
          </p:cNvSpPr>
          <p:nvPr>
            <p:ph type="ftr" sz="quarter" idx="11"/>
          </p:nvPr>
        </p:nvSpPr>
        <p:spPr/>
        <p:txBody>
          <a:bodyPr/>
          <a:lstStyle/>
          <a:p>
            <a:r>
              <a:rPr lang="en-IN"/>
              <a:t>DS_Interview_prep-campusX</a:t>
            </a:r>
          </a:p>
        </p:txBody>
      </p:sp>
      <p:sp>
        <p:nvSpPr>
          <p:cNvPr id="6" name="TextBox 5">
            <a:extLst>
              <a:ext uri="{FF2B5EF4-FFF2-40B4-BE49-F238E27FC236}">
                <a16:creationId xmlns:a16="http://schemas.microsoft.com/office/drawing/2014/main" id="{1FB94170-2859-2A1A-CAB0-F28D29EB10AF}"/>
              </a:ext>
            </a:extLst>
          </p:cNvPr>
          <p:cNvSpPr txBox="1"/>
          <p:nvPr/>
        </p:nvSpPr>
        <p:spPr>
          <a:xfrm>
            <a:off x="282676" y="1166842"/>
            <a:ext cx="11626647" cy="1815882"/>
          </a:xfrm>
          <a:prstGeom prst="rect">
            <a:avLst/>
          </a:prstGeom>
          <a:noFill/>
        </p:spPr>
        <p:txBody>
          <a:bodyPr wrap="square" rtlCol="0">
            <a:spAutoFit/>
          </a:bodyPr>
          <a:lstStyle/>
          <a:p>
            <a:pPr algn="ctr"/>
            <a:r>
              <a:rPr lang="en-IN" sz="2400" dirty="0"/>
              <a:t> </a:t>
            </a:r>
          </a:p>
          <a:p>
            <a:pPr marL="342900" indent="-342900">
              <a:buFont typeface="Arial" panose="020B0604020202020204" pitchFamily="34" charset="0"/>
              <a:buChar char="•"/>
            </a:pPr>
            <a:endParaRPr lang="en-IN" sz="2400" dirty="0"/>
          </a:p>
          <a:p>
            <a:pPr marL="342900" indent="-342900">
              <a:buFont typeface="Wingdings" panose="05000000000000000000" pitchFamily="2" charset="2"/>
              <a:buChar char="Ø"/>
            </a:pPr>
            <a:endParaRPr lang="en-IN" sz="1600" dirty="0"/>
          </a:p>
          <a:p>
            <a:endParaRPr lang="en-IN" sz="1600" dirty="0"/>
          </a:p>
          <a:p>
            <a:pPr marL="342900" indent="-342900">
              <a:buFont typeface="Wingdings" panose="05000000000000000000" pitchFamily="2" charset="2"/>
              <a:buChar char="Ø"/>
            </a:pPr>
            <a:endParaRPr lang="en-IN" sz="1600" dirty="0"/>
          </a:p>
          <a:p>
            <a:pPr marL="342900" indent="-342900">
              <a:buFont typeface="Wingdings" panose="05000000000000000000" pitchFamily="2" charset="2"/>
              <a:buChar char="Ø"/>
            </a:pPr>
            <a:endParaRPr lang="en-IN" sz="1600" dirty="0"/>
          </a:p>
        </p:txBody>
      </p:sp>
      <p:sp>
        <p:nvSpPr>
          <p:cNvPr id="4" name="Title 3">
            <a:extLst>
              <a:ext uri="{FF2B5EF4-FFF2-40B4-BE49-F238E27FC236}">
                <a16:creationId xmlns:a16="http://schemas.microsoft.com/office/drawing/2014/main" id="{307F0A73-FB1F-E450-337F-6B28EEB2C8A9}"/>
              </a:ext>
            </a:extLst>
          </p:cNvPr>
          <p:cNvSpPr>
            <a:spLocks noGrp="1"/>
          </p:cNvSpPr>
          <p:nvPr>
            <p:ph type="ctrTitle"/>
          </p:nvPr>
        </p:nvSpPr>
        <p:spPr>
          <a:xfrm>
            <a:off x="3598607" y="32139"/>
            <a:ext cx="4168877" cy="627779"/>
          </a:xfrm>
        </p:spPr>
        <p:txBody>
          <a:bodyPr>
            <a:normAutofit/>
          </a:bodyPr>
          <a:lstStyle/>
          <a:p>
            <a:r>
              <a:rPr lang="en-IN" sz="3200" dirty="0">
                <a:latin typeface="+mn-lt"/>
              </a:rPr>
              <a:t>Python </a:t>
            </a:r>
          </a:p>
        </p:txBody>
      </p:sp>
      <p:sp>
        <p:nvSpPr>
          <p:cNvPr id="7" name="TextBox 6">
            <a:extLst>
              <a:ext uri="{FF2B5EF4-FFF2-40B4-BE49-F238E27FC236}">
                <a16:creationId xmlns:a16="http://schemas.microsoft.com/office/drawing/2014/main" id="{E3C44B7D-6705-066D-06AF-FE4961C9B2AF}"/>
              </a:ext>
            </a:extLst>
          </p:cNvPr>
          <p:cNvSpPr txBox="1"/>
          <p:nvPr/>
        </p:nvSpPr>
        <p:spPr>
          <a:xfrm>
            <a:off x="282676" y="780772"/>
            <a:ext cx="11820834" cy="12588061"/>
          </a:xfrm>
          <a:prstGeom prst="rect">
            <a:avLst/>
          </a:prstGeom>
          <a:noFill/>
        </p:spPr>
        <p:txBody>
          <a:bodyPr wrap="square" rtlCol="0">
            <a:spAutoFit/>
          </a:bodyPr>
          <a:lstStyle/>
          <a:p>
            <a:pPr marL="342900" indent="-342900">
              <a:buFont typeface="Arial" panose="020B0604020202020204" pitchFamily="34" charset="0"/>
              <a:buChar char="•"/>
            </a:pPr>
            <a:r>
              <a:rPr lang="en-IN" sz="2400" dirty="0"/>
              <a:t>Concepts to be tested</a:t>
            </a:r>
          </a:p>
          <a:p>
            <a:endParaRPr lang="en-IN" dirty="0"/>
          </a:p>
          <a:p>
            <a:pPr marL="285750" indent="-285750">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DSA*, OOPS*, Data manipulation,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Numpy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pandas, scikit-learn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Tensorflow</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Keras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Matplotlib-</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pyplot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seaborn , lambda , apply , map , filter   </a:t>
            </a:r>
            <a:endParaRPr lang="en-IN" sz="1600" dirty="0"/>
          </a:p>
          <a:p>
            <a:endParaRPr lang="en-IN" sz="1600" dirty="0"/>
          </a:p>
          <a:p>
            <a:endParaRPr lang="en-IN" sz="1600" dirty="0"/>
          </a:p>
          <a:p>
            <a:pPr marL="285750" indent="-285750">
              <a:buFont typeface="Arial" panose="020B0604020202020204" pitchFamily="34" charset="0"/>
              <a:buChar char="•"/>
            </a:pPr>
            <a:r>
              <a:rPr lang="en-IN" sz="2400" dirty="0"/>
              <a:t>What to prepare ?</a:t>
            </a:r>
          </a:p>
          <a:p>
            <a:pPr marL="285750" indent="-285750">
              <a:buFont typeface="Arial" panose="020B0604020202020204" pitchFamily="34" charset="0"/>
              <a:buChar char="•"/>
            </a:pPr>
            <a:endParaRPr lang="en-IN" sz="2400" dirty="0"/>
          </a:p>
          <a:p>
            <a:pPr marL="342900" indent="-342900">
              <a:buFont typeface="Wingdings" panose="05000000000000000000" pitchFamily="2" charset="2"/>
              <a:buChar char="Ø"/>
            </a:pPr>
            <a:r>
              <a:rPr lang="en-US" sz="1400" b="1" dirty="0"/>
              <a:t>Master the fundamentals</a:t>
            </a:r>
            <a:r>
              <a:rPr lang="en-US" sz="1400" dirty="0"/>
              <a:t>: Solidify your grasp of variables, data types, operators, control flow (if/else, loops), and functions. This strong foundation is crucial for building upon later concepts.</a:t>
            </a:r>
          </a:p>
          <a:p>
            <a:pPr marL="342900" indent="-342900">
              <a:buFont typeface="Wingdings" panose="05000000000000000000" pitchFamily="2" charset="2"/>
              <a:buChar char="Ø"/>
            </a:pPr>
            <a:r>
              <a:rPr lang="en-US" sz="1400" b="1" dirty="0"/>
              <a:t>Practice problem-solving</a:t>
            </a:r>
            <a:r>
              <a:rPr lang="en-US" sz="1400" dirty="0"/>
              <a:t>: Hone your ability to break down complex problems into smaller, manageable steps. This skill is essential for tackling coding challenges and real-world scenarios.</a:t>
            </a:r>
          </a:p>
          <a:p>
            <a:pPr marL="342900" indent="-342900">
              <a:buFont typeface="Wingdings" panose="05000000000000000000" pitchFamily="2" charset="2"/>
              <a:buChar char="Ø"/>
            </a:pPr>
            <a:r>
              <a:rPr lang="en-US" sz="1400" b="1" dirty="0"/>
              <a:t>Learn essential data structures</a:t>
            </a:r>
            <a:r>
              <a:rPr lang="en-US" sz="1400" dirty="0"/>
              <a:t>: Understand lists, tuples, dictionaries, and sets. Explore their creation, manipulation (adding/removing elements), and searching techniques.</a:t>
            </a:r>
          </a:p>
          <a:p>
            <a:pPr marL="342900" indent="-342900">
              <a:buFont typeface="Wingdings" panose="05000000000000000000" pitchFamily="2" charset="2"/>
              <a:buChar char="Ø"/>
            </a:pPr>
            <a:r>
              <a:rPr lang="en-US" sz="1400" b="1" dirty="0"/>
              <a:t>Embrace object-oriented programming (OOP): </a:t>
            </a:r>
            <a:r>
              <a:rPr lang="en-US" sz="1400" dirty="0"/>
              <a:t>Grasp the concepts of classes, objects, attributes (data), and methods (functions). OOP helps organize code and promotes reusability.</a:t>
            </a:r>
          </a:p>
          <a:p>
            <a:pPr marL="342900" indent="-342900">
              <a:buFont typeface="Wingdings" panose="05000000000000000000" pitchFamily="2" charset="2"/>
              <a:buChar char="Ø"/>
            </a:pPr>
            <a:r>
              <a:rPr lang="en-US" sz="1400" b="1" dirty="0"/>
              <a:t>Leverage libraries</a:t>
            </a:r>
            <a:r>
              <a:rPr lang="en-US" sz="1400" dirty="0"/>
              <a:t>: Explore popular libraries like NumPy (numerical computing), Pandas (data analysis), and Matplotlib (visualization). These tools enhance your Python capabilities.</a:t>
            </a:r>
          </a:p>
          <a:p>
            <a:pPr marL="342900" indent="-342900">
              <a:buFont typeface="Wingdings" panose="05000000000000000000" pitchFamily="2" charset="2"/>
              <a:buChar char="Ø"/>
            </a:pPr>
            <a:r>
              <a:rPr lang="en-US" sz="1400" b="1" dirty="0"/>
              <a:t>Practice consistently</a:t>
            </a:r>
            <a:r>
              <a:rPr lang="en-US" sz="1400" dirty="0"/>
              <a:t>: The key to mastering Python is consistent practice. Utilize online coding platforms, work on personal projects, and participate in coding challenges to solidify your knowledge.</a:t>
            </a:r>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r>
              <a:rPr lang="en-US" sz="1600" dirty="0"/>
              <a:t>         </a:t>
            </a:r>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endParaRPr lang="en-IN" sz="2400" dirty="0"/>
          </a:p>
          <a:p>
            <a:pPr marL="285750" indent="-285750">
              <a:buFont typeface="Arial" panose="020B0604020202020204" pitchFamily="34" charset="0"/>
              <a:buChar char="•"/>
            </a:pPr>
            <a:endParaRPr lang="en-IN" sz="2400" dirty="0"/>
          </a:p>
          <a:p>
            <a:endParaRPr lang="en-IN" sz="2400" dirty="0"/>
          </a:p>
          <a:p>
            <a:pPr marL="285750" indent="-285750">
              <a:buFont typeface="Wingdings" panose="05000000000000000000" pitchFamily="2" charset="2"/>
              <a:buChar char="Ø"/>
            </a:pPr>
            <a:endParaRPr lang="en-IN" sz="1600" dirty="0"/>
          </a:p>
          <a:p>
            <a:r>
              <a:rPr lang="en-IN" sz="1600" dirty="0"/>
              <a:t> </a:t>
            </a:r>
          </a:p>
          <a:p>
            <a:endParaRPr lang="en-IN" dirty="0"/>
          </a:p>
          <a:p>
            <a:endParaRPr lang="en-IN" dirty="0"/>
          </a:p>
          <a:p>
            <a:endParaRPr lang="en-IN" dirty="0"/>
          </a:p>
        </p:txBody>
      </p:sp>
    </p:spTree>
    <p:extLst>
      <p:ext uri="{BB962C8B-B14F-4D97-AF65-F5344CB8AC3E}">
        <p14:creationId xmlns:p14="http://schemas.microsoft.com/office/powerpoint/2010/main" val="38271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1DAB504-2C53-CF9A-277E-7E32457B5E53}"/>
              </a:ext>
            </a:extLst>
          </p:cNvPr>
          <p:cNvSpPr>
            <a:spLocks noGrp="1"/>
          </p:cNvSpPr>
          <p:nvPr>
            <p:ph type="ftr" sz="quarter" idx="11"/>
          </p:nvPr>
        </p:nvSpPr>
        <p:spPr/>
        <p:txBody>
          <a:bodyPr/>
          <a:lstStyle/>
          <a:p>
            <a:r>
              <a:rPr lang="en-IN"/>
              <a:t>DS_Interview_prep-campusX</a:t>
            </a:r>
          </a:p>
        </p:txBody>
      </p:sp>
      <p:sp>
        <p:nvSpPr>
          <p:cNvPr id="6" name="TextBox 5">
            <a:extLst>
              <a:ext uri="{FF2B5EF4-FFF2-40B4-BE49-F238E27FC236}">
                <a16:creationId xmlns:a16="http://schemas.microsoft.com/office/drawing/2014/main" id="{1FB94170-2859-2A1A-CAB0-F28D29EB10AF}"/>
              </a:ext>
            </a:extLst>
          </p:cNvPr>
          <p:cNvSpPr txBox="1"/>
          <p:nvPr/>
        </p:nvSpPr>
        <p:spPr>
          <a:xfrm>
            <a:off x="351502" y="731564"/>
            <a:ext cx="7140679" cy="6094297"/>
          </a:xfrm>
          <a:prstGeom prst="rect">
            <a:avLst/>
          </a:prstGeom>
          <a:noFill/>
        </p:spPr>
        <p:txBody>
          <a:bodyPr wrap="square" rtlCol="0">
            <a:spAutoFit/>
          </a:bodyPr>
          <a:lstStyle/>
          <a:p>
            <a:pPr>
              <a:lnSpc>
                <a:spcPct val="107000"/>
              </a:lnSpc>
              <a:spcAft>
                <a:spcPts val="800"/>
              </a:spcAft>
            </a:pPr>
            <a:r>
              <a:rPr lang="en-IN" sz="1400" b="1" kern="100" dirty="0">
                <a:effectLst/>
                <a:ea typeface="Calibri" panose="020F0502020204030204" pitchFamily="34" charset="0"/>
                <a:cs typeface="Times New Roman" panose="02020603050405020304" pitchFamily="18" charset="0"/>
              </a:rPr>
              <a:t>Empower Yourself with Pandas:</a:t>
            </a:r>
            <a:endParaRPr lang="en-IN" sz="14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ea typeface="Calibri" panose="020F0502020204030204" pitchFamily="34" charset="0"/>
                <a:cs typeface="Times New Roman" panose="02020603050405020304" pitchFamily="18" charset="0"/>
              </a:rPr>
              <a:t>Explore </a:t>
            </a:r>
            <a:r>
              <a:rPr lang="en-IN" sz="1400" kern="100" dirty="0" err="1">
                <a:effectLst/>
                <a:ea typeface="Calibri" panose="020F0502020204030204" pitchFamily="34" charset="0"/>
                <a:cs typeface="Times New Roman" panose="02020603050405020304" pitchFamily="18" charset="0"/>
              </a:rPr>
              <a:t>DataFrames</a:t>
            </a:r>
            <a:r>
              <a:rPr lang="en-IN" sz="1400" kern="100" dirty="0">
                <a:effectLst/>
                <a:ea typeface="Calibri" panose="020F0502020204030204" pitchFamily="34" charset="0"/>
                <a:cs typeface="Times New Roman" panose="02020603050405020304" pitchFamily="18" charset="0"/>
              </a:rPr>
              <a:t> and Series for data analysis and manipulation.</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ea typeface="Calibri" panose="020F0502020204030204" pitchFamily="34" charset="0"/>
                <a:cs typeface="Times New Roman" panose="02020603050405020304" pitchFamily="18" charset="0"/>
              </a:rPr>
              <a:t>Master data loading, cleaning, filtering, and transformation techniques.</a:t>
            </a:r>
          </a:p>
          <a:p>
            <a:endParaRPr lang="en-US" sz="1400" b="1" dirty="0"/>
          </a:p>
          <a:p>
            <a:r>
              <a:rPr lang="en-US" sz="1400" b="1" dirty="0"/>
              <a:t>Master NumPy:</a:t>
            </a:r>
          </a:p>
          <a:p>
            <a:pPr marL="285750" indent="-285750">
              <a:buFont typeface="Arial" panose="020B0604020202020204" pitchFamily="34" charset="0"/>
              <a:buChar char="•"/>
            </a:pPr>
            <a:r>
              <a:rPr lang="en-US" sz="1400" dirty="0"/>
              <a:t>Learn array creation, manipulation, and mathematical operations.</a:t>
            </a:r>
          </a:p>
          <a:p>
            <a:pPr marL="285750" indent="-285750">
              <a:buFont typeface="Arial" panose="020B0604020202020204" pitchFamily="34" charset="0"/>
              <a:buChar char="•"/>
            </a:pPr>
            <a:r>
              <a:rPr lang="en-US" sz="1400" dirty="0"/>
              <a:t>Understand broadcasting for efficient vectorized computations.</a:t>
            </a:r>
          </a:p>
          <a:p>
            <a:pPr lvl="0">
              <a:lnSpc>
                <a:spcPct val="107000"/>
              </a:lnSpc>
              <a:spcAft>
                <a:spcPts val="800"/>
              </a:spcAft>
              <a:buSzPts val="1000"/>
              <a:tabLst>
                <a:tab pos="457200" algn="l"/>
              </a:tabLst>
            </a:pPr>
            <a:endParaRPr lang="en-IN" sz="14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400" b="1" kern="100" dirty="0">
                <a:effectLst/>
                <a:ea typeface="Calibri" panose="020F0502020204030204" pitchFamily="34" charset="0"/>
                <a:cs typeface="Times New Roman" panose="02020603050405020304" pitchFamily="18" charset="0"/>
              </a:rPr>
              <a:t>Visualize with Matplotlib and Seaborn:</a:t>
            </a:r>
            <a:endParaRPr lang="en-IN" sz="14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ea typeface="Calibri" panose="020F0502020204030204" pitchFamily="34" charset="0"/>
                <a:cs typeface="Times New Roman" panose="02020603050405020304" pitchFamily="18" charset="0"/>
              </a:rPr>
              <a:t>Utilize Matplotlib for basic plots (scatter, line, bar).</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ea typeface="Calibri" panose="020F0502020204030204" pitchFamily="34" charset="0"/>
                <a:cs typeface="Times New Roman" panose="02020603050405020304" pitchFamily="18" charset="0"/>
              </a:rPr>
              <a:t>Leverage Seaborn for high-level statistical visualizations.</a:t>
            </a:r>
          </a:p>
          <a:p>
            <a:pPr>
              <a:lnSpc>
                <a:spcPct val="107000"/>
              </a:lnSpc>
              <a:spcAft>
                <a:spcPts val="800"/>
              </a:spcAft>
            </a:pPr>
            <a:r>
              <a:rPr lang="en-IN" sz="1400" b="1" kern="100" dirty="0">
                <a:effectLst/>
                <a:ea typeface="Calibri" panose="020F0502020204030204" pitchFamily="34" charset="0"/>
                <a:cs typeface="Times New Roman" panose="02020603050405020304" pitchFamily="18" charset="0"/>
              </a:rPr>
              <a:t>Dive into TensorFlow:</a:t>
            </a:r>
            <a:endParaRPr lang="en-IN" sz="14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ea typeface="Calibri" panose="020F0502020204030204" pitchFamily="34" charset="0"/>
                <a:cs typeface="Times New Roman" panose="02020603050405020304" pitchFamily="18" charset="0"/>
              </a:rPr>
              <a:t>Grasp foundational concepts of machine learning and deep learning.</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ea typeface="Calibri" panose="020F0502020204030204" pitchFamily="34" charset="0"/>
                <a:cs typeface="Times New Roman" panose="02020603050405020304" pitchFamily="18" charset="0"/>
              </a:rPr>
              <a:t>Understand tensors, neural networks, and building basic models.</a:t>
            </a:r>
          </a:p>
          <a:p>
            <a:pPr>
              <a:lnSpc>
                <a:spcPct val="107000"/>
              </a:lnSpc>
              <a:spcAft>
                <a:spcPts val="800"/>
              </a:spcAft>
            </a:pPr>
            <a:r>
              <a:rPr lang="en-IN" sz="1400" b="1" kern="100" dirty="0">
                <a:effectLst/>
                <a:ea typeface="Calibri" panose="020F0502020204030204" pitchFamily="34" charset="0"/>
                <a:cs typeface="Times New Roman" panose="02020603050405020304" pitchFamily="18" charset="0"/>
              </a:rPr>
              <a:t>Learning Resources:</a:t>
            </a:r>
            <a:endParaRPr lang="en-IN" sz="14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ea typeface="Calibri" panose="020F0502020204030204" pitchFamily="34" charset="0"/>
                <a:cs typeface="Times New Roman" panose="02020603050405020304" pitchFamily="18" charset="0"/>
              </a:rPr>
              <a:t>Online tutorials and courses (Coursera, edX, Kaggle Learn).</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ea typeface="Calibri" panose="020F0502020204030204" pitchFamily="34" charset="0"/>
                <a:cs typeface="Times New Roman" panose="02020603050405020304" pitchFamily="18" charset="0"/>
              </a:rPr>
              <a:t>Books ("Hands-On Machine Learning with Scikit-Learn, </a:t>
            </a:r>
            <a:r>
              <a:rPr lang="en-IN" sz="1400" kern="100" dirty="0" err="1">
                <a:effectLst/>
                <a:ea typeface="Calibri" panose="020F0502020204030204" pitchFamily="34" charset="0"/>
                <a:cs typeface="Times New Roman" panose="02020603050405020304" pitchFamily="18" charset="0"/>
              </a:rPr>
              <a:t>Keras</a:t>
            </a:r>
            <a:r>
              <a:rPr lang="en-IN" sz="1400" kern="100" dirty="0">
                <a:effectLst/>
                <a:ea typeface="Calibri" panose="020F0502020204030204" pitchFamily="34" charset="0"/>
                <a:cs typeface="Times New Roman" panose="02020603050405020304" pitchFamily="18" charset="0"/>
              </a:rPr>
              <a:t> &amp; TensorFlow" by </a:t>
            </a:r>
            <a:r>
              <a:rPr lang="en-IN" sz="1400" kern="100" dirty="0" err="1">
                <a:effectLst/>
                <a:ea typeface="Calibri" panose="020F0502020204030204" pitchFamily="34" charset="0"/>
                <a:cs typeface="Times New Roman" panose="02020603050405020304" pitchFamily="18" charset="0"/>
              </a:rPr>
              <a:t>Aurélien</a:t>
            </a:r>
            <a:r>
              <a:rPr lang="en-IN" sz="1400" kern="100" dirty="0">
                <a:effectLst/>
                <a:ea typeface="Calibri" panose="020F0502020204030204" pitchFamily="34" charset="0"/>
                <a:cs typeface="Times New Roman" panose="02020603050405020304" pitchFamily="18" charset="0"/>
              </a:rPr>
              <a:t> </a:t>
            </a:r>
            <a:r>
              <a:rPr lang="en-IN" sz="1400" kern="100" dirty="0" err="1">
                <a:effectLst/>
                <a:ea typeface="Calibri" panose="020F0502020204030204" pitchFamily="34" charset="0"/>
                <a:cs typeface="Times New Roman" panose="02020603050405020304" pitchFamily="18" charset="0"/>
              </a:rPr>
              <a:t>Géron</a:t>
            </a:r>
            <a:r>
              <a:rPr lang="en-IN" sz="1400" kern="100" dirty="0">
                <a:effectLst/>
                <a:ea typeface="Calibri" panose="020F0502020204030204" pitchFamily="34" charset="0"/>
                <a:cs typeface="Times New Roman" panose="02020603050405020304" pitchFamily="18" charset="0"/>
              </a:rPr>
              <a:t>).</a:t>
            </a:r>
          </a:p>
          <a:p>
            <a:pPr>
              <a:lnSpc>
                <a:spcPct val="107000"/>
              </a:lnSpc>
              <a:spcAft>
                <a:spcPts val="800"/>
              </a:spcAft>
            </a:pPr>
            <a:r>
              <a:rPr lang="en-IN" sz="1400" kern="100" dirty="0">
                <a:effectLst/>
                <a:ea typeface="Calibri" panose="020F0502020204030204" pitchFamily="34" charset="0"/>
                <a:cs typeface="Times New Roman" panose="02020603050405020304" pitchFamily="18" charset="0"/>
              </a:rPr>
              <a:t> </a:t>
            </a:r>
          </a:p>
          <a:p>
            <a:pPr marL="342900" indent="-342900">
              <a:buFont typeface="Wingdings" panose="05000000000000000000" pitchFamily="2" charset="2"/>
              <a:buChar char="Ø"/>
            </a:pPr>
            <a:endParaRPr lang="en-IN" sz="1600" dirty="0"/>
          </a:p>
        </p:txBody>
      </p:sp>
      <p:sp>
        <p:nvSpPr>
          <p:cNvPr id="4" name="Title 3">
            <a:extLst>
              <a:ext uri="{FF2B5EF4-FFF2-40B4-BE49-F238E27FC236}">
                <a16:creationId xmlns:a16="http://schemas.microsoft.com/office/drawing/2014/main" id="{307F0A73-FB1F-E450-337F-6B28EEB2C8A9}"/>
              </a:ext>
            </a:extLst>
          </p:cNvPr>
          <p:cNvSpPr>
            <a:spLocks noGrp="1"/>
          </p:cNvSpPr>
          <p:nvPr>
            <p:ph type="ctrTitle"/>
          </p:nvPr>
        </p:nvSpPr>
        <p:spPr>
          <a:xfrm>
            <a:off x="884903" y="169735"/>
            <a:ext cx="10422194" cy="627779"/>
          </a:xfrm>
        </p:spPr>
        <p:txBody>
          <a:bodyPr>
            <a:normAutofit fontScale="90000"/>
          </a:bodyPr>
          <a:lstStyle/>
          <a:p>
            <a:r>
              <a:rPr lang="en-IN" sz="3200" dirty="0">
                <a:latin typeface="+mn-lt"/>
              </a:rPr>
              <a:t>How to prepare for Pandas, </a:t>
            </a:r>
            <a:r>
              <a:rPr lang="en-IN" sz="3200" dirty="0" err="1">
                <a:latin typeface="+mn-lt"/>
              </a:rPr>
              <a:t>Numpy</a:t>
            </a:r>
            <a:r>
              <a:rPr lang="en-IN" sz="3200" dirty="0">
                <a:latin typeface="+mn-lt"/>
              </a:rPr>
              <a:t> , Matplotlib ,Scikit-learn for Data Analysis </a:t>
            </a:r>
          </a:p>
        </p:txBody>
      </p:sp>
      <p:graphicFrame>
        <p:nvGraphicFramePr>
          <p:cNvPr id="8" name="Diagram 7">
            <a:extLst>
              <a:ext uri="{FF2B5EF4-FFF2-40B4-BE49-F238E27FC236}">
                <a16:creationId xmlns:a16="http://schemas.microsoft.com/office/drawing/2014/main" id="{4776D1B9-90D5-F052-BE90-33E1740E5266}"/>
              </a:ext>
            </a:extLst>
          </p:cNvPr>
          <p:cNvGraphicFramePr/>
          <p:nvPr>
            <p:extLst>
              <p:ext uri="{D42A27DB-BD31-4B8C-83A1-F6EECF244321}">
                <p14:modId xmlns:p14="http://schemas.microsoft.com/office/powerpoint/2010/main" val="3532537113"/>
              </p:ext>
            </p:extLst>
          </p:nvPr>
        </p:nvGraphicFramePr>
        <p:xfrm>
          <a:off x="8418871" y="1900084"/>
          <a:ext cx="3097161" cy="3057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EADD6142-ECE4-E757-C3AD-D215B7A7E8AB}"/>
              </a:ext>
            </a:extLst>
          </p:cNvPr>
          <p:cNvSpPr txBox="1"/>
          <p:nvPr/>
        </p:nvSpPr>
        <p:spPr>
          <a:xfrm>
            <a:off x="8159545" y="1164133"/>
            <a:ext cx="3365910" cy="369332"/>
          </a:xfrm>
          <a:prstGeom prst="rect">
            <a:avLst/>
          </a:prstGeom>
          <a:noFill/>
        </p:spPr>
        <p:txBody>
          <a:bodyPr wrap="square" rtlCol="0">
            <a:spAutoFit/>
          </a:bodyPr>
          <a:lstStyle/>
          <a:p>
            <a:r>
              <a:rPr lang="en-IN" dirty="0"/>
              <a:t>Must to prepare for any interview </a:t>
            </a:r>
          </a:p>
        </p:txBody>
      </p:sp>
    </p:spTree>
    <p:extLst>
      <p:ext uri="{BB962C8B-B14F-4D97-AF65-F5344CB8AC3E}">
        <p14:creationId xmlns:p14="http://schemas.microsoft.com/office/powerpoint/2010/main" val="185152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Graphic spid="8" grpId="0">
        <p:bldAsOne/>
      </p:bldGraphic>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587A4E3-1880-59CD-40C7-1B747D891C10}"/>
              </a:ext>
            </a:extLst>
          </p:cNvPr>
          <p:cNvSpPr>
            <a:spLocks noGrp="1"/>
          </p:cNvSpPr>
          <p:nvPr>
            <p:ph type="ftr" sz="quarter" idx="11"/>
          </p:nvPr>
        </p:nvSpPr>
        <p:spPr/>
        <p:txBody>
          <a:bodyPr/>
          <a:lstStyle/>
          <a:p>
            <a:r>
              <a:rPr lang="en-IN"/>
              <a:t>DS_Interview_prep-campusX</a:t>
            </a:r>
          </a:p>
        </p:txBody>
      </p:sp>
      <p:sp>
        <p:nvSpPr>
          <p:cNvPr id="15" name="TextBox 14">
            <a:extLst>
              <a:ext uri="{FF2B5EF4-FFF2-40B4-BE49-F238E27FC236}">
                <a16:creationId xmlns:a16="http://schemas.microsoft.com/office/drawing/2014/main" id="{AA0A1774-AAB4-B206-414F-2945256AB6F3}"/>
              </a:ext>
            </a:extLst>
          </p:cNvPr>
          <p:cNvSpPr txBox="1"/>
          <p:nvPr/>
        </p:nvSpPr>
        <p:spPr>
          <a:xfrm>
            <a:off x="4768645" y="0"/>
            <a:ext cx="2871019" cy="738664"/>
          </a:xfrm>
          <a:prstGeom prst="rect">
            <a:avLst/>
          </a:prstGeom>
          <a:noFill/>
        </p:spPr>
        <p:txBody>
          <a:bodyPr wrap="square" rtlCol="0">
            <a:spAutoFit/>
          </a:bodyPr>
          <a:lstStyle/>
          <a:p>
            <a:r>
              <a:rPr lang="en-IN" sz="2400" dirty="0"/>
              <a:t>Sample Questions</a:t>
            </a:r>
          </a:p>
          <a:p>
            <a:endParaRPr lang="en-IN" dirty="0"/>
          </a:p>
        </p:txBody>
      </p:sp>
      <p:sp>
        <p:nvSpPr>
          <p:cNvPr id="16" name="TextBox 15">
            <a:extLst>
              <a:ext uri="{FF2B5EF4-FFF2-40B4-BE49-F238E27FC236}">
                <a16:creationId xmlns:a16="http://schemas.microsoft.com/office/drawing/2014/main" id="{4631330D-5FF2-CF2B-D44D-5C5ADEF8F36A}"/>
              </a:ext>
            </a:extLst>
          </p:cNvPr>
          <p:cNvSpPr txBox="1"/>
          <p:nvPr/>
        </p:nvSpPr>
        <p:spPr>
          <a:xfrm>
            <a:off x="776748" y="859743"/>
            <a:ext cx="10333703" cy="6251711"/>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Pandas: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Can you explain how vectorized operations in pandas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DataFrames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leverage broadcasting for efficient data manipulation?</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NumPy:</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Describe the concept of memory-mapped files and how they can be utilized with NumPy arrays for large datasets.</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Scikit-learn:</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Briefly explain the Bias-Variance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tradeoff</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in machine learning models trained with scikit-learn and how it impacts generalization.</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Matplotlib:</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How can custom colormaps be defined in Matplotlib to represent specific data patterns or categories?</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Seaborn:</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Explain the statistical reasoning behind using violin plots in Seaborn for visualizing the distribution of data with potential outliers.</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TensorFlow:</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Briefly describe the backpropagation algorithm used in TensorFlow for training neural networks and its role in optimizing model parameters.</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Pandas: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Can you write a one-line pandas expression to calculate the rolling standard deviation of a specific column within a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for a window size of 5?</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NumPy:</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Given two NumPy arrays of different shapes, how can you achieve element-wise multiplication using broadcasting for efficient computation?</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Scikit-learn:</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How can the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GridSearchCV</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function from scikit-learn be used to hyperparameter tune a machine learning model to find the best configuration?</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TensorFlow:</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Briefly describe the concept of regularization techniques like L1 and L2, and how they can be implemented in TensorFlow to prevent overfitting in neural networks.</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sz="1400" dirty="0"/>
          </a:p>
        </p:txBody>
      </p:sp>
    </p:spTree>
    <p:extLst>
      <p:ext uri="{BB962C8B-B14F-4D97-AF65-F5344CB8AC3E}">
        <p14:creationId xmlns:p14="http://schemas.microsoft.com/office/powerpoint/2010/main" val="262337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1DAB504-2C53-CF9A-277E-7E32457B5E53}"/>
              </a:ext>
            </a:extLst>
          </p:cNvPr>
          <p:cNvSpPr>
            <a:spLocks noGrp="1"/>
          </p:cNvSpPr>
          <p:nvPr>
            <p:ph type="ftr" sz="quarter" idx="11"/>
          </p:nvPr>
        </p:nvSpPr>
        <p:spPr/>
        <p:txBody>
          <a:bodyPr/>
          <a:lstStyle/>
          <a:p>
            <a:r>
              <a:rPr lang="en-IN"/>
              <a:t>DS_Interview_prep-campusX</a:t>
            </a:r>
          </a:p>
        </p:txBody>
      </p:sp>
      <p:sp>
        <p:nvSpPr>
          <p:cNvPr id="6" name="TextBox 5">
            <a:extLst>
              <a:ext uri="{FF2B5EF4-FFF2-40B4-BE49-F238E27FC236}">
                <a16:creationId xmlns:a16="http://schemas.microsoft.com/office/drawing/2014/main" id="{1FB94170-2859-2A1A-CAB0-F28D29EB10AF}"/>
              </a:ext>
            </a:extLst>
          </p:cNvPr>
          <p:cNvSpPr txBox="1"/>
          <p:nvPr/>
        </p:nvSpPr>
        <p:spPr>
          <a:xfrm>
            <a:off x="240891" y="659918"/>
            <a:ext cx="7949381" cy="7831631"/>
          </a:xfrm>
          <a:prstGeom prst="rect">
            <a:avLst/>
          </a:prstGeom>
          <a:noFill/>
        </p:spPr>
        <p:txBody>
          <a:bodyPr wrap="square" rtlCol="0">
            <a:spAutoFit/>
          </a:bodyPr>
          <a:lstStyle/>
          <a:p>
            <a:pPr algn="ctr"/>
            <a:endParaRPr lang="en-IN" sz="1400" dirty="0"/>
          </a:p>
          <a:p>
            <a:pPr>
              <a:lnSpc>
                <a:spcPct val="107000"/>
              </a:lnSpc>
              <a:spcAft>
                <a:spcPts val="800"/>
              </a:spcAft>
            </a:pPr>
            <a:r>
              <a:rPr lang="en-IN" sz="1400" b="1" kern="100" dirty="0">
                <a:effectLst/>
                <a:ea typeface="Calibri" panose="020F0502020204030204" pitchFamily="34" charset="0"/>
                <a:cs typeface="Times New Roman" panose="02020603050405020304" pitchFamily="18" charset="0"/>
              </a:rPr>
              <a:t>Solidify Your Python Foundations:</a:t>
            </a:r>
            <a:endParaRPr lang="en-IN" sz="14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ea typeface="Calibri" panose="020F0502020204030204" pitchFamily="34" charset="0"/>
                <a:cs typeface="Times New Roman" panose="02020603050405020304" pitchFamily="18" charset="0"/>
              </a:rPr>
              <a:t>Grasp core concepts like variables, data types, operators, control flow, and functions.</a:t>
            </a:r>
          </a:p>
          <a:p>
            <a:pPr>
              <a:lnSpc>
                <a:spcPct val="107000"/>
              </a:lnSpc>
              <a:spcAft>
                <a:spcPts val="800"/>
              </a:spcAft>
            </a:pPr>
            <a:r>
              <a:rPr lang="en-IN" sz="1400" kern="100" dirty="0">
                <a:effectLst/>
                <a:ea typeface="Calibri" panose="020F0502020204030204" pitchFamily="34" charset="0"/>
                <a:cs typeface="Times New Roman" panose="02020603050405020304" pitchFamily="18" charset="0"/>
              </a:rPr>
              <a:t> </a:t>
            </a:r>
            <a:r>
              <a:rPr lang="en-IN" sz="1400" b="1" kern="100" dirty="0">
                <a:effectLst/>
                <a:ea typeface="Calibri" panose="020F0502020204030204" pitchFamily="34" charset="0"/>
                <a:cs typeface="Times New Roman" panose="02020603050405020304" pitchFamily="18" charset="0"/>
              </a:rPr>
              <a:t>Master Fundamental Data Structures:</a:t>
            </a:r>
            <a:endParaRPr lang="en-IN" sz="14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ea typeface="Calibri" panose="020F0502020204030204" pitchFamily="34" charset="0"/>
                <a:cs typeface="Times New Roman" panose="02020603050405020304" pitchFamily="18" charset="0"/>
              </a:rPr>
              <a:t>Focus on Lists, Tuples, Dictionaries, Sets, Stacks, Queues.</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ea typeface="Calibri" panose="020F0502020204030204" pitchFamily="34" charset="0"/>
                <a:cs typeface="Times New Roman" panose="02020603050405020304" pitchFamily="18" charset="0"/>
              </a:rPr>
              <a:t>Understand their creation, operations (insertion, deletion, searching), and time/space complexities.</a:t>
            </a:r>
          </a:p>
          <a:p>
            <a:pPr>
              <a:lnSpc>
                <a:spcPct val="107000"/>
              </a:lnSpc>
              <a:spcAft>
                <a:spcPts val="800"/>
              </a:spcAft>
            </a:pPr>
            <a:r>
              <a:rPr lang="en-IN" sz="1400" b="1" kern="100" dirty="0">
                <a:effectLst/>
                <a:ea typeface="Calibri" panose="020F0502020204030204" pitchFamily="34" charset="0"/>
                <a:cs typeface="Times New Roman" panose="02020603050405020304" pitchFamily="18" charset="0"/>
              </a:rPr>
              <a:t>Learn Core Algorithms:</a:t>
            </a:r>
            <a:endParaRPr lang="en-IN" sz="14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ea typeface="Calibri" panose="020F0502020204030204" pitchFamily="34" charset="0"/>
                <a:cs typeface="Times New Roman" panose="02020603050405020304" pitchFamily="18" charset="0"/>
              </a:rPr>
              <a:t>Grasp searching algorithms (Linear Search, Binary Search).</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ea typeface="Calibri" panose="020F0502020204030204" pitchFamily="34" charset="0"/>
                <a:cs typeface="Times New Roman" panose="02020603050405020304" pitchFamily="18" charset="0"/>
              </a:rPr>
              <a:t>Master sorting algorithms (Bubble Sort, Selection Sort, Insertion Sort, Merge Sort, Quick Sort).</a:t>
            </a:r>
          </a:p>
          <a:p>
            <a:pPr>
              <a:lnSpc>
                <a:spcPct val="107000"/>
              </a:lnSpc>
              <a:spcAft>
                <a:spcPts val="800"/>
              </a:spcAft>
            </a:pPr>
            <a:r>
              <a:rPr lang="en-IN" sz="1400" kern="100" dirty="0">
                <a:effectLst/>
                <a:ea typeface="Calibri" panose="020F0502020204030204" pitchFamily="34" charset="0"/>
                <a:cs typeface="Times New Roman" panose="02020603050405020304" pitchFamily="18" charset="0"/>
              </a:rPr>
              <a:t> </a:t>
            </a:r>
            <a:r>
              <a:rPr lang="en-IN" sz="1400" b="1" kern="100" dirty="0">
                <a:effectLst/>
                <a:ea typeface="Calibri" panose="020F0502020204030204" pitchFamily="34" charset="0"/>
                <a:cs typeface="Times New Roman" panose="02020603050405020304" pitchFamily="18" charset="0"/>
              </a:rPr>
              <a:t>Sharpen Your Problem-Solving Skills:</a:t>
            </a:r>
            <a:endParaRPr lang="en-IN" sz="14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ea typeface="Calibri" panose="020F0502020204030204" pitchFamily="34" charset="0"/>
                <a:cs typeface="Times New Roman" panose="02020603050405020304" pitchFamily="18" charset="0"/>
              </a:rPr>
              <a:t>Break down problems into smaller, solvable steps.</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err="1">
                <a:effectLst/>
                <a:ea typeface="Calibri" panose="020F0502020204030204" pitchFamily="34" charset="0"/>
                <a:cs typeface="Times New Roman" panose="02020603050405020304" pitchFamily="18" charset="0"/>
              </a:rPr>
              <a:t>Analyze</a:t>
            </a:r>
            <a:r>
              <a:rPr lang="en-IN" sz="1400" kern="100" dirty="0">
                <a:effectLst/>
                <a:ea typeface="Calibri" panose="020F0502020204030204" pitchFamily="34" charset="0"/>
                <a:cs typeface="Times New Roman" panose="02020603050405020304" pitchFamily="18" charset="0"/>
              </a:rPr>
              <a:t> time and space complexities of algorithms (Big O Notation).</a:t>
            </a:r>
          </a:p>
          <a:p>
            <a:pPr>
              <a:lnSpc>
                <a:spcPct val="107000"/>
              </a:lnSpc>
              <a:spcAft>
                <a:spcPts val="800"/>
              </a:spcAft>
            </a:pPr>
            <a:r>
              <a:rPr lang="en-IN" sz="1400" b="1" kern="100" dirty="0">
                <a:effectLst/>
                <a:ea typeface="Calibri" panose="020F0502020204030204" pitchFamily="34" charset="0"/>
                <a:cs typeface="Times New Roman" panose="02020603050405020304" pitchFamily="18" charset="0"/>
              </a:rPr>
              <a:t>Practice Makes Perfect:</a:t>
            </a:r>
            <a:endParaRPr lang="en-IN" sz="14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ea typeface="Calibri" panose="020F0502020204030204" pitchFamily="34" charset="0"/>
                <a:cs typeface="Times New Roman" panose="02020603050405020304" pitchFamily="18" charset="0"/>
              </a:rPr>
              <a:t>Utilize online coding platforms (</a:t>
            </a:r>
            <a:r>
              <a:rPr lang="en-IN" sz="1400" kern="100" dirty="0" err="1">
                <a:effectLst/>
                <a:ea typeface="Calibri" panose="020F0502020204030204" pitchFamily="34" charset="0"/>
                <a:cs typeface="Times New Roman" panose="02020603050405020304" pitchFamily="18" charset="0"/>
              </a:rPr>
              <a:t>LeetCode</a:t>
            </a:r>
            <a:r>
              <a:rPr lang="en-IN" sz="1400" kern="100" dirty="0">
                <a:effectLst/>
                <a:ea typeface="Calibri" panose="020F0502020204030204" pitchFamily="34" charset="0"/>
                <a:cs typeface="Times New Roman" panose="02020603050405020304" pitchFamily="18" charset="0"/>
              </a:rPr>
              <a:t>, </a:t>
            </a:r>
            <a:r>
              <a:rPr lang="en-IN" sz="1400" kern="100" dirty="0" err="1">
                <a:effectLst/>
                <a:ea typeface="Calibri" panose="020F0502020204030204" pitchFamily="34" charset="0"/>
                <a:cs typeface="Times New Roman" panose="02020603050405020304" pitchFamily="18" charset="0"/>
              </a:rPr>
              <a:t>HackerRank</a:t>
            </a:r>
            <a:r>
              <a:rPr lang="en-IN" sz="1400" kern="100" dirty="0">
                <a:effectLst/>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ea typeface="Calibri" panose="020F0502020204030204" pitchFamily="34" charset="0"/>
                <a:cs typeface="Times New Roman" panose="02020603050405020304" pitchFamily="18" charset="0"/>
              </a:rPr>
              <a:t>Start with easy problems and gradually progress to harder ones.</a:t>
            </a:r>
          </a:p>
          <a:p>
            <a:pPr>
              <a:lnSpc>
                <a:spcPct val="107000"/>
              </a:lnSpc>
              <a:spcAft>
                <a:spcPts val="800"/>
              </a:spcAft>
            </a:pPr>
            <a:r>
              <a:rPr lang="en-IN" sz="1400" b="1" kern="100" dirty="0">
                <a:effectLst/>
                <a:ea typeface="Calibri" panose="020F0502020204030204" pitchFamily="34" charset="0"/>
                <a:cs typeface="Times New Roman" panose="02020603050405020304" pitchFamily="18" charset="0"/>
              </a:rPr>
              <a:t>Valuable Resources:</a:t>
            </a:r>
            <a:endParaRPr lang="en-IN" sz="14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ea typeface="Calibri" panose="020F0502020204030204" pitchFamily="34" charset="0"/>
                <a:cs typeface="Times New Roman" panose="02020603050405020304" pitchFamily="18" charset="0"/>
              </a:rPr>
              <a:t>Online Courses (Coursera, edX).</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ea typeface="Calibri" panose="020F0502020204030204" pitchFamily="34" charset="0"/>
                <a:cs typeface="Times New Roman" panose="02020603050405020304" pitchFamily="18" charset="0"/>
              </a:rPr>
              <a:t>Books ("Grokking Algorithms" by Aditya Bhargava, "Introduction to Algorithms" by </a:t>
            </a:r>
            <a:r>
              <a:rPr lang="en-IN" sz="1400" kern="100" dirty="0" err="1">
                <a:effectLst/>
                <a:ea typeface="Calibri" panose="020F0502020204030204" pitchFamily="34" charset="0"/>
                <a:cs typeface="Times New Roman" panose="02020603050405020304" pitchFamily="18" charset="0"/>
              </a:rPr>
              <a:t>Cormen</a:t>
            </a:r>
            <a:r>
              <a:rPr lang="en-IN" sz="1400" kern="100" dirty="0">
                <a:effectLst/>
                <a:ea typeface="Calibri" panose="020F0502020204030204" pitchFamily="34" charset="0"/>
                <a:cs typeface="Times New Roman" panose="02020603050405020304" pitchFamily="18" charset="0"/>
              </a:rPr>
              <a:t> et al.).</a:t>
            </a:r>
          </a:p>
          <a:p>
            <a:pPr>
              <a:lnSpc>
                <a:spcPct val="107000"/>
              </a:lnSpc>
              <a:spcAft>
                <a:spcPts val="800"/>
              </a:spcAft>
            </a:pPr>
            <a:r>
              <a:rPr lang="en-IN" sz="1400" kern="100" dirty="0">
                <a:effectLst/>
                <a:ea typeface="Calibri" panose="020F0502020204030204" pitchFamily="34" charset="0"/>
                <a:cs typeface="Times New Roman" panose="02020603050405020304" pitchFamily="18" charset="0"/>
              </a:rPr>
              <a:t> </a:t>
            </a:r>
          </a:p>
          <a:p>
            <a:pPr>
              <a:lnSpc>
                <a:spcPct val="107000"/>
              </a:lnSpc>
              <a:spcAft>
                <a:spcPts val="800"/>
              </a:spcAft>
            </a:pPr>
            <a:r>
              <a:rPr lang="en-IN" sz="1400" kern="100" dirty="0">
                <a:effectLst/>
                <a:ea typeface="Calibri" panose="020F0502020204030204" pitchFamily="34" charset="0"/>
                <a:cs typeface="Times New Roman" panose="02020603050405020304" pitchFamily="18" charset="0"/>
              </a:rPr>
              <a:t> </a:t>
            </a:r>
          </a:p>
          <a:p>
            <a:pPr>
              <a:lnSpc>
                <a:spcPct val="107000"/>
              </a:lnSpc>
              <a:spcAft>
                <a:spcPts val="800"/>
              </a:spcAft>
            </a:pPr>
            <a:r>
              <a:rPr lang="en-IN" sz="1400" kern="100" dirty="0">
                <a:effectLst/>
                <a:ea typeface="Calibri" panose="020F0502020204030204" pitchFamily="34" charset="0"/>
                <a:cs typeface="Times New Roman" panose="02020603050405020304" pitchFamily="18" charset="0"/>
              </a:rPr>
              <a:t> </a:t>
            </a:r>
          </a:p>
          <a:p>
            <a:pPr marL="342900" indent="-342900">
              <a:buFont typeface="Wingdings" panose="05000000000000000000" pitchFamily="2" charset="2"/>
              <a:buChar char="Ø"/>
            </a:pPr>
            <a:endParaRPr lang="en-IN" sz="1400" dirty="0"/>
          </a:p>
          <a:p>
            <a:endParaRPr lang="en-IN" sz="1400" dirty="0"/>
          </a:p>
          <a:p>
            <a:pPr marL="342900" indent="-342900">
              <a:buFont typeface="Wingdings" panose="05000000000000000000" pitchFamily="2" charset="2"/>
              <a:buChar char="Ø"/>
            </a:pPr>
            <a:endParaRPr lang="en-IN" sz="1400" dirty="0"/>
          </a:p>
          <a:p>
            <a:pPr marL="342900" indent="-342900">
              <a:buFont typeface="Wingdings" panose="05000000000000000000" pitchFamily="2" charset="2"/>
              <a:buChar char="Ø"/>
            </a:pPr>
            <a:endParaRPr lang="en-IN" sz="1400" dirty="0"/>
          </a:p>
        </p:txBody>
      </p:sp>
      <p:sp>
        <p:nvSpPr>
          <p:cNvPr id="4" name="Title 3">
            <a:extLst>
              <a:ext uri="{FF2B5EF4-FFF2-40B4-BE49-F238E27FC236}">
                <a16:creationId xmlns:a16="http://schemas.microsoft.com/office/drawing/2014/main" id="{307F0A73-FB1F-E450-337F-6B28EEB2C8A9}"/>
              </a:ext>
            </a:extLst>
          </p:cNvPr>
          <p:cNvSpPr>
            <a:spLocks noGrp="1"/>
          </p:cNvSpPr>
          <p:nvPr>
            <p:ph type="ctrTitle"/>
          </p:nvPr>
        </p:nvSpPr>
        <p:spPr>
          <a:xfrm>
            <a:off x="3598607" y="32139"/>
            <a:ext cx="4168877" cy="627779"/>
          </a:xfrm>
        </p:spPr>
        <p:txBody>
          <a:bodyPr>
            <a:normAutofit/>
          </a:bodyPr>
          <a:lstStyle/>
          <a:p>
            <a:r>
              <a:rPr lang="en-IN" sz="3200" dirty="0">
                <a:latin typeface="+mn-lt"/>
              </a:rPr>
              <a:t>How to prepare for DSA </a:t>
            </a:r>
          </a:p>
        </p:txBody>
      </p:sp>
      <p:pic>
        <p:nvPicPr>
          <p:cNvPr id="1027" name="Picture 3" descr="hackerearth-solutions · GitHub Topics ...">
            <a:extLst>
              <a:ext uri="{FF2B5EF4-FFF2-40B4-BE49-F238E27FC236}">
                <a16:creationId xmlns:a16="http://schemas.microsoft.com/office/drawing/2014/main" id="{96F5EB0E-96B1-7078-CB7E-C93A51F000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9718" y="1745220"/>
            <a:ext cx="4429432" cy="25586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2E82CBE-3DCF-DAED-DBC0-2C5CABD6CC19}"/>
              </a:ext>
            </a:extLst>
          </p:cNvPr>
          <p:cNvSpPr txBox="1"/>
          <p:nvPr/>
        </p:nvSpPr>
        <p:spPr>
          <a:xfrm>
            <a:off x="7897760" y="4303896"/>
            <a:ext cx="4053349" cy="369332"/>
          </a:xfrm>
          <a:prstGeom prst="rect">
            <a:avLst/>
          </a:prstGeom>
          <a:noFill/>
        </p:spPr>
        <p:txBody>
          <a:bodyPr wrap="square" rtlCol="0">
            <a:spAutoFit/>
          </a:bodyPr>
          <a:lstStyle/>
          <a:p>
            <a:pPr algn="ctr"/>
            <a:r>
              <a:rPr lang="en-IN" dirty="0"/>
              <a:t>Ultimate Saviour</a:t>
            </a:r>
          </a:p>
        </p:txBody>
      </p:sp>
    </p:spTree>
    <p:extLst>
      <p:ext uri="{BB962C8B-B14F-4D97-AF65-F5344CB8AC3E}">
        <p14:creationId xmlns:p14="http://schemas.microsoft.com/office/powerpoint/2010/main" val="42844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7"/>
                                        </p:tgtEl>
                                        <p:attrNameLst>
                                          <p:attrName>style.visibility</p:attrName>
                                        </p:attrNameLst>
                                      </p:cBhvr>
                                      <p:to>
                                        <p:strVal val="visible"/>
                                      </p:to>
                                    </p:set>
                                    <p:anim calcmode="lin" valueType="num">
                                      <p:cBhvr additive="base">
                                        <p:cTn id="25" dur="500" fill="hold"/>
                                        <p:tgtEl>
                                          <p:spTgt spid="1027"/>
                                        </p:tgtEl>
                                        <p:attrNameLst>
                                          <p:attrName>ppt_x</p:attrName>
                                        </p:attrNameLst>
                                      </p:cBhvr>
                                      <p:tavLst>
                                        <p:tav tm="0">
                                          <p:val>
                                            <p:strVal val="#ppt_x"/>
                                          </p:val>
                                        </p:tav>
                                        <p:tav tm="100000">
                                          <p:val>
                                            <p:strVal val="#ppt_x"/>
                                          </p:val>
                                        </p:tav>
                                      </p:tavLst>
                                    </p:anim>
                                    <p:anim calcmode="lin" valueType="num">
                                      <p:cBhvr additive="base">
                                        <p:cTn id="26"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587A4E3-1880-59CD-40C7-1B747D891C10}"/>
              </a:ext>
            </a:extLst>
          </p:cNvPr>
          <p:cNvSpPr>
            <a:spLocks noGrp="1"/>
          </p:cNvSpPr>
          <p:nvPr>
            <p:ph type="ftr" sz="quarter" idx="11"/>
          </p:nvPr>
        </p:nvSpPr>
        <p:spPr/>
        <p:txBody>
          <a:bodyPr/>
          <a:lstStyle/>
          <a:p>
            <a:r>
              <a:rPr lang="en-IN"/>
              <a:t>DS_Interview_prep-campusX</a:t>
            </a:r>
          </a:p>
        </p:txBody>
      </p:sp>
      <p:sp>
        <p:nvSpPr>
          <p:cNvPr id="15" name="TextBox 14">
            <a:extLst>
              <a:ext uri="{FF2B5EF4-FFF2-40B4-BE49-F238E27FC236}">
                <a16:creationId xmlns:a16="http://schemas.microsoft.com/office/drawing/2014/main" id="{AA0A1774-AAB4-B206-414F-2945256AB6F3}"/>
              </a:ext>
            </a:extLst>
          </p:cNvPr>
          <p:cNvSpPr txBox="1"/>
          <p:nvPr/>
        </p:nvSpPr>
        <p:spPr>
          <a:xfrm>
            <a:off x="4827639" y="0"/>
            <a:ext cx="2871019" cy="738664"/>
          </a:xfrm>
          <a:prstGeom prst="rect">
            <a:avLst/>
          </a:prstGeom>
          <a:noFill/>
        </p:spPr>
        <p:txBody>
          <a:bodyPr wrap="square" rtlCol="0">
            <a:spAutoFit/>
          </a:bodyPr>
          <a:lstStyle/>
          <a:p>
            <a:r>
              <a:rPr lang="en-IN" sz="2400" dirty="0"/>
              <a:t>Sample Questions</a:t>
            </a:r>
          </a:p>
          <a:p>
            <a:endParaRPr lang="en-IN" dirty="0"/>
          </a:p>
        </p:txBody>
      </p:sp>
      <p:sp>
        <p:nvSpPr>
          <p:cNvPr id="2" name="TextBox 1">
            <a:extLst>
              <a:ext uri="{FF2B5EF4-FFF2-40B4-BE49-F238E27FC236}">
                <a16:creationId xmlns:a16="http://schemas.microsoft.com/office/drawing/2014/main" id="{D63D89C9-8324-0149-3285-6C7191CB94EA}"/>
              </a:ext>
            </a:extLst>
          </p:cNvPr>
          <p:cNvSpPr txBox="1"/>
          <p:nvPr/>
        </p:nvSpPr>
        <p:spPr>
          <a:xfrm>
            <a:off x="98322" y="691653"/>
            <a:ext cx="11995355" cy="5943935"/>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Find the longest substring without repeating characters: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Given a string, find the length of the longest substring that does not contain repeating characters. (This can be solved with a sliding window technique, but requires handling edge cases)</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Clone a linked list with a random pointer:</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Given a linked list where each node has a pointer to another random node in the list, create a deep copy of the list. (This requires keeping track of a map between original and copied nodes)</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Detect cycle in an undirected graph:</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Given an undirected graph, determine if there exists a cycle formed by edges. (This can be solved using techniques like Union-Find or Depth-First Search with cycle detection)</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Merge K sorted lists: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Given an array of K sorted linked lists, merge them into one single sorted linked list. (This requires utilizing a priority queue or a divide-and-conquer approach)</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LRU Cache implementation:</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Design and implement a Least Recently Used (LRU) cache in Python with a limited capacity. (This involves manipulating a dictionary and doubly linked list)</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Flatten a nested dictionary:</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Given a nested dictionary with arbitrary levels of nesting, write a function to flatten it into a single level dictionary with appropriate keys. (This can be solved recursively)</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Find the maximum sum subarray:</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Given an array of integers, find the subarray with the maximum sum. (This can be solved using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Kadane's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algorithm or dynamic programming)</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Egg Drop Problem:</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You are given two eggs and a building with n floors. From which floor should you drop the first egg to minimize the number of drops needed to find the floor that will break the egg? (This is a classic dynamic programming problem)</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Validate a binary search tree:</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Given a binary tree, determine if it is a valid binary search tree where each node's value is greater than its left child and less than its right child. (This requires in-order traversal and value comparison)</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Find the kth largest element in an unsorted array:</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Given an unsorted array of integers and a value k, find the kth largest element in the array. (This can be solved using a min-heap or by partitioning the array)</a:t>
            </a:r>
          </a:p>
          <a:p>
            <a:endParaRPr lang="en-IN" sz="1400" dirty="0"/>
          </a:p>
        </p:txBody>
      </p:sp>
    </p:spTree>
    <p:extLst>
      <p:ext uri="{BB962C8B-B14F-4D97-AF65-F5344CB8AC3E}">
        <p14:creationId xmlns:p14="http://schemas.microsoft.com/office/powerpoint/2010/main" val="201350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60F60-1BB2-38C7-0150-DBBFBF7FF9D1}"/>
              </a:ext>
            </a:extLst>
          </p:cNvPr>
          <p:cNvSpPr>
            <a:spLocks noGrp="1"/>
          </p:cNvSpPr>
          <p:nvPr>
            <p:ph type="title"/>
          </p:nvPr>
        </p:nvSpPr>
        <p:spPr>
          <a:xfrm>
            <a:off x="3620730" y="109487"/>
            <a:ext cx="4451554" cy="618101"/>
          </a:xfrm>
        </p:spPr>
        <p:txBody>
          <a:bodyPr>
            <a:normAutofit fontScale="90000"/>
          </a:bodyPr>
          <a:lstStyle/>
          <a:p>
            <a:r>
              <a:rPr lang="en-IN" dirty="0"/>
              <a:t>Interview Process</a:t>
            </a:r>
          </a:p>
        </p:txBody>
      </p:sp>
      <p:sp>
        <p:nvSpPr>
          <p:cNvPr id="3" name="Content Placeholder 2">
            <a:extLst>
              <a:ext uri="{FF2B5EF4-FFF2-40B4-BE49-F238E27FC236}">
                <a16:creationId xmlns:a16="http://schemas.microsoft.com/office/drawing/2014/main" id="{CEA46F85-1984-F093-7E5F-1AF3A7265A48}"/>
              </a:ext>
            </a:extLst>
          </p:cNvPr>
          <p:cNvSpPr>
            <a:spLocks noGrp="1"/>
          </p:cNvSpPr>
          <p:nvPr>
            <p:ph idx="1"/>
          </p:nvPr>
        </p:nvSpPr>
        <p:spPr>
          <a:xfrm>
            <a:off x="178209" y="983224"/>
            <a:ext cx="11678264" cy="6022259"/>
          </a:xfrm>
        </p:spPr>
        <p:txBody>
          <a:bodyPr>
            <a:normAutofit fontScale="62500" lnSpcReduction="20000"/>
          </a:bodyPr>
          <a:lstStyle/>
          <a:p>
            <a:r>
              <a:rPr lang="en-IN" sz="3200" dirty="0"/>
              <a:t>Most of the companies take 3-5 rounds on an average for selecting a candidate.</a:t>
            </a:r>
          </a:p>
          <a:p>
            <a:endParaRPr lang="en-IN" sz="3200" dirty="0"/>
          </a:p>
          <a:p>
            <a:r>
              <a:rPr lang="en-IN" sz="3200" dirty="0"/>
              <a:t>In different rounds , candidates will be tested on different skills</a:t>
            </a:r>
          </a:p>
          <a:p>
            <a:pPr>
              <a:buFont typeface="Wingdings" panose="05000000000000000000" pitchFamily="2" charset="2"/>
              <a:buChar char="Ø"/>
            </a:pPr>
            <a:r>
              <a:rPr lang="en-IN" sz="3200" dirty="0"/>
              <a:t> Ability to code / Technical skills </a:t>
            </a:r>
          </a:p>
          <a:p>
            <a:pPr>
              <a:buFont typeface="Wingdings" panose="05000000000000000000" pitchFamily="2" charset="2"/>
              <a:buChar char="Ø"/>
            </a:pPr>
            <a:r>
              <a:rPr lang="en-IN" sz="3200" dirty="0"/>
              <a:t> Ability to understand product / business</a:t>
            </a:r>
          </a:p>
          <a:p>
            <a:pPr>
              <a:buFont typeface="Wingdings" panose="05000000000000000000" pitchFamily="2" charset="2"/>
              <a:buChar char="Ø"/>
            </a:pPr>
            <a:r>
              <a:rPr lang="en-IN" sz="3200" dirty="0"/>
              <a:t> Story telling skills / communication skills</a:t>
            </a:r>
          </a:p>
          <a:p>
            <a:pPr>
              <a:buFont typeface="Wingdings" panose="05000000000000000000" pitchFamily="2" charset="2"/>
              <a:buChar char="Ø"/>
            </a:pPr>
            <a:r>
              <a:rPr lang="en-IN" sz="3200" dirty="0"/>
              <a:t> </a:t>
            </a:r>
            <a:r>
              <a:rPr lang="en-IN" sz="3200" dirty="0" err="1"/>
              <a:t>Behaviroral</a:t>
            </a:r>
            <a:r>
              <a:rPr lang="en-IN" sz="3200" dirty="0"/>
              <a:t> skills</a:t>
            </a:r>
          </a:p>
          <a:p>
            <a:pPr>
              <a:buFont typeface="Wingdings" panose="05000000000000000000" pitchFamily="2" charset="2"/>
              <a:buChar char="Ø"/>
            </a:pPr>
            <a:r>
              <a:rPr lang="en-IN" sz="3200" dirty="0"/>
              <a:t> Product Management skills</a:t>
            </a:r>
          </a:p>
          <a:p>
            <a:endParaRPr lang="en-IN" sz="3200" dirty="0"/>
          </a:p>
          <a:p>
            <a:r>
              <a:rPr lang="en-IN" sz="3200" dirty="0"/>
              <a:t>Initial round is usually a coding round , it can be an online test or else could be a live technical test where coding skills related to tech stack like Python , </a:t>
            </a:r>
            <a:r>
              <a:rPr lang="en-IN" sz="3200" dirty="0" err="1"/>
              <a:t>Pyspark</a:t>
            </a:r>
            <a:r>
              <a:rPr lang="en-IN" sz="3200" dirty="0"/>
              <a:t> , SQL etc are checked.</a:t>
            </a:r>
          </a:p>
          <a:p>
            <a:endParaRPr lang="en-IN" sz="3200" dirty="0"/>
          </a:p>
          <a:p>
            <a:r>
              <a:rPr lang="en-IN" sz="3200" dirty="0"/>
              <a:t>The next 1-3 rounds are usually the blend of technical &amp; management skill checking , as rounds progresses candidates get interviewed by higher management so nature of questions shift to role of data science in product development based questions.</a:t>
            </a:r>
          </a:p>
          <a:p>
            <a:endParaRPr lang="en-IN" sz="3200" dirty="0"/>
          </a:p>
          <a:p>
            <a:r>
              <a:rPr lang="en-IN" sz="3200" dirty="0"/>
              <a:t>Ultimate rounds are usually with the HR or round with the senior most authority. In these rounds basic aim is to assess intent of candidate , understanding his / her values , general personality is assessed. </a:t>
            </a:r>
          </a:p>
          <a:p>
            <a:pPr>
              <a:buFont typeface="Wingdings" panose="05000000000000000000" pitchFamily="2" charset="2"/>
              <a:buChar char="Ø"/>
            </a:pPr>
            <a:endParaRPr lang="en-IN" sz="1600" dirty="0"/>
          </a:p>
        </p:txBody>
      </p:sp>
      <p:sp>
        <p:nvSpPr>
          <p:cNvPr id="4" name="Footer Placeholder 3">
            <a:extLst>
              <a:ext uri="{FF2B5EF4-FFF2-40B4-BE49-F238E27FC236}">
                <a16:creationId xmlns:a16="http://schemas.microsoft.com/office/drawing/2014/main" id="{24254C43-FB87-D967-9D0D-E303C8ECF023}"/>
              </a:ext>
            </a:extLst>
          </p:cNvPr>
          <p:cNvSpPr>
            <a:spLocks noGrp="1"/>
          </p:cNvSpPr>
          <p:nvPr>
            <p:ph type="ftr" sz="quarter" idx="11"/>
          </p:nvPr>
        </p:nvSpPr>
        <p:spPr/>
        <p:txBody>
          <a:bodyPr/>
          <a:lstStyle/>
          <a:p>
            <a:r>
              <a:rPr lang="en-IN"/>
              <a:t>DS_Interview_prep-campusX</a:t>
            </a:r>
          </a:p>
        </p:txBody>
      </p:sp>
    </p:spTree>
    <p:extLst>
      <p:ext uri="{BB962C8B-B14F-4D97-AF65-F5344CB8AC3E}">
        <p14:creationId xmlns:p14="http://schemas.microsoft.com/office/powerpoint/2010/main" val="1430733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1DAB504-2C53-CF9A-277E-7E32457B5E53}"/>
              </a:ext>
            </a:extLst>
          </p:cNvPr>
          <p:cNvSpPr>
            <a:spLocks noGrp="1"/>
          </p:cNvSpPr>
          <p:nvPr>
            <p:ph type="ftr" sz="quarter" idx="11"/>
          </p:nvPr>
        </p:nvSpPr>
        <p:spPr/>
        <p:txBody>
          <a:bodyPr/>
          <a:lstStyle/>
          <a:p>
            <a:r>
              <a:rPr lang="en-IN"/>
              <a:t>DS_Interview_prep-campusX</a:t>
            </a:r>
          </a:p>
        </p:txBody>
      </p:sp>
      <p:sp>
        <p:nvSpPr>
          <p:cNvPr id="4" name="Title 3">
            <a:extLst>
              <a:ext uri="{FF2B5EF4-FFF2-40B4-BE49-F238E27FC236}">
                <a16:creationId xmlns:a16="http://schemas.microsoft.com/office/drawing/2014/main" id="{307F0A73-FB1F-E450-337F-6B28EEB2C8A9}"/>
              </a:ext>
            </a:extLst>
          </p:cNvPr>
          <p:cNvSpPr>
            <a:spLocks noGrp="1"/>
          </p:cNvSpPr>
          <p:nvPr>
            <p:ph type="ctrTitle"/>
          </p:nvPr>
        </p:nvSpPr>
        <p:spPr>
          <a:xfrm>
            <a:off x="3755923" y="0"/>
            <a:ext cx="4935793" cy="627779"/>
          </a:xfrm>
        </p:spPr>
        <p:txBody>
          <a:bodyPr>
            <a:normAutofit/>
          </a:bodyPr>
          <a:lstStyle/>
          <a:p>
            <a:r>
              <a:rPr lang="en-IN" sz="3200" dirty="0">
                <a:latin typeface="+mn-lt"/>
              </a:rPr>
              <a:t>How to prepare for OOPS </a:t>
            </a:r>
          </a:p>
        </p:txBody>
      </p:sp>
      <p:sp>
        <p:nvSpPr>
          <p:cNvPr id="7" name="TextBox 6">
            <a:extLst>
              <a:ext uri="{FF2B5EF4-FFF2-40B4-BE49-F238E27FC236}">
                <a16:creationId xmlns:a16="http://schemas.microsoft.com/office/drawing/2014/main" id="{6D9288E9-238B-1C24-E1AD-9BC6CA03EE1F}"/>
              </a:ext>
            </a:extLst>
          </p:cNvPr>
          <p:cNvSpPr txBox="1"/>
          <p:nvPr/>
        </p:nvSpPr>
        <p:spPr>
          <a:xfrm>
            <a:off x="263627" y="1101065"/>
            <a:ext cx="7934632" cy="5032788"/>
          </a:xfrm>
          <a:prstGeom prst="rect">
            <a:avLst/>
          </a:prstGeom>
          <a:noFill/>
        </p:spPr>
        <p:txBody>
          <a:bodyPr wrap="square" rtlCol="0">
            <a:spAutoFit/>
          </a:bodyPr>
          <a:lstStyle/>
          <a:p>
            <a:pPr>
              <a:lnSpc>
                <a:spcPct val="107000"/>
              </a:lnSpc>
              <a:spcAft>
                <a:spcPts val="800"/>
              </a:spcAft>
            </a:pPr>
            <a:r>
              <a:rPr lang="en-IN" sz="1400" b="1" kern="100" dirty="0">
                <a:effectLst/>
                <a:ea typeface="Calibri" panose="020F0502020204030204" pitchFamily="34" charset="0"/>
                <a:cs typeface="Times New Roman" panose="02020603050405020304" pitchFamily="18" charset="0"/>
              </a:rPr>
              <a:t>Solidify your Python basics:</a:t>
            </a:r>
            <a:endParaRPr lang="en-IN" sz="14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ea typeface="Calibri" panose="020F0502020204030204" pitchFamily="34" charset="0"/>
                <a:cs typeface="Times New Roman" panose="02020603050405020304" pitchFamily="18" charset="0"/>
              </a:rPr>
              <a:t>Grasp data types, variables, operators, control flow, and functions.</a:t>
            </a:r>
          </a:p>
          <a:p>
            <a:pPr>
              <a:lnSpc>
                <a:spcPct val="107000"/>
              </a:lnSpc>
              <a:spcAft>
                <a:spcPts val="800"/>
              </a:spcAft>
            </a:pPr>
            <a:r>
              <a:rPr lang="en-IN" sz="1400" b="1" kern="100" dirty="0">
                <a:effectLst/>
                <a:ea typeface="Calibri" panose="020F0502020204030204" pitchFamily="34" charset="0"/>
                <a:cs typeface="Times New Roman" panose="02020603050405020304" pitchFamily="18" charset="0"/>
              </a:rPr>
              <a:t>Understand Object-Oriented Concepts:</a:t>
            </a:r>
            <a:endParaRPr lang="en-IN" sz="14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ea typeface="Calibri" panose="020F0502020204030204" pitchFamily="34" charset="0"/>
                <a:cs typeface="Times New Roman" panose="02020603050405020304" pitchFamily="18" charset="0"/>
              </a:rPr>
              <a:t>Focus on Classes, Objects, Attributes, and Methods.</a:t>
            </a:r>
          </a:p>
          <a:p>
            <a:pPr>
              <a:lnSpc>
                <a:spcPct val="107000"/>
              </a:lnSpc>
              <a:spcAft>
                <a:spcPts val="800"/>
              </a:spcAft>
            </a:pPr>
            <a:r>
              <a:rPr lang="en-IN" sz="1400" b="1" kern="100" dirty="0">
                <a:effectLst/>
                <a:ea typeface="Calibri" panose="020F0502020204030204" pitchFamily="34" charset="0"/>
                <a:cs typeface="Times New Roman" panose="02020603050405020304" pitchFamily="18" charset="0"/>
              </a:rPr>
              <a:t>Brush up on:</a:t>
            </a:r>
            <a:endParaRPr lang="en-IN" sz="14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ea typeface="Calibri" panose="020F0502020204030204" pitchFamily="34" charset="0"/>
                <a:cs typeface="Times New Roman" panose="02020603050405020304" pitchFamily="18" charset="0"/>
              </a:rPr>
              <a:t>Inheritance: Reusing code through parent-child relationships.</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ea typeface="Calibri" panose="020F0502020204030204" pitchFamily="34" charset="0"/>
                <a:cs typeface="Times New Roman" panose="02020603050405020304" pitchFamily="18" charset="0"/>
              </a:rPr>
              <a:t>Encapsulation: Protecting data integrity within a class.</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ea typeface="Calibri" panose="020F0502020204030204" pitchFamily="34" charset="0"/>
                <a:cs typeface="Times New Roman" panose="02020603050405020304" pitchFamily="18" charset="0"/>
              </a:rPr>
              <a:t>Polymorphism: Making objects behave differently in similar situations.</a:t>
            </a:r>
          </a:p>
          <a:p>
            <a:pPr>
              <a:lnSpc>
                <a:spcPct val="107000"/>
              </a:lnSpc>
              <a:spcAft>
                <a:spcPts val="800"/>
              </a:spcAft>
            </a:pPr>
            <a:r>
              <a:rPr lang="en-IN" sz="1400" b="1" kern="100" dirty="0">
                <a:effectLst/>
                <a:ea typeface="Calibri" panose="020F0502020204030204" pitchFamily="34" charset="0"/>
                <a:cs typeface="Times New Roman" panose="02020603050405020304" pitchFamily="18" charset="0"/>
              </a:rPr>
              <a:t>Resources:</a:t>
            </a:r>
            <a:endParaRPr lang="en-IN" sz="14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ea typeface="Calibri" panose="020F0502020204030204" pitchFamily="34" charset="0"/>
                <a:cs typeface="Times New Roman" panose="02020603050405020304" pitchFamily="18" charset="0"/>
              </a:rPr>
              <a:t>Online tutorials and courses (mention popular platforms like Coursera or edX).</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ea typeface="Calibri" panose="020F0502020204030204" pitchFamily="34" charset="0"/>
                <a:cs typeface="Times New Roman" panose="02020603050405020304" pitchFamily="18" charset="0"/>
              </a:rPr>
              <a:t>Books on Python OOP</a:t>
            </a:r>
          </a:p>
          <a:p>
            <a:pPr>
              <a:lnSpc>
                <a:spcPct val="107000"/>
              </a:lnSpc>
              <a:spcAft>
                <a:spcPts val="800"/>
              </a:spcAft>
            </a:pPr>
            <a:r>
              <a:rPr lang="en-IN" sz="1400" b="1" kern="100" dirty="0">
                <a:effectLst/>
                <a:ea typeface="Calibri" panose="020F0502020204030204" pitchFamily="34" charset="0"/>
                <a:cs typeface="Times New Roman" panose="02020603050405020304" pitchFamily="18" charset="0"/>
              </a:rPr>
              <a:t>Practice Makes Perfect:</a:t>
            </a:r>
            <a:endParaRPr lang="en-IN" sz="14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ea typeface="Calibri" panose="020F0502020204030204" pitchFamily="34" charset="0"/>
                <a:cs typeface="Times New Roman" panose="02020603050405020304" pitchFamily="18" charset="0"/>
              </a:rPr>
              <a:t>Start with small projects implementing OOP concepts.</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ea typeface="Calibri" panose="020F0502020204030204" pitchFamily="34" charset="0"/>
                <a:cs typeface="Times New Roman" panose="02020603050405020304" pitchFamily="18" charset="0"/>
              </a:rPr>
              <a:t>Utilize online coding challenges and exercises.</a:t>
            </a:r>
          </a:p>
          <a:p>
            <a:endParaRPr lang="en-IN" dirty="0"/>
          </a:p>
        </p:txBody>
      </p:sp>
      <p:pic>
        <p:nvPicPr>
          <p:cNvPr id="4099" name="Picture 3" descr="A Quick Guide on OOPs Concept in Python ...">
            <a:extLst>
              <a:ext uri="{FF2B5EF4-FFF2-40B4-BE49-F238E27FC236}">
                <a16:creationId xmlns:a16="http://schemas.microsoft.com/office/drawing/2014/main" id="{E96DAAA5-B185-920D-BB86-BA9437B50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4928" y="1673738"/>
            <a:ext cx="5073445" cy="3651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72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9"/>
                                        </p:tgtEl>
                                        <p:attrNameLst>
                                          <p:attrName>style.visibility</p:attrName>
                                        </p:attrNameLst>
                                      </p:cBhvr>
                                      <p:to>
                                        <p:strVal val="visible"/>
                                      </p:to>
                                    </p:set>
                                    <p:anim calcmode="lin" valueType="num">
                                      <p:cBhvr additive="base">
                                        <p:cTn id="19" dur="500" fill="hold"/>
                                        <p:tgtEl>
                                          <p:spTgt spid="4099"/>
                                        </p:tgtEl>
                                        <p:attrNameLst>
                                          <p:attrName>ppt_x</p:attrName>
                                        </p:attrNameLst>
                                      </p:cBhvr>
                                      <p:tavLst>
                                        <p:tav tm="0">
                                          <p:val>
                                            <p:strVal val="#ppt_x"/>
                                          </p:val>
                                        </p:tav>
                                        <p:tav tm="100000">
                                          <p:val>
                                            <p:strVal val="#ppt_x"/>
                                          </p:val>
                                        </p:tav>
                                      </p:tavLst>
                                    </p:anim>
                                    <p:anim calcmode="lin" valueType="num">
                                      <p:cBhvr additive="base">
                                        <p:cTn id="20"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587A4E3-1880-59CD-40C7-1B747D891C10}"/>
              </a:ext>
            </a:extLst>
          </p:cNvPr>
          <p:cNvSpPr>
            <a:spLocks noGrp="1"/>
          </p:cNvSpPr>
          <p:nvPr>
            <p:ph type="ftr" sz="quarter" idx="11"/>
          </p:nvPr>
        </p:nvSpPr>
        <p:spPr/>
        <p:txBody>
          <a:bodyPr/>
          <a:lstStyle/>
          <a:p>
            <a:r>
              <a:rPr lang="en-IN"/>
              <a:t>DS_Interview_prep-campusX</a:t>
            </a:r>
          </a:p>
        </p:txBody>
      </p:sp>
      <p:sp>
        <p:nvSpPr>
          <p:cNvPr id="5" name="TextBox 4">
            <a:extLst>
              <a:ext uri="{FF2B5EF4-FFF2-40B4-BE49-F238E27FC236}">
                <a16:creationId xmlns:a16="http://schemas.microsoft.com/office/drawing/2014/main" id="{672BC32B-86A0-7CEF-9F44-38B7A4E39228}"/>
              </a:ext>
            </a:extLst>
          </p:cNvPr>
          <p:cNvSpPr txBox="1"/>
          <p:nvPr/>
        </p:nvSpPr>
        <p:spPr>
          <a:xfrm>
            <a:off x="648929" y="887483"/>
            <a:ext cx="4114800" cy="2290692"/>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What is the difference between a class and an object?</a:t>
            </a:r>
          </a:p>
          <a:p>
            <a:pPr marL="285750" indent="-285750">
              <a:lnSpc>
                <a:spcPct val="107000"/>
              </a:lnSpc>
              <a:spcAft>
                <a:spcPts val="800"/>
              </a:spcAft>
              <a:buFont typeface="Arial" panose="020B0604020202020204" pitchFamily="34" charset="0"/>
              <a:buChar char="•"/>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Explain the concept of encapsulation with an example.</a:t>
            </a:r>
          </a:p>
          <a:p>
            <a:pPr marL="285750" indent="-285750">
              <a:lnSpc>
                <a:spcPct val="107000"/>
              </a:lnSpc>
              <a:spcAft>
                <a:spcPts val="800"/>
              </a:spcAft>
              <a:buFont typeface="Arial" panose="020B0604020202020204" pitchFamily="34" charset="0"/>
              <a:buChar char="•"/>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Describe the four pillars of OOP (Inheritance, Polymorphism, Encapsulation, Abstraction). Briefly explain each.</a:t>
            </a:r>
          </a:p>
          <a:p>
            <a:endParaRPr lang="en-IN" dirty="0"/>
          </a:p>
        </p:txBody>
      </p:sp>
      <p:sp>
        <p:nvSpPr>
          <p:cNvPr id="7" name="TextBox 6">
            <a:extLst>
              <a:ext uri="{FF2B5EF4-FFF2-40B4-BE49-F238E27FC236}">
                <a16:creationId xmlns:a16="http://schemas.microsoft.com/office/drawing/2014/main" id="{5B8A1173-A357-0ED5-2136-01AB8C4A61D5}"/>
              </a:ext>
            </a:extLst>
          </p:cNvPr>
          <p:cNvSpPr txBox="1"/>
          <p:nvPr/>
        </p:nvSpPr>
        <p:spPr>
          <a:xfrm>
            <a:off x="648929" y="4163980"/>
            <a:ext cx="4114800" cy="2060179"/>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Explain the concept of polymorphism and its benefits.</a:t>
            </a:r>
          </a:p>
          <a:p>
            <a:pPr marL="285750" indent="-285750">
              <a:lnSpc>
                <a:spcPct val="107000"/>
              </a:lnSpc>
              <a:spcAft>
                <a:spcPts val="800"/>
              </a:spcAft>
              <a:buFont typeface="Arial" panose="020B0604020202020204" pitchFamily="34" charset="0"/>
              <a:buChar char="•"/>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Differentiate between static and dynamic polymorphism.</a:t>
            </a:r>
          </a:p>
          <a:p>
            <a:pPr marL="285750" indent="-285750">
              <a:lnSpc>
                <a:spcPct val="107000"/>
              </a:lnSpc>
              <a:spcAft>
                <a:spcPts val="800"/>
              </a:spcAft>
              <a:buFont typeface="Arial" panose="020B0604020202020204" pitchFamily="34" charset="0"/>
              <a:buChar char="•"/>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How can method overriding achieve polymorphism?</a:t>
            </a:r>
          </a:p>
          <a:p>
            <a:pPr marL="285750" indent="-285750">
              <a:buFont typeface="Arial" panose="020B0604020202020204" pitchFamily="34" charset="0"/>
              <a:buChar char="•"/>
            </a:pPr>
            <a:endParaRPr lang="en-IN" dirty="0"/>
          </a:p>
        </p:txBody>
      </p:sp>
      <p:sp>
        <p:nvSpPr>
          <p:cNvPr id="8" name="TextBox 7">
            <a:extLst>
              <a:ext uri="{FF2B5EF4-FFF2-40B4-BE49-F238E27FC236}">
                <a16:creationId xmlns:a16="http://schemas.microsoft.com/office/drawing/2014/main" id="{BDA629C3-A701-9B63-25AD-1870229677A9}"/>
              </a:ext>
            </a:extLst>
          </p:cNvPr>
          <p:cNvSpPr txBox="1"/>
          <p:nvPr/>
        </p:nvSpPr>
        <p:spPr>
          <a:xfrm>
            <a:off x="7098890" y="864102"/>
            <a:ext cx="4114800" cy="2066400"/>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US" sz="1400" dirty="0"/>
              <a:t>What are the different types of inheritance (Single, Multilevel, Hierarchical, Multiple)?</a:t>
            </a:r>
          </a:p>
          <a:p>
            <a:pPr marL="285750" indent="-285750">
              <a:lnSpc>
                <a:spcPct val="107000"/>
              </a:lnSpc>
              <a:spcAft>
                <a:spcPts val="800"/>
              </a:spcAft>
              <a:buFont typeface="Arial" panose="020B0604020202020204" pitchFamily="34" charset="0"/>
              <a:buChar char="•"/>
            </a:pPr>
            <a:r>
              <a:rPr lang="en-US" sz="1400" dirty="0"/>
              <a:t>Differentiate between method overriding and overloading.</a:t>
            </a:r>
          </a:p>
          <a:p>
            <a:pPr marL="285750" indent="-285750">
              <a:lnSpc>
                <a:spcPct val="107000"/>
              </a:lnSpc>
              <a:spcAft>
                <a:spcPts val="800"/>
              </a:spcAft>
              <a:buFont typeface="Arial" panose="020B0604020202020204" pitchFamily="34" charset="0"/>
              <a:buChar char="•"/>
            </a:pPr>
            <a:r>
              <a:rPr lang="en-US" sz="1400" dirty="0"/>
              <a:t>In inheritance, when would you use a superclass method?</a:t>
            </a:r>
          </a:p>
          <a:p>
            <a:pPr marL="285750" indent="-285750">
              <a:lnSpc>
                <a:spcPct val="107000"/>
              </a:lnSpc>
              <a:spcAft>
                <a:spcPts val="800"/>
              </a:spcAft>
              <a:buFont typeface="Arial" panose="020B0604020202020204" pitchFamily="34" charset="0"/>
              <a:buChar char="•"/>
            </a:pPr>
            <a:endParaRPr lang="en-IN" dirty="0"/>
          </a:p>
        </p:txBody>
      </p:sp>
      <p:sp>
        <p:nvSpPr>
          <p:cNvPr id="11" name="TextBox 10">
            <a:extLst>
              <a:ext uri="{FF2B5EF4-FFF2-40B4-BE49-F238E27FC236}">
                <a16:creationId xmlns:a16="http://schemas.microsoft.com/office/drawing/2014/main" id="{B9A6A15B-F051-DAD0-3C62-4CFE3E13FA1E}"/>
              </a:ext>
            </a:extLst>
          </p:cNvPr>
          <p:cNvSpPr txBox="1"/>
          <p:nvPr/>
        </p:nvSpPr>
        <p:spPr>
          <a:xfrm>
            <a:off x="7098890" y="4043988"/>
            <a:ext cx="4188542" cy="1446550"/>
          </a:xfrm>
          <a:prstGeom prst="rect">
            <a:avLst/>
          </a:prstGeom>
          <a:noFill/>
        </p:spPr>
        <p:txBody>
          <a:bodyPr wrap="square" rtlCol="0">
            <a:spAutoFit/>
          </a:bodyPr>
          <a:lstStyle/>
          <a:p>
            <a:pPr marL="285750" indent="-285750">
              <a:buFont typeface="Arial" panose="020B0604020202020204" pitchFamily="34" charset="0"/>
              <a:buChar char="•"/>
            </a:pPr>
            <a:r>
              <a:rPr lang="en-US" sz="1400" dirty="0"/>
              <a:t>What is the purpose of abstract classes and interfaces?</a:t>
            </a:r>
          </a:p>
          <a:p>
            <a:pPr marL="285750" indent="-285750">
              <a:buFont typeface="Arial" panose="020B0604020202020204" pitchFamily="34" charset="0"/>
              <a:buChar char="•"/>
            </a:pPr>
            <a:r>
              <a:rPr lang="en-US" sz="1400" dirty="0"/>
              <a:t>Describe the advantages and disadvantages of inheritance.</a:t>
            </a:r>
          </a:p>
          <a:p>
            <a:pPr marL="285750" indent="-285750">
              <a:buFont typeface="Arial" panose="020B0604020202020204" pitchFamily="34" charset="0"/>
              <a:buChar char="•"/>
            </a:pPr>
            <a:r>
              <a:rPr lang="en-US" sz="1400" dirty="0"/>
              <a:t>Explain how exception handling is used in OOP.</a:t>
            </a:r>
          </a:p>
          <a:p>
            <a:endParaRPr lang="en-IN" dirty="0"/>
          </a:p>
        </p:txBody>
      </p:sp>
      <p:cxnSp>
        <p:nvCxnSpPr>
          <p:cNvPr id="14" name="Straight Connector 13">
            <a:extLst>
              <a:ext uri="{FF2B5EF4-FFF2-40B4-BE49-F238E27FC236}">
                <a16:creationId xmlns:a16="http://schemas.microsoft.com/office/drawing/2014/main" id="{EA40A53B-0455-5ECB-4365-2B373D581893}"/>
              </a:ext>
            </a:extLst>
          </p:cNvPr>
          <p:cNvCxnSpPr/>
          <p:nvPr/>
        </p:nvCxnSpPr>
        <p:spPr>
          <a:xfrm>
            <a:off x="5928852" y="0"/>
            <a:ext cx="8849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A0A1774-AAB4-B206-414F-2945256AB6F3}"/>
              </a:ext>
            </a:extLst>
          </p:cNvPr>
          <p:cNvSpPr txBox="1"/>
          <p:nvPr/>
        </p:nvSpPr>
        <p:spPr>
          <a:xfrm>
            <a:off x="1524000" y="36084"/>
            <a:ext cx="4768645" cy="738664"/>
          </a:xfrm>
          <a:prstGeom prst="rect">
            <a:avLst/>
          </a:prstGeom>
          <a:noFill/>
        </p:spPr>
        <p:txBody>
          <a:bodyPr wrap="square" rtlCol="0">
            <a:spAutoFit/>
          </a:bodyPr>
          <a:lstStyle/>
          <a:p>
            <a:r>
              <a:rPr lang="en-IN" sz="2400" dirty="0"/>
              <a:t>Sample Questions</a:t>
            </a:r>
          </a:p>
          <a:p>
            <a:endParaRPr lang="en-IN" dirty="0"/>
          </a:p>
        </p:txBody>
      </p:sp>
    </p:spTree>
    <p:extLst>
      <p:ext uri="{BB962C8B-B14F-4D97-AF65-F5344CB8AC3E}">
        <p14:creationId xmlns:p14="http://schemas.microsoft.com/office/powerpoint/2010/main" val="122678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80">
                                          <p:stCondLst>
                                            <p:cond delay="0"/>
                                          </p:stCondLst>
                                        </p:cTn>
                                        <p:tgtEl>
                                          <p:spTgt spid="8"/>
                                        </p:tgtEl>
                                      </p:cBhvr>
                                    </p:animEffect>
                                    <p:anim calcmode="lin" valueType="num">
                                      <p:cBhvr>
                                        <p:cTn id="2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1" dur="26">
                                          <p:stCondLst>
                                            <p:cond delay="650"/>
                                          </p:stCondLst>
                                        </p:cTn>
                                        <p:tgtEl>
                                          <p:spTgt spid="8"/>
                                        </p:tgtEl>
                                      </p:cBhvr>
                                      <p:to x="100000" y="60000"/>
                                    </p:animScale>
                                    <p:animScale>
                                      <p:cBhvr>
                                        <p:cTn id="32" dur="166" decel="50000">
                                          <p:stCondLst>
                                            <p:cond delay="676"/>
                                          </p:stCondLst>
                                        </p:cTn>
                                        <p:tgtEl>
                                          <p:spTgt spid="8"/>
                                        </p:tgtEl>
                                      </p:cBhvr>
                                      <p:to x="100000" y="100000"/>
                                    </p:animScale>
                                    <p:animScale>
                                      <p:cBhvr>
                                        <p:cTn id="33" dur="26">
                                          <p:stCondLst>
                                            <p:cond delay="1312"/>
                                          </p:stCondLst>
                                        </p:cTn>
                                        <p:tgtEl>
                                          <p:spTgt spid="8"/>
                                        </p:tgtEl>
                                      </p:cBhvr>
                                      <p:to x="100000" y="80000"/>
                                    </p:animScale>
                                    <p:animScale>
                                      <p:cBhvr>
                                        <p:cTn id="34" dur="166" decel="50000">
                                          <p:stCondLst>
                                            <p:cond delay="1338"/>
                                          </p:stCondLst>
                                        </p:cTn>
                                        <p:tgtEl>
                                          <p:spTgt spid="8"/>
                                        </p:tgtEl>
                                      </p:cBhvr>
                                      <p:to x="100000" y="100000"/>
                                    </p:animScale>
                                    <p:animScale>
                                      <p:cBhvr>
                                        <p:cTn id="35" dur="26">
                                          <p:stCondLst>
                                            <p:cond delay="1642"/>
                                          </p:stCondLst>
                                        </p:cTn>
                                        <p:tgtEl>
                                          <p:spTgt spid="8"/>
                                        </p:tgtEl>
                                      </p:cBhvr>
                                      <p:to x="100000" y="90000"/>
                                    </p:animScale>
                                    <p:animScale>
                                      <p:cBhvr>
                                        <p:cTn id="36" dur="166" decel="50000">
                                          <p:stCondLst>
                                            <p:cond delay="1668"/>
                                          </p:stCondLst>
                                        </p:cTn>
                                        <p:tgtEl>
                                          <p:spTgt spid="8"/>
                                        </p:tgtEl>
                                      </p:cBhvr>
                                      <p:to x="100000" y="100000"/>
                                    </p:animScale>
                                    <p:animScale>
                                      <p:cBhvr>
                                        <p:cTn id="37" dur="26">
                                          <p:stCondLst>
                                            <p:cond delay="1808"/>
                                          </p:stCondLst>
                                        </p:cTn>
                                        <p:tgtEl>
                                          <p:spTgt spid="8"/>
                                        </p:tgtEl>
                                      </p:cBhvr>
                                      <p:to x="100000" y="95000"/>
                                    </p:animScale>
                                    <p:animScale>
                                      <p:cBhvr>
                                        <p:cTn id="38" dur="166" decel="50000">
                                          <p:stCondLst>
                                            <p:cond delay="1834"/>
                                          </p:stCondLst>
                                        </p:cTn>
                                        <p:tgtEl>
                                          <p:spTgt spid="8"/>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80">
                                          <p:stCondLst>
                                            <p:cond delay="0"/>
                                          </p:stCondLst>
                                        </p:cTn>
                                        <p:tgtEl>
                                          <p:spTgt spid="7"/>
                                        </p:tgtEl>
                                      </p:cBhvr>
                                    </p:animEffect>
                                    <p:anim calcmode="lin" valueType="num">
                                      <p:cBhvr>
                                        <p:cTn id="4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9" dur="26">
                                          <p:stCondLst>
                                            <p:cond delay="650"/>
                                          </p:stCondLst>
                                        </p:cTn>
                                        <p:tgtEl>
                                          <p:spTgt spid="7"/>
                                        </p:tgtEl>
                                      </p:cBhvr>
                                      <p:to x="100000" y="60000"/>
                                    </p:animScale>
                                    <p:animScale>
                                      <p:cBhvr>
                                        <p:cTn id="50" dur="166" decel="50000">
                                          <p:stCondLst>
                                            <p:cond delay="676"/>
                                          </p:stCondLst>
                                        </p:cTn>
                                        <p:tgtEl>
                                          <p:spTgt spid="7"/>
                                        </p:tgtEl>
                                      </p:cBhvr>
                                      <p:to x="100000" y="100000"/>
                                    </p:animScale>
                                    <p:animScale>
                                      <p:cBhvr>
                                        <p:cTn id="51" dur="26">
                                          <p:stCondLst>
                                            <p:cond delay="1312"/>
                                          </p:stCondLst>
                                        </p:cTn>
                                        <p:tgtEl>
                                          <p:spTgt spid="7"/>
                                        </p:tgtEl>
                                      </p:cBhvr>
                                      <p:to x="100000" y="80000"/>
                                    </p:animScale>
                                    <p:animScale>
                                      <p:cBhvr>
                                        <p:cTn id="52" dur="166" decel="50000">
                                          <p:stCondLst>
                                            <p:cond delay="1338"/>
                                          </p:stCondLst>
                                        </p:cTn>
                                        <p:tgtEl>
                                          <p:spTgt spid="7"/>
                                        </p:tgtEl>
                                      </p:cBhvr>
                                      <p:to x="100000" y="100000"/>
                                    </p:animScale>
                                    <p:animScale>
                                      <p:cBhvr>
                                        <p:cTn id="53" dur="26">
                                          <p:stCondLst>
                                            <p:cond delay="1642"/>
                                          </p:stCondLst>
                                        </p:cTn>
                                        <p:tgtEl>
                                          <p:spTgt spid="7"/>
                                        </p:tgtEl>
                                      </p:cBhvr>
                                      <p:to x="100000" y="90000"/>
                                    </p:animScale>
                                    <p:animScale>
                                      <p:cBhvr>
                                        <p:cTn id="54" dur="166" decel="50000">
                                          <p:stCondLst>
                                            <p:cond delay="1668"/>
                                          </p:stCondLst>
                                        </p:cTn>
                                        <p:tgtEl>
                                          <p:spTgt spid="7"/>
                                        </p:tgtEl>
                                      </p:cBhvr>
                                      <p:to x="100000" y="100000"/>
                                    </p:animScale>
                                    <p:animScale>
                                      <p:cBhvr>
                                        <p:cTn id="55" dur="26">
                                          <p:stCondLst>
                                            <p:cond delay="1808"/>
                                          </p:stCondLst>
                                        </p:cTn>
                                        <p:tgtEl>
                                          <p:spTgt spid="7"/>
                                        </p:tgtEl>
                                      </p:cBhvr>
                                      <p:to x="100000" y="95000"/>
                                    </p:animScale>
                                    <p:animScale>
                                      <p:cBhvr>
                                        <p:cTn id="56" dur="166" decel="50000">
                                          <p:stCondLst>
                                            <p:cond delay="1834"/>
                                          </p:stCondLst>
                                        </p:cTn>
                                        <p:tgtEl>
                                          <p:spTgt spid="7"/>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down)">
                                      <p:cBhvr>
                                        <p:cTn id="61" dur="580">
                                          <p:stCondLst>
                                            <p:cond delay="0"/>
                                          </p:stCondLst>
                                        </p:cTn>
                                        <p:tgtEl>
                                          <p:spTgt spid="11"/>
                                        </p:tgtEl>
                                      </p:cBhvr>
                                    </p:animEffect>
                                    <p:anim calcmode="lin" valueType="num">
                                      <p:cBhvr>
                                        <p:cTn id="6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7" dur="26">
                                          <p:stCondLst>
                                            <p:cond delay="650"/>
                                          </p:stCondLst>
                                        </p:cTn>
                                        <p:tgtEl>
                                          <p:spTgt spid="11"/>
                                        </p:tgtEl>
                                      </p:cBhvr>
                                      <p:to x="100000" y="60000"/>
                                    </p:animScale>
                                    <p:animScale>
                                      <p:cBhvr>
                                        <p:cTn id="68" dur="166" decel="50000">
                                          <p:stCondLst>
                                            <p:cond delay="676"/>
                                          </p:stCondLst>
                                        </p:cTn>
                                        <p:tgtEl>
                                          <p:spTgt spid="11"/>
                                        </p:tgtEl>
                                      </p:cBhvr>
                                      <p:to x="100000" y="100000"/>
                                    </p:animScale>
                                    <p:animScale>
                                      <p:cBhvr>
                                        <p:cTn id="69" dur="26">
                                          <p:stCondLst>
                                            <p:cond delay="1312"/>
                                          </p:stCondLst>
                                        </p:cTn>
                                        <p:tgtEl>
                                          <p:spTgt spid="11"/>
                                        </p:tgtEl>
                                      </p:cBhvr>
                                      <p:to x="100000" y="80000"/>
                                    </p:animScale>
                                    <p:animScale>
                                      <p:cBhvr>
                                        <p:cTn id="70" dur="166" decel="50000">
                                          <p:stCondLst>
                                            <p:cond delay="1338"/>
                                          </p:stCondLst>
                                        </p:cTn>
                                        <p:tgtEl>
                                          <p:spTgt spid="11"/>
                                        </p:tgtEl>
                                      </p:cBhvr>
                                      <p:to x="100000" y="100000"/>
                                    </p:animScale>
                                    <p:animScale>
                                      <p:cBhvr>
                                        <p:cTn id="71" dur="26">
                                          <p:stCondLst>
                                            <p:cond delay="1642"/>
                                          </p:stCondLst>
                                        </p:cTn>
                                        <p:tgtEl>
                                          <p:spTgt spid="11"/>
                                        </p:tgtEl>
                                      </p:cBhvr>
                                      <p:to x="100000" y="90000"/>
                                    </p:animScale>
                                    <p:animScale>
                                      <p:cBhvr>
                                        <p:cTn id="72" dur="166" decel="50000">
                                          <p:stCondLst>
                                            <p:cond delay="1668"/>
                                          </p:stCondLst>
                                        </p:cTn>
                                        <p:tgtEl>
                                          <p:spTgt spid="11"/>
                                        </p:tgtEl>
                                      </p:cBhvr>
                                      <p:to x="100000" y="100000"/>
                                    </p:animScale>
                                    <p:animScale>
                                      <p:cBhvr>
                                        <p:cTn id="73" dur="26">
                                          <p:stCondLst>
                                            <p:cond delay="1808"/>
                                          </p:stCondLst>
                                        </p:cTn>
                                        <p:tgtEl>
                                          <p:spTgt spid="11"/>
                                        </p:tgtEl>
                                      </p:cBhvr>
                                      <p:to x="100000" y="95000"/>
                                    </p:animScale>
                                    <p:animScale>
                                      <p:cBhvr>
                                        <p:cTn id="74"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1DAB504-2C53-CF9A-277E-7E32457B5E53}"/>
              </a:ext>
            </a:extLst>
          </p:cNvPr>
          <p:cNvSpPr>
            <a:spLocks noGrp="1"/>
          </p:cNvSpPr>
          <p:nvPr>
            <p:ph type="ftr" sz="quarter" idx="11"/>
          </p:nvPr>
        </p:nvSpPr>
        <p:spPr/>
        <p:txBody>
          <a:bodyPr/>
          <a:lstStyle/>
          <a:p>
            <a:r>
              <a:rPr lang="en-IN"/>
              <a:t>DS_Interview_prep-campusX</a:t>
            </a:r>
          </a:p>
        </p:txBody>
      </p:sp>
      <p:sp>
        <p:nvSpPr>
          <p:cNvPr id="6" name="TextBox 5">
            <a:extLst>
              <a:ext uri="{FF2B5EF4-FFF2-40B4-BE49-F238E27FC236}">
                <a16:creationId xmlns:a16="http://schemas.microsoft.com/office/drawing/2014/main" id="{1FB94170-2859-2A1A-CAB0-F28D29EB10AF}"/>
              </a:ext>
            </a:extLst>
          </p:cNvPr>
          <p:cNvSpPr txBox="1"/>
          <p:nvPr/>
        </p:nvSpPr>
        <p:spPr>
          <a:xfrm>
            <a:off x="282676" y="1166842"/>
            <a:ext cx="11626647" cy="1815882"/>
          </a:xfrm>
          <a:prstGeom prst="rect">
            <a:avLst/>
          </a:prstGeom>
          <a:noFill/>
        </p:spPr>
        <p:txBody>
          <a:bodyPr wrap="square" rtlCol="0">
            <a:spAutoFit/>
          </a:bodyPr>
          <a:lstStyle/>
          <a:p>
            <a:pPr algn="ctr"/>
            <a:r>
              <a:rPr lang="en-IN" sz="2400" dirty="0"/>
              <a:t> </a:t>
            </a:r>
          </a:p>
          <a:p>
            <a:pPr marL="342900" indent="-342900">
              <a:buFont typeface="Arial" panose="020B0604020202020204" pitchFamily="34" charset="0"/>
              <a:buChar char="•"/>
            </a:pPr>
            <a:endParaRPr lang="en-IN" sz="2400" dirty="0"/>
          </a:p>
          <a:p>
            <a:pPr marL="342900" indent="-342900">
              <a:buFont typeface="Wingdings" panose="05000000000000000000" pitchFamily="2" charset="2"/>
              <a:buChar char="Ø"/>
            </a:pPr>
            <a:endParaRPr lang="en-IN" sz="1600" dirty="0"/>
          </a:p>
          <a:p>
            <a:endParaRPr lang="en-IN" sz="1600" dirty="0"/>
          </a:p>
          <a:p>
            <a:pPr marL="342900" indent="-342900">
              <a:buFont typeface="Wingdings" panose="05000000000000000000" pitchFamily="2" charset="2"/>
              <a:buChar char="Ø"/>
            </a:pPr>
            <a:endParaRPr lang="en-IN" sz="1600" dirty="0"/>
          </a:p>
          <a:p>
            <a:pPr marL="342900" indent="-342900">
              <a:buFont typeface="Wingdings" panose="05000000000000000000" pitchFamily="2" charset="2"/>
              <a:buChar char="Ø"/>
            </a:pPr>
            <a:endParaRPr lang="en-IN" sz="1600" dirty="0"/>
          </a:p>
        </p:txBody>
      </p:sp>
      <p:sp>
        <p:nvSpPr>
          <p:cNvPr id="4" name="Title 3">
            <a:extLst>
              <a:ext uri="{FF2B5EF4-FFF2-40B4-BE49-F238E27FC236}">
                <a16:creationId xmlns:a16="http://schemas.microsoft.com/office/drawing/2014/main" id="{307F0A73-FB1F-E450-337F-6B28EEB2C8A9}"/>
              </a:ext>
            </a:extLst>
          </p:cNvPr>
          <p:cNvSpPr>
            <a:spLocks noGrp="1"/>
          </p:cNvSpPr>
          <p:nvPr>
            <p:ph type="ctrTitle"/>
          </p:nvPr>
        </p:nvSpPr>
        <p:spPr>
          <a:xfrm>
            <a:off x="3598607" y="32139"/>
            <a:ext cx="4168877" cy="627779"/>
          </a:xfrm>
        </p:spPr>
        <p:txBody>
          <a:bodyPr>
            <a:normAutofit/>
          </a:bodyPr>
          <a:lstStyle/>
          <a:p>
            <a:r>
              <a:rPr lang="en-IN" sz="3200" dirty="0">
                <a:latin typeface="+mn-lt"/>
              </a:rPr>
              <a:t>Excel </a:t>
            </a:r>
          </a:p>
        </p:txBody>
      </p:sp>
      <p:sp>
        <p:nvSpPr>
          <p:cNvPr id="7" name="TextBox 6">
            <a:extLst>
              <a:ext uri="{FF2B5EF4-FFF2-40B4-BE49-F238E27FC236}">
                <a16:creationId xmlns:a16="http://schemas.microsoft.com/office/drawing/2014/main" id="{E3C44B7D-6705-066D-06AF-FE4961C9B2AF}"/>
              </a:ext>
            </a:extLst>
          </p:cNvPr>
          <p:cNvSpPr txBox="1"/>
          <p:nvPr/>
        </p:nvSpPr>
        <p:spPr>
          <a:xfrm>
            <a:off x="282676" y="780772"/>
            <a:ext cx="11820834" cy="12618839"/>
          </a:xfrm>
          <a:prstGeom prst="rect">
            <a:avLst/>
          </a:prstGeom>
          <a:noFill/>
        </p:spPr>
        <p:txBody>
          <a:bodyPr wrap="square" rtlCol="0">
            <a:spAutoFit/>
          </a:bodyPr>
          <a:lstStyle/>
          <a:p>
            <a:pPr marL="342900" indent="-342900">
              <a:buFont typeface="Arial" panose="020B0604020202020204" pitchFamily="34" charset="0"/>
              <a:buChar char="•"/>
            </a:pPr>
            <a:r>
              <a:rPr lang="en-IN" sz="2400" dirty="0"/>
              <a:t>Concepts to be tested</a:t>
            </a:r>
          </a:p>
          <a:p>
            <a:endParaRPr lang="en-IN" dirty="0"/>
          </a:p>
          <a:p>
            <a:pPr marL="285750" indent="-285750">
              <a:buFont typeface="Wingdings" panose="05000000000000000000" pitchFamily="2" charset="2"/>
              <a:buChar char="Ø"/>
            </a:pPr>
            <a:r>
              <a:rPr lang="en-IN" sz="1600" dirty="0"/>
              <a:t>Formatting , data imports , datatype column conversions , visualizations , pivot , </a:t>
            </a:r>
            <a:r>
              <a:rPr lang="en-IN" sz="1600" dirty="0" err="1"/>
              <a:t>vlookup</a:t>
            </a:r>
            <a:r>
              <a:rPr lang="en-IN" sz="1600" dirty="0"/>
              <a:t> ,data analysis , MATCH , Index , Excel shortcuts</a:t>
            </a:r>
          </a:p>
          <a:p>
            <a:endParaRPr lang="en-IN" sz="1600" dirty="0"/>
          </a:p>
          <a:p>
            <a:endParaRPr lang="en-IN" sz="1600" dirty="0"/>
          </a:p>
          <a:p>
            <a:pPr marL="285750" indent="-285750">
              <a:buFont typeface="Arial" panose="020B0604020202020204" pitchFamily="34" charset="0"/>
              <a:buChar char="•"/>
            </a:pPr>
            <a:r>
              <a:rPr lang="en-IN" sz="2400" dirty="0"/>
              <a:t>What to prepare ?</a:t>
            </a:r>
          </a:p>
          <a:p>
            <a:pPr marL="285750" indent="-285750">
              <a:buFont typeface="Arial" panose="020B0604020202020204" pitchFamily="34" charset="0"/>
              <a:buChar char="•"/>
            </a:pPr>
            <a:endParaRPr lang="en-IN" sz="2400" dirty="0"/>
          </a:p>
          <a:p>
            <a:r>
              <a:rPr lang="en-US" sz="1600" dirty="0"/>
              <a:t>•</a:t>
            </a:r>
            <a:r>
              <a:rPr lang="en-US" sz="1400" dirty="0"/>
              <a:t>  </a:t>
            </a:r>
            <a:r>
              <a:rPr lang="en-US" sz="1400" b="1" dirty="0"/>
              <a:t>Prepare Formulas:</a:t>
            </a:r>
          </a:p>
          <a:p>
            <a:r>
              <a:rPr lang="en-US" sz="1400" dirty="0"/>
              <a:t>Explore formulas (like SUM, AVERAGE, VLOOKUP) to automate calculations and save time. Mastering basic formulas can unlock the power of Excel.</a:t>
            </a:r>
          </a:p>
          <a:p>
            <a:endParaRPr lang="en-US" sz="1400" dirty="0"/>
          </a:p>
          <a:p>
            <a:r>
              <a:rPr lang="en-US" sz="1400" dirty="0"/>
              <a:t>•   </a:t>
            </a:r>
            <a:r>
              <a:rPr lang="en-US" sz="1400" b="1" dirty="0"/>
              <a:t>Leverage Formatting:</a:t>
            </a:r>
          </a:p>
          <a:p>
            <a:r>
              <a:rPr lang="en-US" sz="1400" dirty="0"/>
              <a:t>Apply formatting (bold, colors, conditional formatting) to make your spreadsheet visually appealing and easier to understand. Highlight important data points for better readability.</a:t>
            </a:r>
          </a:p>
          <a:p>
            <a:endParaRPr lang="en-US" sz="1400" dirty="0"/>
          </a:p>
          <a:p>
            <a:r>
              <a:rPr lang="en-US" sz="1400" dirty="0"/>
              <a:t>•   </a:t>
            </a:r>
            <a:r>
              <a:rPr lang="en-US" sz="1400" b="1" dirty="0"/>
              <a:t>Consider PivotTables and Charts:</a:t>
            </a:r>
          </a:p>
          <a:p>
            <a:r>
              <a:rPr lang="en-US" sz="1400" dirty="0"/>
              <a:t>For complex data analysis, leverage PivotTables to summarize data and create interactive reports. Use charts (bar graphs, pie charts) to visually represent trends and patterns.</a:t>
            </a:r>
          </a:p>
          <a:p>
            <a:endParaRPr lang="en-US" sz="1400" dirty="0"/>
          </a:p>
          <a:p>
            <a:r>
              <a:rPr lang="en-US" sz="1400" dirty="0"/>
              <a:t>• </a:t>
            </a:r>
            <a:r>
              <a:rPr lang="en-US" sz="1400" b="1" dirty="0"/>
              <a:t>Explore Advanced Features:</a:t>
            </a:r>
          </a:p>
          <a:p>
            <a:r>
              <a:rPr lang="en-US" sz="1400" dirty="0"/>
              <a:t>As you become comfortable, delve into advanced features like data validation, macros, and custom functions to further enhance your spreadsheets and automate repetitive tasks.</a:t>
            </a:r>
          </a:p>
          <a:p>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r>
              <a:rPr lang="en-US" sz="1600" dirty="0"/>
              <a:t>         </a:t>
            </a:r>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endParaRPr lang="en-IN" sz="2400" dirty="0"/>
          </a:p>
          <a:p>
            <a:pPr marL="285750" indent="-285750">
              <a:buFont typeface="Arial" panose="020B0604020202020204" pitchFamily="34" charset="0"/>
              <a:buChar char="•"/>
            </a:pPr>
            <a:endParaRPr lang="en-IN" sz="2400" dirty="0"/>
          </a:p>
          <a:p>
            <a:endParaRPr lang="en-IN" sz="2400" dirty="0"/>
          </a:p>
          <a:p>
            <a:pPr marL="285750" indent="-285750">
              <a:buFont typeface="Wingdings" panose="05000000000000000000" pitchFamily="2" charset="2"/>
              <a:buChar char="Ø"/>
            </a:pPr>
            <a:endParaRPr lang="en-IN" sz="1600" dirty="0"/>
          </a:p>
          <a:p>
            <a:r>
              <a:rPr lang="en-IN" sz="1600" dirty="0"/>
              <a:t> </a:t>
            </a:r>
          </a:p>
          <a:p>
            <a:endParaRPr lang="en-IN" dirty="0"/>
          </a:p>
          <a:p>
            <a:endParaRPr lang="en-IN" dirty="0"/>
          </a:p>
          <a:p>
            <a:endParaRPr lang="en-IN" dirty="0"/>
          </a:p>
        </p:txBody>
      </p:sp>
    </p:spTree>
    <p:extLst>
      <p:ext uri="{BB962C8B-B14F-4D97-AF65-F5344CB8AC3E}">
        <p14:creationId xmlns:p14="http://schemas.microsoft.com/office/powerpoint/2010/main" val="246162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587A4E3-1880-59CD-40C7-1B747D891C10}"/>
              </a:ext>
            </a:extLst>
          </p:cNvPr>
          <p:cNvSpPr>
            <a:spLocks noGrp="1"/>
          </p:cNvSpPr>
          <p:nvPr>
            <p:ph type="ftr" sz="quarter" idx="11"/>
          </p:nvPr>
        </p:nvSpPr>
        <p:spPr/>
        <p:txBody>
          <a:bodyPr/>
          <a:lstStyle/>
          <a:p>
            <a:r>
              <a:rPr lang="en-IN"/>
              <a:t>DS_Interview_prep-campusX</a:t>
            </a:r>
          </a:p>
        </p:txBody>
      </p:sp>
      <p:sp>
        <p:nvSpPr>
          <p:cNvPr id="15" name="TextBox 14">
            <a:extLst>
              <a:ext uri="{FF2B5EF4-FFF2-40B4-BE49-F238E27FC236}">
                <a16:creationId xmlns:a16="http://schemas.microsoft.com/office/drawing/2014/main" id="{AA0A1774-AAB4-B206-414F-2945256AB6F3}"/>
              </a:ext>
            </a:extLst>
          </p:cNvPr>
          <p:cNvSpPr txBox="1"/>
          <p:nvPr/>
        </p:nvSpPr>
        <p:spPr>
          <a:xfrm>
            <a:off x="4827639" y="0"/>
            <a:ext cx="2871019" cy="738664"/>
          </a:xfrm>
          <a:prstGeom prst="rect">
            <a:avLst/>
          </a:prstGeom>
          <a:noFill/>
        </p:spPr>
        <p:txBody>
          <a:bodyPr wrap="square" rtlCol="0">
            <a:spAutoFit/>
          </a:bodyPr>
          <a:lstStyle/>
          <a:p>
            <a:r>
              <a:rPr lang="en-IN" sz="2400" dirty="0"/>
              <a:t>Sample Questions</a:t>
            </a:r>
          </a:p>
          <a:p>
            <a:endParaRPr lang="en-IN" dirty="0"/>
          </a:p>
        </p:txBody>
      </p:sp>
      <p:sp>
        <p:nvSpPr>
          <p:cNvPr id="2" name="TextBox 1">
            <a:extLst>
              <a:ext uri="{FF2B5EF4-FFF2-40B4-BE49-F238E27FC236}">
                <a16:creationId xmlns:a16="http://schemas.microsoft.com/office/drawing/2014/main" id="{D63D89C9-8324-0149-3285-6C7191CB94EA}"/>
              </a:ext>
            </a:extLst>
          </p:cNvPr>
          <p:cNvSpPr txBox="1"/>
          <p:nvPr/>
        </p:nvSpPr>
        <p:spPr>
          <a:xfrm>
            <a:off x="196645" y="687544"/>
            <a:ext cx="11995355" cy="5482911"/>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Circular References: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How can circular references in Excel lead to incorrect calculations, and what strategies can be employed to identify and resolve them?</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Volatile Functions: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Explain the concept of volatile functions in Excel and how their automatic recalculation can impact spreadsheet performance. How can you optimize spreadsheets with volatile functions?</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Conditional Formatting:</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Describe a scenario where advanced conditional formatting techniques, like using formulas within formatting rules, can be used to create a dynamic and informative data presentation.</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Data Validation:</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How can data validation rules be used to enforce specific data types (e.g., only allow numbers, dates) or restrict data entry within a certain range in an Excel sheet? Explain the benefits of data validation.</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Macros vs. VBA:</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Briefly differentiate between macros and VBA in Excel. When would you use one over the other for automating tasks within a spreadsheet?</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Excel PivotTable Calculations: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How can custom calculations be defined within Excel PivotTables to derive new insights from the summarized data? Explain an example scenario.</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Goal Seek vs. Solver:</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Describe the functionalities of Goal Seek and Solver in Excel. When would you use Goal Seek versus Solver for finding solutions based on specific target values?</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Error Handling:</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Explain the purpose of different error codes displayed in Excel (e.g., #DIV/0!, #REF!) and how custom error handling functions can be used to provide informative messages for users encountering errors.</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Dynamic Array Formulas: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Since Excel 365, dynamic array formulas have been introduced. How do these differ from traditional array formulas, and what are some advantages of using them?</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Data Consolidation:</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Imagine you have multiple Excel workbooks with similar data structures. Describe two or more techniques for consolidating this data into a single master workbook for comprehensive analysis.</a:t>
            </a:r>
          </a:p>
          <a:p>
            <a:endParaRPr lang="en-IN" sz="1400" dirty="0"/>
          </a:p>
        </p:txBody>
      </p:sp>
    </p:spTree>
    <p:extLst>
      <p:ext uri="{BB962C8B-B14F-4D97-AF65-F5344CB8AC3E}">
        <p14:creationId xmlns:p14="http://schemas.microsoft.com/office/powerpoint/2010/main" val="424507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587A4E3-1880-59CD-40C7-1B747D891C10}"/>
              </a:ext>
            </a:extLst>
          </p:cNvPr>
          <p:cNvSpPr>
            <a:spLocks noGrp="1"/>
          </p:cNvSpPr>
          <p:nvPr>
            <p:ph type="ftr" sz="quarter" idx="11"/>
          </p:nvPr>
        </p:nvSpPr>
        <p:spPr/>
        <p:txBody>
          <a:bodyPr/>
          <a:lstStyle/>
          <a:p>
            <a:r>
              <a:rPr lang="en-IN"/>
              <a:t>DS_Interview_prep-campusX</a:t>
            </a:r>
          </a:p>
        </p:txBody>
      </p:sp>
      <p:sp>
        <p:nvSpPr>
          <p:cNvPr id="15" name="TextBox 14">
            <a:extLst>
              <a:ext uri="{FF2B5EF4-FFF2-40B4-BE49-F238E27FC236}">
                <a16:creationId xmlns:a16="http://schemas.microsoft.com/office/drawing/2014/main" id="{AA0A1774-AAB4-B206-414F-2945256AB6F3}"/>
              </a:ext>
            </a:extLst>
          </p:cNvPr>
          <p:cNvSpPr txBox="1"/>
          <p:nvPr/>
        </p:nvSpPr>
        <p:spPr>
          <a:xfrm>
            <a:off x="4827639" y="0"/>
            <a:ext cx="2871019" cy="738664"/>
          </a:xfrm>
          <a:prstGeom prst="rect">
            <a:avLst/>
          </a:prstGeom>
          <a:noFill/>
        </p:spPr>
        <p:txBody>
          <a:bodyPr wrap="square" rtlCol="0">
            <a:spAutoFit/>
          </a:bodyPr>
          <a:lstStyle/>
          <a:p>
            <a:endParaRPr lang="en-IN" sz="2400" dirty="0"/>
          </a:p>
          <a:p>
            <a:endParaRPr lang="en-IN" dirty="0"/>
          </a:p>
        </p:txBody>
      </p:sp>
      <p:sp>
        <p:nvSpPr>
          <p:cNvPr id="2" name="TextBox 1">
            <a:extLst>
              <a:ext uri="{FF2B5EF4-FFF2-40B4-BE49-F238E27FC236}">
                <a16:creationId xmlns:a16="http://schemas.microsoft.com/office/drawing/2014/main" id="{D63D89C9-8324-0149-3285-6C7191CB94EA}"/>
              </a:ext>
            </a:extLst>
          </p:cNvPr>
          <p:cNvSpPr txBox="1"/>
          <p:nvPr/>
        </p:nvSpPr>
        <p:spPr>
          <a:xfrm>
            <a:off x="265470" y="231596"/>
            <a:ext cx="11995355" cy="6217087"/>
          </a:xfrm>
          <a:prstGeom prst="rect">
            <a:avLst/>
          </a:prstGeom>
          <a:noFill/>
        </p:spPr>
        <p:txBody>
          <a:bodyPr wrap="square" rtlCol="0">
            <a:spAutoFit/>
          </a:bodyPr>
          <a:lstStyle/>
          <a:p>
            <a:pPr algn="ctr"/>
            <a:r>
              <a:rPr lang="en-IN" sz="2400" dirty="0"/>
              <a:t>How to prepare a ML algorithm</a:t>
            </a:r>
          </a:p>
          <a:p>
            <a:endParaRPr lang="en-IN" dirty="0"/>
          </a:p>
          <a:p>
            <a:pPr marL="342900" indent="-342900">
              <a:buAutoNum type="arabicPeriod"/>
            </a:pPr>
            <a:r>
              <a:rPr lang="en-IN" dirty="0" err="1"/>
              <a:t>Saggregate</a:t>
            </a:r>
            <a:r>
              <a:rPr lang="en-IN" dirty="0"/>
              <a:t> study into Supervised &amp; Unsupervised setup , classification &amp; regression setup.</a:t>
            </a:r>
          </a:p>
          <a:p>
            <a:pPr marL="342900" indent="-342900">
              <a:buAutoNum type="arabicPeriod"/>
            </a:pPr>
            <a:endParaRPr lang="en-IN" dirty="0"/>
          </a:p>
          <a:p>
            <a:pPr marL="342900" indent="-342900">
              <a:buAutoNum type="arabicPeriod"/>
            </a:pPr>
            <a:endParaRPr lang="en-IN" dirty="0"/>
          </a:p>
          <a:p>
            <a:pPr marL="342900" indent="-342900">
              <a:buAutoNum type="arabicPeriod"/>
            </a:pPr>
            <a:r>
              <a:rPr lang="en-IN" dirty="0"/>
              <a:t>Learn about assumptions about algorithms.</a:t>
            </a:r>
          </a:p>
          <a:p>
            <a:pPr marL="342900" indent="-342900">
              <a:buAutoNum type="arabicPeriod"/>
            </a:pPr>
            <a:endParaRPr lang="en-IN" dirty="0"/>
          </a:p>
          <a:p>
            <a:pPr marL="342900" indent="-342900">
              <a:buAutoNum type="arabicPeriod"/>
            </a:pPr>
            <a:endParaRPr lang="en-IN" dirty="0"/>
          </a:p>
          <a:p>
            <a:pPr marL="342900" indent="-342900">
              <a:buAutoNum type="arabicPeriod"/>
            </a:pPr>
            <a:r>
              <a:rPr lang="en-IN" dirty="0"/>
              <a:t>Read theory about that algorithm</a:t>
            </a:r>
          </a:p>
          <a:p>
            <a:pPr marL="342900" indent="-342900">
              <a:buAutoNum type="arabicPeriod"/>
            </a:pPr>
            <a:endParaRPr lang="en-IN" dirty="0"/>
          </a:p>
          <a:p>
            <a:pPr marL="342900" indent="-342900">
              <a:buAutoNum type="arabicPeriod"/>
            </a:pPr>
            <a:endParaRPr lang="en-IN" dirty="0"/>
          </a:p>
          <a:p>
            <a:pPr marL="342900" indent="-342900">
              <a:buAutoNum type="arabicPeriod"/>
            </a:pPr>
            <a:r>
              <a:rPr lang="en-IN" dirty="0"/>
              <a:t>Go to scikit-learn documentation page and try </a:t>
            </a:r>
            <a:r>
              <a:rPr lang="en-IN" dirty="0" err="1"/>
              <a:t>ro</a:t>
            </a:r>
            <a:r>
              <a:rPr lang="en-IN" dirty="0"/>
              <a:t> read about all the hyperparameters , parameters</a:t>
            </a:r>
          </a:p>
          <a:p>
            <a:pPr marL="342900" indent="-342900">
              <a:buAutoNum type="arabicPeriod"/>
            </a:pPr>
            <a:endParaRPr lang="en-IN" dirty="0"/>
          </a:p>
          <a:p>
            <a:pPr marL="342900" indent="-342900">
              <a:buAutoNum type="arabicPeriod"/>
            </a:pPr>
            <a:endParaRPr lang="en-IN" dirty="0"/>
          </a:p>
          <a:p>
            <a:pPr marL="342900" indent="-342900">
              <a:buAutoNum type="arabicPeriod"/>
            </a:pPr>
            <a:r>
              <a:rPr lang="en-IN" dirty="0"/>
              <a:t>Implement that algorithm on at least a dataset.</a:t>
            </a:r>
          </a:p>
          <a:p>
            <a:pPr marL="342900" indent="-342900">
              <a:buAutoNum type="arabicPeriod"/>
            </a:pPr>
            <a:endParaRPr lang="en-IN" dirty="0"/>
          </a:p>
          <a:p>
            <a:pPr marL="342900" indent="-342900">
              <a:buAutoNum type="arabicPeriod"/>
            </a:pPr>
            <a:endParaRPr lang="en-IN" dirty="0"/>
          </a:p>
          <a:p>
            <a:pPr marL="342900" indent="-342900">
              <a:buAutoNum type="arabicPeriod"/>
            </a:pPr>
            <a:r>
              <a:rPr lang="en-IN" dirty="0"/>
              <a:t>Understand How it could be evaluated.</a:t>
            </a:r>
          </a:p>
          <a:p>
            <a:pPr marL="342900" indent="-342900">
              <a:buAutoNum type="arabicPeriod"/>
            </a:pPr>
            <a:endParaRPr lang="en-IN" dirty="0"/>
          </a:p>
          <a:p>
            <a:pPr marL="342900" indent="-342900">
              <a:buAutoNum type="arabicPeriod"/>
            </a:pPr>
            <a:endParaRPr lang="en-IN" dirty="0"/>
          </a:p>
          <a:p>
            <a:pPr marL="342900" indent="-342900">
              <a:buAutoNum type="arabicPeriod"/>
            </a:pPr>
            <a:r>
              <a:rPr lang="en-IN" dirty="0"/>
              <a:t>Learn about limitations &amp; advantages of the algorithm</a:t>
            </a:r>
          </a:p>
          <a:p>
            <a:pPr marL="342900" indent="-342900">
              <a:buAutoNum type="arabicPeriod"/>
            </a:pPr>
            <a:endParaRPr lang="en-IN" sz="1400" dirty="0"/>
          </a:p>
        </p:txBody>
      </p:sp>
    </p:spTree>
    <p:extLst>
      <p:ext uri="{BB962C8B-B14F-4D97-AF65-F5344CB8AC3E}">
        <p14:creationId xmlns:p14="http://schemas.microsoft.com/office/powerpoint/2010/main" val="100277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9CE1412-A4EE-2831-57AA-0BDD596F8089}"/>
              </a:ext>
            </a:extLst>
          </p:cNvPr>
          <p:cNvSpPr>
            <a:spLocks noGrp="1"/>
          </p:cNvSpPr>
          <p:nvPr>
            <p:ph type="ftr" sz="quarter" idx="11"/>
          </p:nvPr>
        </p:nvSpPr>
        <p:spPr/>
        <p:txBody>
          <a:bodyPr/>
          <a:lstStyle/>
          <a:p>
            <a:r>
              <a:rPr lang="en-IN"/>
              <a:t>DS_Interview_prep-campusX</a:t>
            </a:r>
          </a:p>
        </p:txBody>
      </p:sp>
      <p:sp>
        <p:nvSpPr>
          <p:cNvPr id="7" name="TextBox 6">
            <a:extLst>
              <a:ext uri="{FF2B5EF4-FFF2-40B4-BE49-F238E27FC236}">
                <a16:creationId xmlns:a16="http://schemas.microsoft.com/office/drawing/2014/main" id="{818E1FCB-3DA2-81D7-EADD-934D34078150}"/>
              </a:ext>
            </a:extLst>
          </p:cNvPr>
          <p:cNvSpPr txBox="1"/>
          <p:nvPr/>
        </p:nvSpPr>
        <p:spPr>
          <a:xfrm>
            <a:off x="393290" y="86916"/>
            <a:ext cx="11405419" cy="8556188"/>
          </a:xfrm>
          <a:prstGeom prst="rect">
            <a:avLst/>
          </a:prstGeom>
          <a:noFill/>
        </p:spPr>
        <p:txBody>
          <a:bodyPr wrap="square" rtlCol="0">
            <a:spAutoFit/>
          </a:bodyPr>
          <a:lstStyle/>
          <a:p>
            <a:pPr algn="ctr"/>
            <a:r>
              <a:rPr lang="en-IN" sz="2800" dirty="0"/>
              <a:t>Important aspects of ML study</a:t>
            </a:r>
          </a:p>
          <a:p>
            <a:endParaRPr lang="en-IN" dirty="0"/>
          </a:p>
          <a:p>
            <a:pPr marL="342900" indent="-342900">
              <a:buAutoNum type="arabicPeriod"/>
            </a:pPr>
            <a:r>
              <a:rPr lang="en-IN" dirty="0"/>
              <a:t>If everything is already coded in scikit-learn why should I learn the ML algorithm from scratch ?</a:t>
            </a:r>
          </a:p>
          <a:p>
            <a:pPr marL="342900" indent="-342900">
              <a:buAutoNum type="arabicPeriod"/>
            </a:pPr>
            <a:endParaRPr lang="en-IN" dirty="0"/>
          </a:p>
          <a:p>
            <a:pPr marL="342900" indent="-342900">
              <a:buAutoNum type="arabicPeriod"/>
            </a:pPr>
            <a:r>
              <a:rPr lang="en-IN" dirty="0"/>
              <a:t>Missing values are so easy to be treated , well is that the case really ?</a:t>
            </a:r>
          </a:p>
          <a:p>
            <a:pPr marL="342900" indent="-342900">
              <a:buAutoNum type="arabicPeriod"/>
            </a:pPr>
            <a:endParaRPr lang="en-IN" dirty="0"/>
          </a:p>
          <a:p>
            <a:pPr marL="342900" indent="-342900">
              <a:buAutoNum type="arabicPeriod"/>
            </a:pPr>
            <a:r>
              <a:rPr lang="en-IN" dirty="0"/>
              <a:t>Understanding Class imbalance  / What can happen if not taken care of? Role of Sampling</a:t>
            </a:r>
          </a:p>
          <a:p>
            <a:pPr marL="342900" indent="-342900">
              <a:buAutoNum type="arabicPeriod"/>
            </a:pPr>
            <a:endParaRPr lang="en-IN" dirty="0"/>
          </a:p>
          <a:p>
            <a:pPr marL="342900" indent="-342900">
              <a:buAutoNum type="arabicPeriod"/>
            </a:pPr>
            <a:r>
              <a:rPr lang="en-IN" dirty="0"/>
              <a:t>Interpretation of Clustering</a:t>
            </a:r>
          </a:p>
          <a:p>
            <a:pPr marL="342900" indent="-342900">
              <a:buAutoNum type="arabicPeriod"/>
            </a:pPr>
            <a:endParaRPr lang="en-IN" dirty="0"/>
          </a:p>
          <a:p>
            <a:pPr marL="342900" indent="-342900">
              <a:buAutoNum type="arabicPeriod"/>
            </a:pPr>
            <a:r>
              <a:rPr lang="en-IN" dirty="0"/>
              <a:t>How do you use PCA for supervised problems</a:t>
            </a:r>
          </a:p>
          <a:p>
            <a:pPr marL="342900" indent="-342900">
              <a:buAutoNum type="arabicPeriod"/>
            </a:pPr>
            <a:endParaRPr lang="en-IN" dirty="0"/>
          </a:p>
          <a:p>
            <a:pPr marL="342900" indent="-342900">
              <a:buAutoNum type="arabicPeriod"/>
            </a:pPr>
            <a:r>
              <a:rPr lang="en-IN" dirty="0"/>
              <a:t>Role of Multicollinearity in ML modelling</a:t>
            </a:r>
          </a:p>
          <a:p>
            <a:pPr marL="342900" indent="-342900">
              <a:buAutoNum type="arabicPeriod"/>
            </a:pPr>
            <a:endParaRPr lang="en-IN" dirty="0"/>
          </a:p>
          <a:p>
            <a:pPr marL="342900" indent="-342900">
              <a:buAutoNum type="arabicPeriod"/>
            </a:pPr>
            <a:r>
              <a:rPr lang="en-IN" dirty="0"/>
              <a:t>Sparse features / categorical features</a:t>
            </a:r>
          </a:p>
          <a:p>
            <a:pPr marL="342900" indent="-342900">
              <a:buAutoNum type="arabicPeriod"/>
            </a:pPr>
            <a:endParaRPr lang="en-IN" dirty="0"/>
          </a:p>
          <a:p>
            <a:pPr marL="342900" indent="-342900">
              <a:buAutoNum type="arabicPeriod"/>
            </a:pPr>
            <a:r>
              <a:rPr lang="en-IN" dirty="0"/>
              <a:t>Scaling:  where to do /where not to </a:t>
            </a:r>
          </a:p>
          <a:p>
            <a:pPr marL="342900" indent="-342900">
              <a:buAutoNum type="arabicPeriod"/>
            </a:pPr>
            <a:endParaRPr lang="en-IN" dirty="0"/>
          </a:p>
          <a:p>
            <a:pPr marL="342900" indent="-342900">
              <a:buAutoNum type="arabicPeriod"/>
            </a:pPr>
            <a:r>
              <a:rPr lang="en-IN" dirty="0"/>
              <a:t>Interpreting evaluation metrics </a:t>
            </a:r>
          </a:p>
          <a:p>
            <a:pPr marL="342900" indent="-342900">
              <a:buAutoNum type="arabicPeriod"/>
            </a:pPr>
            <a:endParaRPr lang="en-IN" dirty="0"/>
          </a:p>
          <a:p>
            <a:pPr marL="342900" indent="-342900">
              <a:buAutoNum type="arabicPeriod"/>
            </a:pPr>
            <a:r>
              <a:rPr lang="en-IN" dirty="0"/>
              <a:t>Model </a:t>
            </a:r>
            <a:r>
              <a:rPr lang="en-IN" dirty="0" err="1"/>
              <a:t>Explanability</a:t>
            </a:r>
            <a:r>
              <a:rPr lang="en-IN" dirty="0"/>
              <a:t> / Accuracy (Classic Trade-off)</a:t>
            </a:r>
          </a:p>
          <a:p>
            <a:pPr marL="342900" indent="-342900">
              <a:buAutoNum type="arabicPeriod"/>
            </a:pPr>
            <a:endParaRPr lang="en-IN" dirty="0"/>
          </a:p>
          <a:p>
            <a:pPr marL="342900" indent="-342900">
              <a:buAutoNum type="arabicPeriod"/>
            </a:pPr>
            <a:r>
              <a:rPr lang="en-IN" dirty="0"/>
              <a:t>Lets have chit-chat about NLP</a:t>
            </a:r>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endParaRPr lang="en-IN" dirty="0"/>
          </a:p>
          <a:p>
            <a:pPr marL="342900" indent="-342900">
              <a:buAutoNum type="arabicPeriod"/>
            </a:pPr>
            <a:endParaRPr lang="en-IN" dirty="0"/>
          </a:p>
          <a:p>
            <a:pPr marL="342900" indent="-342900">
              <a:buAutoNum type="arabicPeriod"/>
            </a:pPr>
            <a:endParaRPr lang="en-IN" dirty="0"/>
          </a:p>
        </p:txBody>
      </p:sp>
    </p:spTree>
    <p:extLst>
      <p:ext uri="{BB962C8B-B14F-4D97-AF65-F5344CB8AC3E}">
        <p14:creationId xmlns:p14="http://schemas.microsoft.com/office/powerpoint/2010/main" val="367877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8" end="1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20" end="2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F8A57-D155-E4D6-9A8A-99E6768DFA6B}"/>
              </a:ext>
            </a:extLst>
          </p:cNvPr>
          <p:cNvSpPr>
            <a:spLocks noGrp="1"/>
          </p:cNvSpPr>
          <p:nvPr>
            <p:ph type="title"/>
          </p:nvPr>
        </p:nvSpPr>
        <p:spPr>
          <a:xfrm>
            <a:off x="838200" y="153192"/>
            <a:ext cx="10515600" cy="1325563"/>
          </a:xfrm>
        </p:spPr>
        <p:txBody>
          <a:bodyPr/>
          <a:lstStyle/>
          <a:p>
            <a:pPr algn="ctr"/>
            <a:r>
              <a:rPr lang="en-IN" dirty="0"/>
              <a:t>Reading Outputs</a:t>
            </a:r>
          </a:p>
        </p:txBody>
      </p:sp>
      <p:sp>
        <p:nvSpPr>
          <p:cNvPr id="4" name="Footer Placeholder 3">
            <a:extLst>
              <a:ext uri="{FF2B5EF4-FFF2-40B4-BE49-F238E27FC236}">
                <a16:creationId xmlns:a16="http://schemas.microsoft.com/office/drawing/2014/main" id="{114A4687-6078-12B9-011A-84F60E81FA0F}"/>
              </a:ext>
            </a:extLst>
          </p:cNvPr>
          <p:cNvSpPr>
            <a:spLocks noGrp="1"/>
          </p:cNvSpPr>
          <p:nvPr>
            <p:ph type="ftr" sz="quarter" idx="11"/>
          </p:nvPr>
        </p:nvSpPr>
        <p:spPr/>
        <p:txBody>
          <a:bodyPr/>
          <a:lstStyle/>
          <a:p>
            <a:r>
              <a:rPr lang="en-IN"/>
              <a:t>DS_Interview_prep-campusX</a:t>
            </a:r>
          </a:p>
        </p:txBody>
      </p:sp>
      <p:pic>
        <p:nvPicPr>
          <p:cNvPr id="1026" name="Picture 2" descr="How to Build ARIMA Model in Python for time series forecasting?">
            <a:extLst>
              <a:ext uri="{FF2B5EF4-FFF2-40B4-BE49-F238E27FC236}">
                <a16:creationId xmlns:a16="http://schemas.microsoft.com/office/drawing/2014/main" id="{E41EAE50-88DE-3AC2-43C8-7732506F26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208" y="1690688"/>
            <a:ext cx="4962541"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edicting Housing Prices with Linear Regression using Python, pandas, and  statsmodels – LearnDataSci">
            <a:extLst>
              <a:ext uri="{FF2B5EF4-FFF2-40B4-BE49-F238E27FC236}">
                <a16:creationId xmlns:a16="http://schemas.microsoft.com/office/drawing/2014/main" id="{8E0501A8-7A1C-4041-0CD6-B732BFD0A0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6689" y="1690688"/>
            <a:ext cx="538403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94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 calcmode="lin" valueType="num">
                                      <p:cBhvr additive="base">
                                        <p:cTn id="13" dur="500" fill="hold"/>
                                        <p:tgtEl>
                                          <p:spTgt spid="1028"/>
                                        </p:tgtEl>
                                        <p:attrNameLst>
                                          <p:attrName>ppt_x</p:attrName>
                                        </p:attrNameLst>
                                      </p:cBhvr>
                                      <p:tavLst>
                                        <p:tav tm="0">
                                          <p:val>
                                            <p:strVal val="#ppt_x"/>
                                          </p:val>
                                        </p:tav>
                                        <p:tav tm="100000">
                                          <p:val>
                                            <p:strVal val="#ppt_x"/>
                                          </p:val>
                                        </p:tav>
                                      </p:tavLst>
                                    </p:anim>
                                    <p:anim calcmode="lin" valueType="num">
                                      <p:cBhvr additive="base">
                                        <p:cTn id="1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F8A57-D155-E4D6-9A8A-99E6768DFA6B}"/>
              </a:ext>
            </a:extLst>
          </p:cNvPr>
          <p:cNvSpPr>
            <a:spLocks noGrp="1"/>
          </p:cNvSpPr>
          <p:nvPr>
            <p:ph type="title"/>
          </p:nvPr>
        </p:nvSpPr>
        <p:spPr>
          <a:xfrm>
            <a:off x="6356062" y="-900548"/>
            <a:ext cx="4545453" cy="662782"/>
          </a:xfrm>
        </p:spPr>
        <p:txBody>
          <a:bodyPr>
            <a:normAutofit fontScale="90000"/>
          </a:bodyPr>
          <a:lstStyle/>
          <a:p>
            <a:pPr algn="ctr"/>
            <a:r>
              <a:rPr lang="en-IN" dirty="0"/>
              <a:t>Reading Outputs</a:t>
            </a:r>
          </a:p>
        </p:txBody>
      </p:sp>
      <p:sp>
        <p:nvSpPr>
          <p:cNvPr id="4" name="Footer Placeholder 3">
            <a:extLst>
              <a:ext uri="{FF2B5EF4-FFF2-40B4-BE49-F238E27FC236}">
                <a16:creationId xmlns:a16="http://schemas.microsoft.com/office/drawing/2014/main" id="{114A4687-6078-12B9-011A-84F60E81FA0F}"/>
              </a:ext>
            </a:extLst>
          </p:cNvPr>
          <p:cNvSpPr>
            <a:spLocks noGrp="1"/>
          </p:cNvSpPr>
          <p:nvPr>
            <p:ph type="ftr" sz="quarter" idx="11"/>
          </p:nvPr>
        </p:nvSpPr>
        <p:spPr/>
        <p:txBody>
          <a:bodyPr/>
          <a:lstStyle/>
          <a:p>
            <a:r>
              <a:rPr lang="en-IN"/>
              <a:t>DS_Interview_prep-campusX</a:t>
            </a:r>
          </a:p>
        </p:txBody>
      </p:sp>
      <p:pic>
        <p:nvPicPr>
          <p:cNvPr id="2050" name="Picture 2" descr="What is K Means Clustering? With an Example - Statistics By Jim">
            <a:extLst>
              <a:ext uri="{FF2B5EF4-FFF2-40B4-BE49-F238E27FC236}">
                <a16:creationId xmlns:a16="http://schemas.microsoft.com/office/drawing/2014/main" id="{DDDC72AA-1587-2E22-A736-3C77341F14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538" y="1928965"/>
            <a:ext cx="5390381" cy="33147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mocratizing forecasting with Shapley values - The key to explainability?">
            <a:extLst>
              <a:ext uri="{FF2B5EF4-FFF2-40B4-BE49-F238E27FC236}">
                <a16:creationId xmlns:a16="http://schemas.microsoft.com/office/drawing/2014/main" id="{588EA4E7-0D66-9E24-2964-AF5A0A243F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372" y="2269484"/>
            <a:ext cx="5270090" cy="263366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4048D013-DFEE-8270-3F7F-6D375B2E22F0}"/>
              </a:ext>
            </a:extLst>
          </p:cNvPr>
          <p:cNvSpPr txBox="1">
            <a:spLocks/>
          </p:cNvSpPr>
          <p:nvPr/>
        </p:nvSpPr>
        <p:spPr>
          <a:xfrm>
            <a:off x="838200" y="15319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t>Reading Outputs</a:t>
            </a:r>
            <a:endParaRPr lang="en-IN" dirty="0"/>
          </a:p>
        </p:txBody>
      </p:sp>
    </p:spTree>
    <p:extLst>
      <p:ext uri="{BB962C8B-B14F-4D97-AF65-F5344CB8AC3E}">
        <p14:creationId xmlns:p14="http://schemas.microsoft.com/office/powerpoint/2010/main" val="377122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2"/>
                                        </p:tgtEl>
                                        <p:attrNameLst>
                                          <p:attrName>style.visibility</p:attrName>
                                        </p:attrNameLst>
                                      </p:cBhvr>
                                      <p:to>
                                        <p:strVal val="visible"/>
                                      </p:to>
                                    </p:set>
                                    <p:anim calcmode="lin" valueType="num">
                                      <p:cBhvr additive="base">
                                        <p:cTn id="13" dur="500" fill="hold"/>
                                        <p:tgtEl>
                                          <p:spTgt spid="2052"/>
                                        </p:tgtEl>
                                        <p:attrNameLst>
                                          <p:attrName>ppt_x</p:attrName>
                                        </p:attrNameLst>
                                      </p:cBhvr>
                                      <p:tavLst>
                                        <p:tav tm="0">
                                          <p:val>
                                            <p:strVal val="#ppt_x"/>
                                          </p:val>
                                        </p:tav>
                                        <p:tav tm="100000">
                                          <p:val>
                                            <p:strVal val="#ppt_x"/>
                                          </p:val>
                                        </p:tav>
                                      </p:tavLst>
                                    </p:anim>
                                    <p:anim calcmode="lin" valueType="num">
                                      <p:cBhvr additive="base">
                                        <p:cTn id="14"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C861D-D341-DD22-1848-04209030486B}"/>
              </a:ext>
            </a:extLst>
          </p:cNvPr>
          <p:cNvSpPr>
            <a:spLocks noGrp="1"/>
          </p:cNvSpPr>
          <p:nvPr>
            <p:ph type="title"/>
          </p:nvPr>
        </p:nvSpPr>
        <p:spPr/>
        <p:txBody>
          <a:bodyPr/>
          <a:lstStyle/>
          <a:p>
            <a:pPr algn="ctr"/>
            <a:r>
              <a:rPr lang="en-IN" dirty="0"/>
              <a:t>Data Science Case study</a:t>
            </a:r>
          </a:p>
        </p:txBody>
      </p:sp>
      <p:sp>
        <p:nvSpPr>
          <p:cNvPr id="3" name="Content Placeholder 2">
            <a:extLst>
              <a:ext uri="{FF2B5EF4-FFF2-40B4-BE49-F238E27FC236}">
                <a16:creationId xmlns:a16="http://schemas.microsoft.com/office/drawing/2014/main" id="{164E5987-8F1A-073F-B7F4-DC9EC5C5436E}"/>
              </a:ext>
            </a:extLst>
          </p:cNvPr>
          <p:cNvSpPr>
            <a:spLocks noGrp="1"/>
          </p:cNvSpPr>
          <p:nvPr>
            <p:ph idx="1"/>
          </p:nvPr>
        </p:nvSpPr>
        <p:spPr/>
        <p:txBody>
          <a:bodyPr/>
          <a:lstStyle/>
          <a:p>
            <a:r>
              <a:rPr lang="en-IN" dirty="0"/>
              <a:t>Case Study 1:</a:t>
            </a:r>
          </a:p>
          <a:p>
            <a:endParaRPr lang="en-IN" dirty="0"/>
          </a:p>
          <a:p>
            <a:pPr marL="0" indent="0">
              <a:buNone/>
            </a:pPr>
            <a:r>
              <a:rPr lang="en-US" dirty="0"/>
              <a:t>An airline company has experienced a significant churn of customers and thus drop in revenues over the past year. The management has noticed this trend but cannot pinpoint the exact causes. As a data scientist, you are tasked with analyzing the situation. Additionally, you are expected to develop a machine learning model that can predict the potential churn customers and provide actionable insights to help the company to retain them.</a:t>
            </a:r>
            <a:endParaRPr lang="en-IN" dirty="0"/>
          </a:p>
        </p:txBody>
      </p:sp>
      <p:sp>
        <p:nvSpPr>
          <p:cNvPr id="4" name="Footer Placeholder 3">
            <a:extLst>
              <a:ext uri="{FF2B5EF4-FFF2-40B4-BE49-F238E27FC236}">
                <a16:creationId xmlns:a16="http://schemas.microsoft.com/office/drawing/2014/main" id="{B2DF5FB7-BD0E-88B2-9B8C-21FDB52B0222}"/>
              </a:ext>
            </a:extLst>
          </p:cNvPr>
          <p:cNvSpPr>
            <a:spLocks noGrp="1"/>
          </p:cNvSpPr>
          <p:nvPr>
            <p:ph type="ftr" sz="quarter" idx="11"/>
          </p:nvPr>
        </p:nvSpPr>
        <p:spPr/>
        <p:txBody>
          <a:bodyPr/>
          <a:lstStyle/>
          <a:p>
            <a:r>
              <a:rPr lang="en-IN"/>
              <a:t>DS_Interview_prep-campusX</a:t>
            </a:r>
          </a:p>
        </p:txBody>
      </p:sp>
    </p:spTree>
    <p:extLst>
      <p:ext uri="{BB962C8B-B14F-4D97-AF65-F5344CB8AC3E}">
        <p14:creationId xmlns:p14="http://schemas.microsoft.com/office/powerpoint/2010/main" val="1604248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CC7724D-144C-6A81-DB19-2D5F154ABBB8}"/>
              </a:ext>
            </a:extLst>
          </p:cNvPr>
          <p:cNvSpPr>
            <a:spLocks noGrp="1"/>
          </p:cNvSpPr>
          <p:nvPr>
            <p:ph type="ftr" sz="quarter" idx="11"/>
          </p:nvPr>
        </p:nvSpPr>
        <p:spPr/>
        <p:txBody>
          <a:bodyPr/>
          <a:lstStyle/>
          <a:p>
            <a:r>
              <a:rPr lang="en-IN"/>
              <a:t>DS_Interview_prep-campusX</a:t>
            </a:r>
          </a:p>
        </p:txBody>
      </p:sp>
      <p:sp>
        <p:nvSpPr>
          <p:cNvPr id="5" name="TextBox 4">
            <a:extLst>
              <a:ext uri="{FF2B5EF4-FFF2-40B4-BE49-F238E27FC236}">
                <a16:creationId xmlns:a16="http://schemas.microsoft.com/office/drawing/2014/main" id="{5D6F821D-338D-382F-03FD-9CED926D01C0}"/>
              </a:ext>
            </a:extLst>
          </p:cNvPr>
          <p:cNvSpPr txBox="1"/>
          <p:nvPr/>
        </p:nvSpPr>
        <p:spPr>
          <a:xfrm>
            <a:off x="186813" y="275303"/>
            <a:ext cx="11749548" cy="10341293"/>
          </a:xfrm>
          <a:prstGeom prst="rect">
            <a:avLst/>
          </a:prstGeom>
          <a:noFill/>
        </p:spPr>
        <p:txBody>
          <a:bodyPr wrap="square" rtlCol="0">
            <a:spAutoFit/>
          </a:bodyPr>
          <a:lstStyle/>
          <a:p>
            <a:pPr marL="285750" indent="-285750">
              <a:buFont typeface="Arial" panose="020B0604020202020204" pitchFamily="34" charset="0"/>
              <a:buChar char="•"/>
            </a:pPr>
            <a:r>
              <a:rPr lang="en-IN" dirty="0"/>
              <a:t>Pre- Execution phase</a:t>
            </a:r>
          </a:p>
          <a:p>
            <a:pPr marL="342900" indent="-342900">
              <a:buFont typeface="+mj-lt"/>
              <a:buAutoNum type="arabicPeriod"/>
            </a:pPr>
            <a:r>
              <a:rPr lang="en-IN" dirty="0"/>
              <a:t>Objective understanding / Product understanding / Selecting success </a:t>
            </a:r>
            <a:r>
              <a:rPr lang="en-IN" dirty="0" err="1"/>
              <a:t>criterias</a:t>
            </a:r>
            <a:r>
              <a:rPr lang="en-IN" dirty="0"/>
              <a:t> </a:t>
            </a:r>
          </a:p>
          <a:p>
            <a:pPr marL="342900" indent="-342900">
              <a:buFont typeface="+mj-lt"/>
              <a:buAutoNum type="arabicPeriod"/>
            </a:pPr>
            <a:r>
              <a:rPr lang="en-IN" dirty="0"/>
              <a:t>Response definition</a:t>
            </a:r>
          </a:p>
          <a:p>
            <a:pPr marL="342900" indent="-342900">
              <a:buFont typeface="+mj-lt"/>
              <a:buAutoNum type="arabicPeriod"/>
            </a:pPr>
            <a:r>
              <a:rPr lang="en-IN" dirty="0"/>
              <a:t>Data Collection &amp; Data check</a:t>
            </a:r>
          </a:p>
          <a:p>
            <a:pPr marL="342900" indent="-342900">
              <a:buFont typeface="+mj-lt"/>
              <a:buAutoNum type="arabicPeriod"/>
            </a:pPr>
            <a:endParaRPr lang="en-IN" dirty="0"/>
          </a:p>
          <a:p>
            <a:pPr marL="342900" indent="-342900">
              <a:buFont typeface="+mj-lt"/>
              <a:buAutoNum type="arabicPeriod"/>
            </a:pPr>
            <a:endParaRPr lang="en-IN" dirty="0"/>
          </a:p>
          <a:p>
            <a:r>
              <a:rPr lang="en-IN"/>
              <a:t>-----------------------------------</a:t>
            </a:r>
            <a:r>
              <a:rPr lang="en-IN" dirty="0"/>
              <a:t> </a:t>
            </a:r>
            <a:r>
              <a:rPr lang="en-IN"/>
              <a:t>Approach ---------------------------------</a:t>
            </a:r>
            <a:endParaRPr lang="en-IN" dirty="0"/>
          </a:p>
          <a:p>
            <a:pPr marL="0" indent="0">
              <a:buNone/>
            </a:pPr>
            <a:r>
              <a:rPr lang="en-IN" dirty="0"/>
              <a:t>Response variable : Churn</a:t>
            </a:r>
          </a:p>
          <a:p>
            <a:pPr marL="0" indent="0">
              <a:buNone/>
            </a:pPr>
            <a:endParaRPr lang="en-IN" dirty="0"/>
          </a:p>
          <a:p>
            <a:pPr marL="0" indent="0">
              <a:buNone/>
            </a:pPr>
            <a:r>
              <a:rPr lang="en-IN" dirty="0"/>
              <a:t>All the customers : </a:t>
            </a:r>
          </a:p>
          <a:p>
            <a:pPr marL="0" indent="0">
              <a:buNone/>
            </a:pPr>
            <a:r>
              <a:rPr lang="en-IN" dirty="0"/>
              <a:t>- At least 2 years in last 4 years &amp; haven’t taken a flight with us since last 1 year, AFV &gt; 100$ , Min No of flights : 5</a:t>
            </a:r>
          </a:p>
          <a:p>
            <a:pPr marL="0" indent="0">
              <a:buNone/>
            </a:pPr>
            <a:endParaRPr lang="en-IN" dirty="0"/>
          </a:p>
          <a:p>
            <a:pPr marL="0" indent="0">
              <a:buNone/>
            </a:pPr>
            <a:r>
              <a:rPr lang="en-IN" dirty="0"/>
              <a:t>Churn </a:t>
            </a:r>
          </a:p>
          <a:p>
            <a:pPr>
              <a:buFontTx/>
              <a:buChar char="-"/>
            </a:pPr>
            <a:r>
              <a:rPr lang="en-IN" dirty="0"/>
              <a:t>Data variables : 1. Demographic features (Customer oriented) : Age , gender , Destination , Departure , Class , Average amount , </a:t>
            </a:r>
            <a:r>
              <a:rPr lang="en-IN" dirty="0" err="1"/>
              <a:t>Opts</a:t>
            </a:r>
            <a:r>
              <a:rPr lang="en-IN" dirty="0"/>
              <a:t> for Meal / Not , Rating , Average time between flights, Average Journey time</a:t>
            </a:r>
          </a:p>
          <a:p>
            <a:pPr marL="0" indent="0">
              <a:buNone/>
            </a:pPr>
            <a:r>
              <a:rPr lang="en-IN" dirty="0"/>
              <a:t>2. Transaction : Mode of payment , Reward , Transaction time </a:t>
            </a:r>
          </a:p>
          <a:p>
            <a:pPr marL="0" indent="0">
              <a:buNone/>
            </a:pPr>
            <a:r>
              <a:rPr lang="en-IN" dirty="0"/>
              <a:t>3. Flight : Timing of flight , Weekend/ weekday , Average delay ,Flight duration </a:t>
            </a:r>
          </a:p>
          <a:p>
            <a:pPr marL="342900" indent="-342900">
              <a:buFont typeface="+mj-lt"/>
              <a:buAutoNum type="arabicPeriod"/>
            </a:pP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876336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60F60-1BB2-38C7-0150-DBBFBF7FF9D1}"/>
              </a:ext>
            </a:extLst>
          </p:cNvPr>
          <p:cNvSpPr>
            <a:spLocks noGrp="1"/>
          </p:cNvSpPr>
          <p:nvPr>
            <p:ph type="title"/>
          </p:nvPr>
        </p:nvSpPr>
        <p:spPr>
          <a:xfrm>
            <a:off x="287595" y="-67955"/>
            <a:ext cx="10515600" cy="1325563"/>
          </a:xfrm>
        </p:spPr>
        <p:txBody>
          <a:bodyPr/>
          <a:lstStyle/>
          <a:p>
            <a:r>
              <a:rPr lang="en-IN" dirty="0"/>
              <a:t>Coding Round</a:t>
            </a:r>
          </a:p>
        </p:txBody>
      </p:sp>
      <p:sp>
        <p:nvSpPr>
          <p:cNvPr id="3" name="Content Placeholder 2">
            <a:extLst>
              <a:ext uri="{FF2B5EF4-FFF2-40B4-BE49-F238E27FC236}">
                <a16:creationId xmlns:a16="http://schemas.microsoft.com/office/drawing/2014/main" id="{CEA46F85-1984-F093-7E5F-1AF3A7265A48}"/>
              </a:ext>
            </a:extLst>
          </p:cNvPr>
          <p:cNvSpPr>
            <a:spLocks noGrp="1"/>
          </p:cNvSpPr>
          <p:nvPr>
            <p:ph idx="1"/>
          </p:nvPr>
        </p:nvSpPr>
        <p:spPr>
          <a:xfrm>
            <a:off x="88490" y="1257608"/>
            <a:ext cx="8032955" cy="4849608"/>
          </a:xfrm>
        </p:spPr>
        <p:txBody>
          <a:bodyPr>
            <a:normAutofit fontScale="92500" lnSpcReduction="10000"/>
          </a:bodyPr>
          <a:lstStyle/>
          <a:p>
            <a:pPr>
              <a:buFont typeface="Wingdings" panose="05000000000000000000" pitchFamily="2" charset="2"/>
              <a:buChar char="Ø"/>
            </a:pPr>
            <a:r>
              <a:rPr lang="en-IN" sz="2000" dirty="0"/>
              <a:t>This is an preliminary &amp; eliminatory round where candidate is tested on technical skills such as Python , SQL , </a:t>
            </a:r>
            <a:r>
              <a:rPr lang="en-IN" sz="2000" dirty="0" err="1"/>
              <a:t>pyspark</a:t>
            </a:r>
            <a:r>
              <a:rPr lang="en-IN" sz="2000" dirty="0"/>
              <a:t> etc </a:t>
            </a:r>
          </a:p>
          <a:p>
            <a:pPr>
              <a:buFont typeface="Wingdings" panose="05000000000000000000" pitchFamily="2" charset="2"/>
              <a:buChar char="Ø"/>
            </a:pPr>
            <a:endParaRPr lang="en-IN" sz="2000" dirty="0"/>
          </a:p>
          <a:p>
            <a:pPr>
              <a:buFont typeface="Wingdings" panose="05000000000000000000" pitchFamily="2" charset="2"/>
              <a:buChar char="Ø"/>
            </a:pPr>
            <a:r>
              <a:rPr lang="en-IN" sz="2000" dirty="0"/>
              <a:t>This round could be conducted on platforms like Hacker earth , Hacker rank or company’s own platform as well. It is good to have basic familiarity with the platforms.</a:t>
            </a:r>
          </a:p>
          <a:p>
            <a:pPr>
              <a:buFont typeface="Wingdings" panose="05000000000000000000" pitchFamily="2" charset="2"/>
              <a:buChar char="Ø"/>
            </a:pPr>
            <a:endParaRPr lang="en-IN" sz="2000" dirty="0"/>
          </a:p>
          <a:p>
            <a:pPr>
              <a:buFont typeface="Wingdings" panose="05000000000000000000" pitchFamily="2" charset="2"/>
              <a:buChar char="Ø"/>
            </a:pPr>
            <a:r>
              <a:rPr lang="en-IN" sz="2000" dirty="0"/>
              <a:t>This round could be MCQ based (where a code snippet will be provided to you and expected output needs to be selected from multiple choices) or a Coding based (where candidate has to code the things from scratch)</a:t>
            </a:r>
          </a:p>
          <a:p>
            <a:pPr>
              <a:buFont typeface="Wingdings" panose="05000000000000000000" pitchFamily="2" charset="2"/>
              <a:buChar char="Ø"/>
            </a:pPr>
            <a:endParaRPr lang="en-IN" sz="2000" dirty="0"/>
          </a:p>
          <a:p>
            <a:pPr>
              <a:buFont typeface="Wingdings" panose="05000000000000000000" pitchFamily="2" charset="2"/>
              <a:buChar char="Ø"/>
            </a:pPr>
            <a:r>
              <a:rPr lang="en-IN" sz="2000" dirty="0"/>
              <a:t>This round could also be hosted with a </a:t>
            </a:r>
            <a:r>
              <a:rPr lang="en-IN" sz="2000" dirty="0" err="1"/>
              <a:t>panelist</a:t>
            </a:r>
            <a:r>
              <a:rPr lang="en-IN" sz="2000" dirty="0"/>
              <a:t> where he / she can assign candidate some task &amp; candidate has to complete it while sharing his / her screen. Sometimes these interviews could be tricky as googling might not be allowed. So  familiarity with basic syntaxes is expected.</a:t>
            </a:r>
          </a:p>
          <a:p>
            <a:pPr marL="0" indent="0">
              <a:buNone/>
            </a:pPr>
            <a:r>
              <a:rPr lang="en-IN" sz="1600" dirty="0"/>
              <a:t>  </a:t>
            </a:r>
          </a:p>
        </p:txBody>
      </p:sp>
      <p:pic>
        <p:nvPicPr>
          <p:cNvPr id="4" name="Picture 3">
            <a:extLst>
              <a:ext uri="{FF2B5EF4-FFF2-40B4-BE49-F238E27FC236}">
                <a16:creationId xmlns:a16="http://schemas.microsoft.com/office/drawing/2014/main" id="{F359F03A-021C-A82E-822A-E811B25029C3}"/>
              </a:ext>
            </a:extLst>
          </p:cNvPr>
          <p:cNvPicPr>
            <a:picLocks noChangeAspect="1"/>
          </p:cNvPicPr>
          <p:nvPr/>
        </p:nvPicPr>
        <p:blipFill>
          <a:blip r:embed="rId2"/>
          <a:stretch>
            <a:fillRect/>
          </a:stretch>
        </p:blipFill>
        <p:spPr>
          <a:xfrm>
            <a:off x="8212086" y="2276604"/>
            <a:ext cx="3891424" cy="2551164"/>
          </a:xfrm>
          <a:prstGeom prst="rect">
            <a:avLst/>
          </a:prstGeom>
        </p:spPr>
      </p:pic>
      <p:sp>
        <p:nvSpPr>
          <p:cNvPr id="5" name="Footer Placeholder 4">
            <a:extLst>
              <a:ext uri="{FF2B5EF4-FFF2-40B4-BE49-F238E27FC236}">
                <a16:creationId xmlns:a16="http://schemas.microsoft.com/office/drawing/2014/main" id="{5C74A12A-A021-A31B-7230-7D023C381AA6}"/>
              </a:ext>
            </a:extLst>
          </p:cNvPr>
          <p:cNvSpPr>
            <a:spLocks noGrp="1"/>
          </p:cNvSpPr>
          <p:nvPr>
            <p:ph type="ftr" sz="quarter" idx="11"/>
          </p:nvPr>
        </p:nvSpPr>
        <p:spPr/>
        <p:txBody>
          <a:bodyPr/>
          <a:lstStyle/>
          <a:p>
            <a:r>
              <a:rPr lang="en-IN"/>
              <a:t>DS_Interview_prep-campusX</a:t>
            </a:r>
          </a:p>
        </p:txBody>
      </p:sp>
    </p:spTree>
    <p:extLst>
      <p:ext uri="{BB962C8B-B14F-4D97-AF65-F5344CB8AC3E}">
        <p14:creationId xmlns:p14="http://schemas.microsoft.com/office/powerpoint/2010/main" val="934757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3A9E7B-C003-DD1E-1DA0-0785834D7837}"/>
              </a:ext>
            </a:extLst>
          </p:cNvPr>
          <p:cNvSpPr>
            <a:spLocks noGrp="1"/>
          </p:cNvSpPr>
          <p:nvPr>
            <p:ph idx="1"/>
          </p:nvPr>
        </p:nvSpPr>
        <p:spPr>
          <a:xfrm>
            <a:off x="838200" y="136525"/>
            <a:ext cx="10515600" cy="6040438"/>
          </a:xfrm>
        </p:spPr>
        <p:txBody>
          <a:bodyPr>
            <a:normAutofit/>
          </a:bodyPr>
          <a:lstStyle/>
          <a:p>
            <a:pPr marL="0" indent="0">
              <a:buNone/>
            </a:pPr>
            <a:endParaRPr lang="en-IN" dirty="0"/>
          </a:p>
          <a:p>
            <a:pPr marL="0" indent="0">
              <a:buNone/>
            </a:pPr>
            <a:endParaRPr lang="en-IN" dirty="0"/>
          </a:p>
        </p:txBody>
      </p:sp>
      <p:sp>
        <p:nvSpPr>
          <p:cNvPr id="4" name="Footer Placeholder 3">
            <a:extLst>
              <a:ext uri="{FF2B5EF4-FFF2-40B4-BE49-F238E27FC236}">
                <a16:creationId xmlns:a16="http://schemas.microsoft.com/office/drawing/2014/main" id="{A1F76E35-B170-8C85-82B6-AF955075C7A8}"/>
              </a:ext>
            </a:extLst>
          </p:cNvPr>
          <p:cNvSpPr>
            <a:spLocks noGrp="1"/>
          </p:cNvSpPr>
          <p:nvPr>
            <p:ph type="ftr" sz="quarter" idx="11"/>
          </p:nvPr>
        </p:nvSpPr>
        <p:spPr/>
        <p:txBody>
          <a:bodyPr/>
          <a:lstStyle/>
          <a:p>
            <a:r>
              <a:rPr lang="en-IN"/>
              <a:t>DS_Interview_prep-campusX</a:t>
            </a:r>
          </a:p>
        </p:txBody>
      </p:sp>
    </p:spTree>
    <p:extLst>
      <p:ext uri="{BB962C8B-B14F-4D97-AF65-F5344CB8AC3E}">
        <p14:creationId xmlns:p14="http://schemas.microsoft.com/office/powerpoint/2010/main" val="3360110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CC7724D-144C-6A81-DB19-2D5F154ABBB8}"/>
              </a:ext>
            </a:extLst>
          </p:cNvPr>
          <p:cNvSpPr>
            <a:spLocks noGrp="1"/>
          </p:cNvSpPr>
          <p:nvPr>
            <p:ph type="ftr" sz="quarter" idx="11"/>
          </p:nvPr>
        </p:nvSpPr>
        <p:spPr/>
        <p:txBody>
          <a:bodyPr/>
          <a:lstStyle/>
          <a:p>
            <a:r>
              <a:rPr lang="en-IN"/>
              <a:t>DS_Interview_prep-campusX</a:t>
            </a:r>
          </a:p>
        </p:txBody>
      </p:sp>
      <p:sp>
        <p:nvSpPr>
          <p:cNvPr id="5" name="TextBox 4">
            <a:extLst>
              <a:ext uri="{FF2B5EF4-FFF2-40B4-BE49-F238E27FC236}">
                <a16:creationId xmlns:a16="http://schemas.microsoft.com/office/drawing/2014/main" id="{5D6F821D-338D-382F-03FD-9CED926D01C0}"/>
              </a:ext>
            </a:extLst>
          </p:cNvPr>
          <p:cNvSpPr txBox="1"/>
          <p:nvPr/>
        </p:nvSpPr>
        <p:spPr>
          <a:xfrm>
            <a:off x="186813" y="275303"/>
            <a:ext cx="11749548" cy="7848302"/>
          </a:xfrm>
          <a:prstGeom prst="rect">
            <a:avLst/>
          </a:prstGeom>
          <a:noFill/>
        </p:spPr>
        <p:txBody>
          <a:bodyPr wrap="square" rtlCol="0">
            <a:spAutoFit/>
          </a:bodyPr>
          <a:lstStyle/>
          <a:p>
            <a:pPr marL="285750" indent="-285750">
              <a:buFont typeface="Arial" panose="020B0604020202020204" pitchFamily="34" charset="0"/>
              <a:buChar char="•"/>
            </a:pPr>
            <a:r>
              <a:rPr lang="en-IN" dirty="0"/>
              <a:t>Data Science Execution</a:t>
            </a:r>
          </a:p>
          <a:p>
            <a:pPr marL="342900" indent="-342900">
              <a:buFont typeface="+mj-lt"/>
              <a:buAutoNum type="arabicPeriod"/>
            </a:pPr>
            <a:r>
              <a:rPr lang="en-IN" dirty="0"/>
              <a:t>Data Cleaning/ standardization</a:t>
            </a:r>
          </a:p>
          <a:p>
            <a:pPr marL="342900" indent="-342900">
              <a:buFont typeface="+mj-lt"/>
              <a:buAutoNum type="arabicPeriod"/>
            </a:pPr>
            <a:r>
              <a:rPr lang="en-IN" dirty="0"/>
              <a:t>Outliers Treatment / Missing value analysis</a:t>
            </a:r>
          </a:p>
          <a:p>
            <a:pPr marL="342900" indent="-342900">
              <a:buFont typeface="+mj-lt"/>
              <a:buAutoNum type="arabicPeriod"/>
            </a:pPr>
            <a:r>
              <a:rPr lang="en-IN" dirty="0"/>
              <a:t>Aggregations</a:t>
            </a:r>
          </a:p>
          <a:p>
            <a:pPr marL="342900" indent="-342900">
              <a:buFont typeface="+mj-lt"/>
              <a:buAutoNum type="arabicPeriod"/>
            </a:pPr>
            <a:r>
              <a:rPr lang="en-IN" dirty="0"/>
              <a:t>EDA</a:t>
            </a:r>
          </a:p>
          <a:p>
            <a:pPr marL="342900" indent="-342900">
              <a:buFont typeface="+mj-lt"/>
              <a:buAutoNum type="arabicPeriod"/>
            </a:pPr>
            <a:r>
              <a:rPr lang="en-IN" dirty="0"/>
              <a:t>Splitting</a:t>
            </a:r>
          </a:p>
          <a:p>
            <a:pPr marL="342900" indent="-342900">
              <a:buFont typeface="+mj-lt"/>
              <a:buAutoNum type="arabicPeriod"/>
            </a:pPr>
            <a:r>
              <a:rPr lang="en-IN" dirty="0"/>
              <a:t>ML Algo</a:t>
            </a:r>
          </a:p>
          <a:p>
            <a:pPr marL="342900" indent="-342900">
              <a:buFont typeface="+mj-lt"/>
              <a:buAutoNum type="arabicPeriod"/>
            </a:pPr>
            <a:r>
              <a:rPr lang="en-IN" dirty="0"/>
              <a:t>Evaluation Sign-off / Strategy</a:t>
            </a:r>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endParaRPr lang="en-IN" dirty="0"/>
          </a:p>
          <a:p>
            <a:endParaRPr lang="en-IN" dirty="0"/>
          </a:p>
          <a:p>
            <a:endParaRPr lang="en-IN" dirty="0"/>
          </a:p>
          <a:p>
            <a:endParaRPr lang="en-IN" dirty="0"/>
          </a:p>
          <a:p>
            <a:pPr marL="342900" indent="-342900">
              <a:buFont typeface="+mj-lt"/>
              <a:buAutoNum type="arabicPeriod"/>
            </a:pPr>
            <a:endParaRPr lang="en-IN" dirty="0"/>
          </a:p>
        </p:txBody>
      </p:sp>
    </p:spTree>
    <p:extLst>
      <p:ext uri="{BB962C8B-B14F-4D97-AF65-F5344CB8AC3E}">
        <p14:creationId xmlns:p14="http://schemas.microsoft.com/office/powerpoint/2010/main" val="3489451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CC7724D-144C-6A81-DB19-2D5F154ABBB8}"/>
              </a:ext>
            </a:extLst>
          </p:cNvPr>
          <p:cNvSpPr>
            <a:spLocks noGrp="1"/>
          </p:cNvSpPr>
          <p:nvPr>
            <p:ph type="ftr" sz="quarter" idx="11"/>
          </p:nvPr>
        </p:nvSpPr>
        <p:spPr/>
        <p:txBody>
          <a:bodyPr/>
          <a:lstStyle/>
          <a:p>
            <a:r>
              <a:rPr lang="en-IN"/>
              <a:t>DS_Interview_prep-campusX</a:t>
            </a:r>
          </a:p>
        </p:txBody>
      </p:sp>
      <p:sp>
        <p:nvSpPr>
          <p:cNvPr id="5" name="TextBox 4">
            <a:extLst>
              <a:ext uri="{FF2B5EF4-FFF2-40B4-BE49-F238E27FC236}">
                <a16:creationId xmlns:a16="http://schemas.microsoft.com/office/drawing/2014/main" id="{5D6F821D-338D-382F-03FD-9CED926D01C0}"/>
              </a:ext>
            </a:extLst>
          </p:cNvPr>
          <p:cNvSpPr txBox="1"/>
          <p:nvPr/>
        </p:nvSpPr>
        <p:spPr>
          <a:xfrm>
            <a:off x="186813" y="275303"/>
            <a:ext cx="11749548" cy="7017306"/>
          </a:xfrm>
          <a:prstGeom prst="rect">
            <a:avLst/>
          </a:prstGeom>
          <a:noFill/>
        </p:spPr>
        <p:txBody>
          <a:bodyPr wrap="square" rtlCol="0">
            <a:spAutoFit/>
          </a:bodyPr>
          <a:lstStyle/>
          <a:p>
            <a:pPr marL="342900" indent="-342900">
              <a:buFont typeface="Arial" panose="020B0604020202020204" pitchFamily="34" charset="0"/>
              <a:buChar char="•"/>
            </a:pPr>
            <a:r>
              <a:rPr lang="en-IN" dirty="0"/>
              <a:t>Post DS execution</a:t>
            </a:r>
          </a:p>
          <a:p>
            <a:pPr marL="342900" indent="-342900">
              <a:buFont typeface="+mj-lt"/>
              <a:buAutoNum type="arabicPeriod"/>
            </a:pPr>
            <a:r>
              <a:rPr lang="en-IN" dirty="0"/>
              <a:t>Model Deployment</a:t>
            </a:r>
          </a:p>
          <a:p>
            <a:pPr marL="342900" indent="-342900">
              <a:buFont typeface="+mj-lt"/>
              <a:buAutoNum type="arabicPeriod"/>
            </a:pPr>
            <a:r>
              <a:rPr lang="en-IN" dirty="0"/>
              <a:t>Model Monitoring (Checking Model drift , Data drift)</a:t>
            </a:r>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endParaRPr lang="en-IN" dirty="0"/>
          </a:p>
          <a:p>
            <a:endParaRPr lang="en-IN" dirty="0"/>
          </a:p>
          <a:p>
            <a:endParaRPr lang="en-IN" dirty="0"/>
          </a:p>
          <a:p>
            <a:endParaRPr lang="en-IN" dirty="0"/>
          </a:p>
          <a:p>
            <a:endParaRPr lang="en-IN" dirty="0"/>
          </a:p>
          <a:p>
            <a:endParaRPr lang="en-IN" dirty="0"/>
          </a:p>
          <a:p>
            <a:pPr marL="342900" indent="-342900">
              <a:buFont typeface="+mj-lt"/>
              <a:buAutoNum type="arabicPeriod"/>
            </a:pPr>
            <a:endParaRPr lang="en-IN" dirty="0"/>
          </a:p>
        </p:txBody>
      </p:sp>
    </p:spTree>
    <p:extLst>
      <p:ext uri="{BB962C8B-B14F-4D97-AF65-F5344CB8AC3E}">
        <p14:creationId xmlns:p14="http://schemas.microsoft.com/office/powerpoint/2010/main" val="582399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C861D-D341-DD22-1848-04209030486B}"/>
              </a:ext>
            </a:extLst>
          </p:cNvPr>
          <p:cNvSpPr>
            <a:spLocks noGrp="1"/>
          </p:cNvSpPr>
          <p:nvPr>
            <p:ph type="title"/>
          </p:nvPr>
        </p:nvSpPr>
        <p:spPr/>
        <p:txBody>
          <a:bodyPr/>
          <a:lstStyle/>
          <a:p>
            <a:pPr algn="ctr"/>
            <a:r>
              <a:rPr lang="en-IN" dirty="0"/>
              <a:t>Data Science Case study</a:t>
            </a:r>
          </a:p>
        </p:txBody>
      </p:sp>
      <p:sp>
        <p:nvSpPr>
          <p:cNvPr id="3" name="Content Placeholder 2">
            <a:extLst>
              <a:ext uri="{FF2B5EF4-FFF2-40B4-BE49-F238E27FC236}">
                <a16:creationId xmlns:a16="http://schemas.microsoft.com/office/drawing/2014/main" id="{164E5987-8F1A-073F-B7F4-DC9EC5C5436E}"/>
              </a:ext>
            </a:extLst>
          </p:cNvPr>
          <p:cNvSpPr>
            <a:spLocks noGrp="1"/>
          </p:cNvSpPr>
          <p:nvPr>
            <p:ph idx="1"/>
          </p:nvPr>
        </p:nvSpPr>
        <p:spPr/>
        <p:txBody>
          <a:bodyPr>
            <a:normAutofit fontScale="85000" lnSpcReduction="10000"/>
          </a:bodyPr>
          <a:lstStyle/>
          <a:p>
            <a:r>
              <a:rPr lang="en-IN" dirty="0"/>
              <a:t>Case Study 2:</a:t>
            </a:r>
          </a:p>
          <a:p>
            <a:endParaRPr lang="en-IN"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A retail company wants to enhance its marketing strategies by better understanding its diverse customer base. They have collected a rich dataset containing various features related to customer demographics, purchase behavior, and product preferences. As a data scientist, your task is to perform a thorough analysis of this dataset and use clustering techniques to segment the customers into distinct groups. The goal is to identify unique customer segments that can be targeted with tailored marketing campaigns to improve customer engagement and increase sales.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a:t>
            </a:r>
            <a:endParaRPr lang="en-IN" dirty="0"/>
          </a:p>
        </p:txBody>
      </p:sp>
      <p:sp>
        <p:nvSpPr>
          <p:cNvPr id="4" name="Footer Placeholder 3">
            <a:extLst>
              <a:ext uri="{FF2B5EF4-FFF2-40B4-BE49-F238E27FC236}">
                <a16:creationId xmlns:a16="http://schemas.microsoft.com/office/drawing/2014/main" id="{B2DF5FB7-BD0E-88B2-9B8C-21FDB52B0222}"/>
              </a:ext>
            </a:extLst>
          </p:cNvPr>
          <p:cNvSpPr>
            <a:spLocks noGrp="1"/>
          </p:cNvSpPr>
          <p:nvPr>
            <p:ph type="ftr" sz="quarter" idx="11"/>
          </p:nvPr>
        </p:nvSpPr>
        <p:spPr/>
        <p:txBody>
          <a:bodyPr/>
          <a:lstStyle/>
          <a:p>
            <a:r>
              <a:rPr lang="en-IN"/>
              <a:t>DS_Interview_prep-campusX</a:t>
            </a:r>
          </a:p>
        </p:txBody>
      </p:sp>
    </p:spTree>
    <p:extLst>
      <p:ext uri="{BB962C8B-B14F-4D97-AF65-F5344CB8AC3E}">
        <p14:creationId xmlns:p14="http://schemas.microsoft.com/office/powerpoint/2010/main" val="253374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CC7724D-144C-6A81-DB19-2D5F154ABBB8}"/>
              </a:ext>
            </a:extLst>
          </p:cNvPr>
          <p:cNvSpPr>
            <a:spLocks noGrp="1"/>
          </p:cNvSpPr>
          <p:nvPr>
            <p:ph type="ftr" sz="quarter" idx="11"/>
          </p:nvPr>
        </p:nvSpPr>
        <p:spPr/>
        <p:txBody>
          <a:bodyPr/>
          <a:lstStyle/>
          <a:p>
            <a:r>
              <a:rPr lang="en-IN"/>
              <a:t>DS_Interview_prep-campusX</a:t>
            </a:r>
          </a:p>
        </p:txBody>
      </p:sp>
      <p:sp>
        <p:nvSpPr>
          <p:cNvPr id="5" name="TextBox 4">
            <a:extLst>
              <a:ext uri="{FF2B5EF4-FFF2-40B4-BE49-F238E27FC236}">
                <a16:creationId xmlns:a16="http://schemas.microsoft.com/office/drawing/2014/main" id="{5D6F821D-338D-382F-03FD-9CED926D01C0}"/>
              </a:ext>
            </a:extLst>
          </p:cNvPr>
          <p:cNvSpPr txBox="1"/>
          <p:nvPr/>
        </p:nvSpPr>
        <p:spPr>
          <a:xfrm>
            <a:off x="186813" y="275303"/>
            <a:ext cx="11749548" cy="5909310"/>
          </a:xfrm>
          <a:prstGeom prst="rect">
            <a:avLst/>
          </a:prstGeom>
          <a:noFill/>
        </p:spPr>
        <p:txBody>
          <a:bodyPr wrap="square" rtlCol="0">
            <a:spAutoFit/>
          </a:bodyPr>
          <a:lstStyle/>
          <a:p>
            <a:r>
              <a:rPr lang="en-IN" dirty="0"/>
              <a:t>Solution</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417329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C861D-D341-DD22-1848-04209030486B}"/>
              </a:ext>
            </a:extLst>
          </p:cNvPr>
          <p:cNvSpPr>
            <a:spLocks noGrp="1"/>
          </p:cNvSpPr>
          <p:nvPr>
            <p:ph type="title"/>
          </p:nvPr>
        </p:nvSpPr>
        <p:spPr/>
        <p:txBody>
          <a:bodyPr/>
          <a:lstStyle/>
          <a:p>
            <a:pPr algn="ctr"/>
            <a:r>
              <a:rPr lang="en-IN" dirty="0"/>
              <a:t>Data Science Case study</a:t>
            </a:r>
          </a:p>
        </p:txBody>
      </p:sp>
      <p:sp>
        <p:nvSpPr>
          <p:cNvPr id="3" name="Content Placeholder 2">
            <a:extLst>
              <a:ext uri="{FF2B5EF4-FFF2-40B4-BE49-F238E27FC236}">
                <a16:creationId xmlns:a16="http://schemas.microsoft.com/office/drawing/2014/main" id="{164E5987-8F1A-073F-B7F4-DC9EC5C5436E}"/>
              </a:ext>
            </a:extLst>
          </p:cNvPr>
          <p:cNvSpPr>
            <a:spLocks noGrp="1"/>
          </p:cNvSpPr>
          <p:nvPr>
            <p:ph idx="1"/>
          </p:nvPr>
        </p:nvSpPr>
        <p:spPr/>
        <p:txBody>
          <a:bodyPr>
            <a:normAutofit fontScale="85000" lnSpcReduction="20000"/>
          </a:bodyPr>
          <a:lstStyle/>
          <a:p>
            <a:r>
              <a:rPr lang="en-IN" dirty="0"/>
              <a:t>Case Study 3:</a:t>
            </a:r>
          </a:p>
          <a:p>
            <a:endParaRPr lang="en-IN" dirty="0"/>
          </a:p>
          <a:p>
            <a:pPr marL="0" indent="0">
              <a:buNone/>
            </a:pPr>
            <a:r>
              <a:rPr lang="en-US" dirty="0"/>
              <a:t>An e-commerce platform has observed fluctuating sales figures over the past few years, which makes inventory management and financial planning challenging. The company has comprehensive historical sales data, including seasonal trends, promotional events, and other external factors. As a data scientist, you are required to analyze this time series data to identify patterns and trends. Your objective is to develop a robust forecasting model that can accurately predict future sales. This forecast will help the company in optimizing inventory levels, planning marketing strategies, and making informed business decisions.</a:t>
            </a:r>
            <a:endParaRPr lang="en-IN" dirty="0"/>
          </a:p>
          <a:p>
            <a:endParaRPr lang="en-IN"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a:t>
            </a:r>
            <a:endParaRPr lang="en-IN" dirty="0"/>
          </a:p>
        </p:txBody>
      </p:sp>
      <p:sp>
        <p:nvSpPr>
          <p:cNvPr id="4" name="Footer Placeholder 3">
            <a:extLst>
              <a:ext uri="{FF2B5EF4-FFF2-40B4-BE49-F238E27FC236}">
                <a16:creationId xmlns:a16="http://schemas.microsoft.com/office/drawing/2014/main" id="{B2DF5FB7-BD0E-88B2-9B8C-21FDB52B0222}"/>
              </a:ext>
            </a:extLst>
          </p:cNvPr>
          <p:cNvSpPr>
            <a:spLocks noGrp="1"/>
          </p:cNvSpPr>
          <p:nvPr>
            <p:ph type="ftr" sz="quarter" idx="11"/>
          </p:nvPr>
        </p:nvSpPr>
        <p:spPr/>
        <p:txBody>
          <a:bodyPr/>
          <a:lstStyle/>
          <a:p>
            <a:r>
              <a:rPr lang="en-IN"/>
              <a:t>DS_Interview_prep-campusX</a:t>
            </a:r>
          </a:p>
        </p:txBody>
      </p:sp>
    </p:spTree>
    <p:extLst>
      <p:ext uri="{BB962C8B-B14F-4D97-AF65-F5344CB8AC3E}">
        <p14:creationId xmlns:p14="http://schemas.microsoft.com/office/powerpoint/2010/main" val="326716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CC7724D-144C-6A81-DB19-2D5F154ABBB8}"/>
              </a:ext>
            </a:extLst>
          </p:cNvPr>
          <p:cNvSpPr>
            <a:spLocks noGrp="1"/>
          </p:cNvSpPr>
          <p:nvPr>
            <p:ph type="ftr" sz="quarter" idx="11"/>
          </p:nvPr>
        </p:nvSpPr>
        <p:spPr/>
        <p:txBody>
          <a:bodyPr/>
          <a:lstStyle/>
          <a:p>
            <a:r>
              <a:rPr lang="en-IN"/>
              <a:t>DS_Interview_prep-campusX</a:t>
            </a:r>
          </a:p>
        </p:txBody>
      </p:sp>
      <p:sp>
        <p:nvSpPr>
          <p:cNvPr id="5" name="TextBox 4">
            <a:extLst>
              <a:ext uri="{FF2B5EF4-FFF2-40B4-BE49-F238E27FC236}">
                <a16:creationId xmlns:a16="http://schemas.microsoft.com/office/drawing/2014/main" id="{5D6F821D-338D-382F-03FD-9CED926D01C0}"/>
              </a:ext>
            </a:extLst>
          </p:cNvPr>
          <p:cNvSpPr txBox="1"/>
          <p:nvPr/>
        </p:nvSpPr>
        <p:spPr>
          <a:xfrm>
            <a:off x="186813" y="275303"/>
            <a:ext cx="11749548" cy="5909310"/>
          </a:xfrm>
          <a:prstGeom prst="rect">
            <a:avLst/>
          </a:prstGeom>
          <a:noFill/>
        </p:spPr>
        <p:txBody>
          <a:bodyPr wrap="square" rtlCol="0">
            <a:spAutoFit/>
          </a:bodyPr>
          <a:lstStyle/>
          <a:p>
            <a:r>
              <a:rPr lang="en-IN" dirty="0"/>
              <a:t>Solution</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8598638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6357A6-EB17-5119-DFD5-0BCA552D5A99}"/>
              </a:ext>
            </a:extLst>
          </p:cNvPr>
          <p:cNvSpPr>
            <a:spLocks noGrp="1"/>
          </p:cNvSpPr>
          <p:nvPr>
            <p:ph type="ftr" sz="quarter" idx="11"/>
          </p:nvPr>
        </p:nvSpPr>
        <p:spPr/>
        <p:txBody>
          <a:bodyPr/>
          <a:lstStyle/>
          <a:p>
            <a:r>
              <a:rPr lang="en-IN"/>
              <a:t>DS_Interview_prep-campusX</a:t>
            </a:r>
          </a:p>
        </p:txBody>
      </p:sp>
      <p:sp>
        <p:nvSpPr>
          <p:cNvPr id="3" name="TextBox 2">
            <a:extLst>
              <a:ext uri="{FF2B5EF4-FFF2-40B4-BE49-F238E27FC236}">
                <a16:creationId xmlns:a16="http://schemas.microsoft.com/office/drawing/2014/main" id="{CBA68BD6-66F5-FCAD-4D2D-05072E6CC543}"/>
              </a:ext>
            </a:extLst>
          </p:cNvPr>
          <p:cNvSpPr txBox="1"/>
          <p:nvPr/>
        </p:nvSpPr>
        <p:spPr>
          <a:xfrm>
            <a:off x="373625" y="403123"/>
            <a:ext cx="11228439" cy="523220"/>
          </a:xfrm>
          <a:prstGeom prst="rect">
            <a:avLst/>
          </a:prstGeom>
          <a:noFill/>
        </p:spPr>
        <p:txBody>
          <a:bodyPr wrap="square" rtlCol="0">
            <a:spAutoFit/>
          </a:bodyPr>
          <a:lstStyle/>
          <a:p>
            <a:pPr algn="ctr"/>
            <a:r>
              <a:rPr lang="en-IN" sz="2800" dirty="0"/>
              <a:t>Product Round Preparation </a:t>
            </a:r>
          </a:p>
        </p:txBody>
      </p:sp>
      <p:sp>
        <p:nvSpPr>
          <p:cNvPr id="4" name="TextBox 3">
            <a:extLst>
              <a:ext uri="{FF2B5EF4-FFF2-40B4-BE49-F238E27FC236}">
                <a16:creationId xmlns:a16="http://schemas.microsoft.com/office/drawing/2014/main" id="{6CD3706F-7EBB-2E12-FD5D-2C6DB8B462EC}"/>
              </a:ext>
            </a:extLst>
          </p:cNvPr>
          <p:cNvSpPr txBox="1"/>
          <p:nvPr/>
        </p:nvSpPr>
        <p:spPr>
          <a:xfrm>
            <a:off x="598128" y="1098753"/>
            <a:ext cx="11326761" cy="2308324"/>
          </a:xfrm>
          <a:prstGeom prst="rect">
            <a:avLst/>
          </a:prstGeom>
          <a:noFill/>
        </p:spPr>
        <p:txBody>
          <a:bodyPr wrap="square" rtlCol="0">
            <a:spAutoFit/>
          </a:bodyPr>
          <a:lstStyle/>
          <a:p>
            <a:endParaRPr lang="en-IN" dirty="0"/>
          </a:p>
          <a:p>
            <a:r>
              <a:rPr lang="en-IN" dirty="0"/>
              <a:t>Product Round Preparation Goes around these fundamental concepts:</a:t>
            </a:r>
          </a:p>
          <a:p>
            <a:endParaRPr lang="en-IN" dirty="0"/>
          </a:p>
          <a:p>
            <a:endParaRPr lang="en-IN" dirty="0"/>
          </a:p>
          <a:p>
            <a:endParaRPr lang="en-IN" dirty="0"/>
          </a:p>
          <a:p>
            <a:endParaRPr lang="en-IN" dirty="0"/>
          </a:p>
          <a:p>
            <a:endParaRPr lang="en-IN" dirty="0"/>
          </a:p>
          <a:p>
            <a:endParaRPr lang="en-IN" dirty="0"/>
          </a:p>
        </p:txBody>
      </p:sp>
      <p:graphicFrame>
        <p:nvGraphicFramePr>
          <p:cNvPr id="5" name="Diagram 4">
            <a:extLst>
              <a:ext uri="{FF2B5EF4-FFF2-40B4-BE49-F238E27FC236}">
                <a16:creationId xmlns:a16="http://schemas.microsoft.com/office/drawing/2014/main" id="{88B8A564-3CF8-0FBA-311F-A06609E48F11}"/>
              </a:ext>
            </a:extLst>
          </p:cNvPr>
          <p:cNvGraphicFramePr/>
          <p:nvPr>
            <p:extLst>
              <p:ext uri="{D42A27DB-BD31-4B8C-83A1-F6EECF244321}">
                <p14:modId xmlns:p14="http://schemas.microsoft.com/office/powerpoint/2010/main" val="3892267760"/>
              </p:ext>
            </p:extLst>
          </p:nvPr>
        </p:nvGraphicFramePr>
        <p:xfrm>
          <a:off x="755445" y="2421742"/>
          <a:ext cx="10681110" cy="2069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917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CC7724D-144C-6A81-DB19-2D5F154ABBB8}"/>
              </a:ext>
            </a:extLst>
          </p:cNvPr>
          <p:cNvSpPr>
            <a:spLocks noGrp="1"/>
          </p:cNvSpPr>
          <p:nvPr>
            <p:ph type="ftr" sz="quarter" idx="11"/>
          </p:nvPr>
        </p:nvSpPr>
        <p:spPr/>
        <p:txBody>
          <a:bodyPr/>
          <a:lstStyle/>
          <a:p>
            <a:r>
              <a:rPr lang="en-IN"/>
              <a:t>DS_Interview_prep-campusX</a:t>
            </a:r>
          </a:p>
        </p:txBody>
      </p:sp>
      <p:sp>
        <p:nvSpPr>
          <p:cNvPr id="5" name="TextBox 4">
            <a:extLst>
              <a:ext uri="{FF2B5EF4-FFF2-40B4-BE49-F238E27FC236}">
                <a16:creationId xmlns:a16="http://schemas.microsoft.com/office/drawing/2014/main" id="{5D6F821D-338D-382F-03FD-9CED926D01C0}"/>
              </a:ext>
            </a:extLst>
          </p:cNvPr>
          <p:cNvSpPr txBox="1"/>
          <p:nvPr/>
        </p:nvSpPr>
        <p:spPr>
          <a:xfrm>
            <a:off x="186813" y="275303"/>
            <a:ext cx="11749548" cy="12691551"/>
          </a:xfrm>
          <a:prstGeom prst="rect">
            <a:avLst/>
          </a:prstGeom>
          <a:noFill/>
        </p:spPr>
        <p:txBody>
          <a:bodyPr wrap="square" rtlCol="0">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Step -1 : Product Breakdown, User Journey, Market Dynamics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Product Breakdown: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Define the product, its features, and target audience.</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User Journey: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Map out the user's interaction with the product, from acquisition to retention.</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Market Dynamics: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competitors, industry trends, and customer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behavior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Identify Problem Areas: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Pinpoint challenges or opportunities within the product or market.</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Define Business Objectives: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Clearly articulate the desired outcome of the data analysis.</a:t>
            </a:r>
          </a:p>
          <a:p>
            <a:pPr marL="342900" lvl="0" indent="-342900">
              <a:lnSpc>
                <a:spcPct val="107000"/>
              </a:lnSpc>
              <a:spcAft>
                <a:spcPts val="800"/>
              </a:spcAft>
              <a:buSzPts val="1000"/>
              <a:buFont typeface="Symbol" panose="05050102010706020507" pitchFamily="18" charset="2"/>
              <a:buChar char=""/>
              <a:tabLst>
                <a:tab pos="457200" algn="l"/>
              </a:tabLs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Step- 2: Clarifications and Assumptions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Data Availability: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Specify the available data sources and formats.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Data Quality: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Assess data accuracy, completeness, and consistency.</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Assumptions: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Clearly state underlying assumptions about user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behavior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market trends, etc.</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Data Limitations: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Acknowledge potential data gaps or biases.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Scope of Analysis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Define the boundaries of the analysis.</a:t>
            </a: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35747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 calcmode="lin" valueType="num">
                                      <p:cBhvr additive="base">
                                        <p:cTn id="3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 calcmode="lin" valueType="num">
                                      <p:cBhvr additive="base">
                                        <p:cTn id="3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anim calcmode="lin" valueType="num">
                                      <p:cBhvr additive="base">
                                        <p:cTn id="41"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
                                            <p:txEl>
                                              <p:pRg st="12" end="12"/>
                                            </p:txEl>
                                          </p:spTgt>
                                        </p:tgtEl>
                                        <p:attrNameLst>
                                          <p:attrName>style.visibility</p:attrName>
                                        </p:attrNameLst>
                                      </p:cBhvr>
                                      <p:to>
                                        <p:strVal val="visible"/>
                                      </p:to>
                                    </p:set>
                                    <p:anim calcmode="lin" valueType="num">
                                      <p:cBhvr additive="base">
                                        <p:cTn id="45"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
                                            <p:txEl>
                                              <p:pRg st="13" end="13"/>
                                            </p:txEl>
                                          </p:spTgt>
                                        </p:tgtEl>
                                        <p:attrNameLst>
                                          <p:attrName>style.visibility</p:attrName>
                                        </p:attrNameLst>
                                      </p:cBhvr>
                                      <p:to>
                                        <p:strVal val="visible"/>
                                      </p:to>
                                    </p:set>
                                    <p:anim calcmode="lin" valueType="num">
                                      <p:cBhvr additive="base">
                                        <p:cTn id="49"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3" end="13"/>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
                                            <p:txEl>
                                              <p:pRg st="14" end="14"/>
                                            </p:txEl>
                                          </p:spTgt>
                                        </p:tgtEl>
                                        <p:attrNameLst>
                                          <p:attrName>style.visibility</p:attrName>
                                        </p:attrNameLst>
                                      </p:cBhvr>
                                      <p:to>
                                        <p:strVal val="visible"/>
                                      </p:to>
                                    </p:set>
                                    <p:anim calcmode="lin" valueType="num">
                                      <p:cBhvr additive="base">
                                        <p:cTn id="53"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CC7724D-144C-6A81-DB19-2D5F154ABBB8}"/>
              </a:ext>
            </a:extLst>
          </p:cNvPr>
          <p:cNvSpPr>
            <a:spLocks noGrp="1"/>
          </p:cNvSpPr>
          <p:nvPr>
            <p:ph type="ftr" sz="quarter" idx="11"/>
          </p:nvPr>
        </p:nvSpPr>
        <p:spPr/>
        <p:txBody>
          <a:bodyPr/>
          <a:lstStyle/>
          <a:p>
            <a:r>
              <a:rPr lang="en-IN"/>
              <a:t>DS_Interview_prep-campusX</a:t>
            </a:r>
          </a:p>
        </p:txBody>
      </p:sp>
      <p:sp>
        <p:nvSpPr>
          <p:cNvPr id="5" name="TextBox 4">
            <a:extLst>
              <a:ext uri="{FF2B5EF4-FFF2-40B4-BE49-F238E27FC236}">
                <a16:creationId xmlns:a16="http://schemas.microsoft.com/office/drawing/2014/main" id="{5D6F821D-338D-382F-03FD-9CED926D01C0}"/>
              </a:ext>
            </a:extLst>
          </p:cNvPr>
          <p:cNvSpPr txBox="1"/>
          <p:nvPr/>
        </p:nvSpPr>
        <p:spPr>
          <a:xfrm>
            <a:off x="221226" y="421661"/>
            <a:ext cx="11749548" cy="11660115"/>
          </a:xfrm>
          <a:prstGeom prst="rect">
            <a:avLst/>
          </a:prstGeom>
          <a:noFill/>
        </p:spPr>
        <p:txBody>
          <a:bodyPr wrap="square" rtlCol="0">
            <a:spAutoFit/>
          </a:bodyPr>
          <a:lstStyle/>
          <a:p>
            <a:r>
              <a:rPr lang="en-US" b="1" kern="100" dirty="0">
                <a:latin typeface="Calibri" panose="020F0502020204030204" pitchFamily="34" charset="0"/>
                <a:ea typeface="Calibri" panose="020F0502020204030204" pitchFamily="34" charset="0"/>
                <a:cs typeface="Times New Roman" panose="02020603050405020304" pitchFamily="18" charset="0"/>
              </a:rPr>
              <a:t>Step-3 : Usable Metrics</a:t>
            </a:r>
          </a:p>
          <a:p>
            <a:endParaRPr lang="en-US" b="1"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b="1" kern="100" dirty="0">
                <a:latin typeface="Calibri" panose="020F0502020204030204" pitchFamily="34" charset="0"/>
                <a:ea typeface="Calibri" panose="020F0502020204030204" pitchFamily="34" charset="0"/>
                <a:cs typeface="Times New Roman" panose="02020603050405020304" pitchFamily="18" charset="0"/>
              </a:rPr>
              <a:t>Key Performance Indicators (KPIs): </a:t>
            </a:r>
            <a:r>
              <a:rPr lang="en-US" kern="100" dirty="0">
                <a:latin typeface="Calibri" panose="020F0502020204030204" pitchFamily="34" charset="0"/>
                <a:ea typeface="Calibri" panose="020F0502020204030204" pitchFamily="34" charset="0"/>
                <a:cs typeface="Times New Roman" panose="02020603050405020304" pitchFamily="18" charset="0"/>
              </a:rPr>
              <a:t>Identify relevant metrics to measure product success.</a:t>
            </a:r>
          </a:p>
          <a:p>
            <a:pPr marL="285750" indent="-285750">
              <a:buFont typeface="Arial" panose="020B0604020202020204" pitchFamily="34" charset="0"/>
              <a:buChar char="•"/>
            </a:pPr>
            <a:r>
              <a:rPr lang="en-US" b="1" kern="100" dirty="0">
                <a:latin typeface="Calibri" panose="020F0502020204030204" pitchFamily="34" charset="0"/>
                <a:ea typeface="Calibri" panose="020F0502020204030204" pitchFamily="34" charset="0"/>
                <a:cs typeface="Times New Roman" panose="02020603050405020304" pitchFamily="18" charset="0"/>
              </a:rPr>
              <a:t>User Behavior Metrics:</a:t>
            </a:r>
            <a:r>
              <a:rPr lang="en-US" kern="100" dirty="0">
                <a:latin typeface="Calibri" panose="020F0502020204030204" pitchFamily="34" charset="0"/>
                <a:ea typeface="Calibri" panose="020F0502020204030204" pitchFamily="34" charset="0"/>
                <a:cs typeface="Times New Roman" panose="02020603050405020304" pitchFamily="18" charset="0"/>
              </a:rPr>
              <a:t> Analyze user actions and engagement within the product.</a:t>
            </a:r>
          </a:p>
          <a:p>
            <a:pPr marL="285750" indent="-285750">
              <a:buFont typeface="Arial" panose="020B0604020202020204" pitchFamily="34" charset="0"/>
              <a:buChar char="•"/>
            </a:pPr>
            <a:r>
              <a:rPr lang="en-US" b="1" kern="100" dirty="0">
                <a:latin typeface="Calibri" panose="020F0502020204030204" pitchFamily="34" charset="0"/>
                <a:ea typeface="Calibri" panose="020F0502020204030204" pitchFamily="34" charset="0"/>
                <a:cs typeface="Times New Roman" panose="02020603050405020304" pitchFamily="18" charset="0"/>
              </a:rPr>
              <a:t>Business Metrics: </a:t>
            </a:r>
            <a:r>
              <a:rPr lang="en-US" kern="100" dirty="0">
                <a:latin typeface="Calibri" panose="020F0502020204030204" pitchFamily="34" charset="0"/>
                <a:ea typeface="Calibri" panose="020F0502020204030204" pitchFamily="34" charset="0"/>
                <a:cs typeface="Times New Roman" panose="02020603050405020304" pitchFamily="18" charset="0"/>
              </a:rPr>
              <a:t>Track revenue, growth, and profitability.</a:t>
            </a:r>
          </a:p>
          <a:p>
            <a:pPr marL="285750" indent="-285750">
              <a:buFont typeface="Arial" panose="020B0604020202020204" pitchFamily="34" charset="0"/>
              <a:buChar char="•"/>
            </a:pPr>
            <a:r>
              <a:rPr lang="en-US" b="1" kern="100" dirty="0">
                <a:latin typeface="Calibri" panose="020F0502020204030204" pitchFamily="34" charset="0"/>
                <a:ea typeface="Calibri" panose="020F0502020204030204" pitchFamily="34" charset="0"/>
                <a:cs typeface="Times New Roman" panose="02020603050405020304" pitchFamily="18" charset="0"/>
              </a:rPr>
              <a:t>Data-Driven Insights: </a:t>
            </a:r>
            <a:r>
              <a:rPr lang="en-US" kern="100" dirty="0">
                <a:latin typeface="Calibri" panose="020F0502020204030204" pitchFamily="34" charset="0"/>
                <a:ea typeface="Calibri" panose="020F0502020204030204" pitchFamily="34" charset="0"/>
                <a:cs typeface="Times New Roman" panose="02020603050405020304" pitchFamily="18" charset="0"/>
              </a:rPr>
              <a:t>Explain how metrics will inform decision-making.</a:t>
            </a:r>
          </a:p>
          <a:p>
            <a:pPr marL="285750" indent="-285750">
              <a:buFont typeface="Arial" panose="020B0604020202020204" pitchFamily="34" charset="0"/>
              <a:buChar char="•"/>
            </a:pPr>
            <a:r>
              <a:rPr lang="en-US" b="1" kern="100" dirty="0">
                <a:latin typeface="Calibri" panose="020F0502020204030204" pitchFamily="34" charset="0"/>
                <a:ea typeface="Calibri" panose="020F0502020204030204" pitchFamily="34" charset="0"/>
                <a:cs typeface="Times New Roman" panose="02020603050405020304" pitchFamily="18" charset="0"/>
              </a:rPr>
              <a:t>Data Visualization: </a:t>
            </a:r>
            <a:r>
              <a:rPr lang="en-US" kern="100" dirty="0">
                <a:latin typeface="Calibri" panose="020F0502020204030204" pitchFamily="34" charset="0"/>
                <a:ea typeface="Calibri" panose="020F0502020204030204" pitchFamily="34" charset="0"/>
                <a:cs typeface="Times New Roman" panose="02020603050405020304" pitchFamily="18" charset="0"/>
              </a:rPr>
              <a:t>Consider effective ways to present metrics (charts, graphs).</a:t>
            </a:r>
          </a:p>
          <a:p>
            <a:pPr lvl="0">
              <a:lnSpc>
                <a:spcPct val="107000"/>
              </a:lnSpc>
              <a:spcAft>
                <a:spcPts val="800"/>
              </a:spcAft>
              <a:buSzPts val="1000"/>
              <a:tabLst>
                <a:tab pos="457200" algn="l"/>
              </a:tabLs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r>
              <a:rPr lang="en-IN" b="1" kern="100" dirty="0">
                <a:latin typeface="Calibri" panose="020F0502020204030204" pitchFamily="34" charset="0"/>
                <a:ea typeface="Calibri" panose="020F0502020204030204" pitchFamily="34" charset="0"/>
                <a:cs typeface="Times New Roman" panose="02020603050405020304" pitchFamily="18" charset="0"/>
              </a:rPr>
              <a:t>Step- 4</a:t>
            </a:r>
            <a:r>
              <a:rPr lang="en-US" b="1" kern="100" dirty="0">
                <a:latin typeface="Calibri" panose="020F0502020204030204" pitchFamily="34" charset="0"/>
                <a:ea typeface="Calibri" panose="020F0502020204030204" pitchFamily="34" charset="0"/>
                <a:cs typeface="Times New Roman" panose="02020603050405020304" pitchFamily="18" charset="0"/>
              </a:rPr>
              <a:t>: Approach</a:t>
            </a:r>
          </a:p>
          <a:p>
            <a:endParaRPr lang="en-US" b="1"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b="1" kern="100" dirty="0">
                <a:latin typeface="Calibri" panose="020F0502020204030204" pitchFamily="34" charset="0"/>
                <a:ea typeface="Calibri" panose="020F0502020204030204" pitchFamily="34" charset="0"/>
                <a:cs typeface="Times New Roman" panose="02020603050405020304" pitchFamily="18" charset="0"/>
              </a:rPr>
              <a:t>Data Collection: </a:t>
            </a:r>
            <a:r>
              <a:rPr lang="en-US" kern="100" dirty="0">
                <a:latin typeface="Calibri" panose="020F0502020204030204" pitchFamily="34" charset="0"/>
                <a:ea typeface="Calibri" panose="020F0502020204030204" pitchFamily="34" charset="0"/>
                <a:cs typeface="Times New Roman" panose="02020603050405020304" pitchFamily="18" charset="0"/>
              </a:rPr>
              <a:t>Outline methods for gathering necessary data.</a:t>
            </a:r>
          </a:p>
          <a:p>
            <a:pPr marL="285750" indent="-285750">
              <a:buFont typeface="Arial" panose="020B0604020202020204" pitchFamily="34" charset="0"/>
              <a:buChar char="•"/>
            </a:pPr>
            <a:r>
              <a:rPr lang="en-US" b="1" kern="100" dirty="0">
                <a:latin typeface="Calibri" panose="020F0502020204030204" pitchFamily="34" charset="0"/>
                <a:ea typeface="Calibri" panose="020F0502020204030204" pitchFamily="34" charset="0"/>
                <a:cs typeface="Times New Roman" panose="02020603050405020304" pitchFamily="18" charset="0"/>
              </a:rPr>
              <a:t>Data Cleaning and Preparation: </a:t>
            </a:r>
            <a:r>
              <a:rPr lang="en-US" kern="100" dirty="0">
                <a:latin typeface="Calibri" panose="020F0502020204030204" pitchFamily="34" charset="0"/>
                <a:ea typeface="Calibri" panose="020F0502020204030204" pitchFamily="34" charset="0"/>
                <a:cs typeface="Times New Roman" panose="02020603050405020304" pitchFamily="18" charset="0"/>
              </a:rPr>
              <a:t>Describe data preprocessing steps.</a:t>
            </a:r>
          </a:p>
          <a:p>
            <a:pPr marL="285750" indent="-285750">
              <a:buFont typeface="Arial" panose="020B0604020202020204" pitchFamily="34" charset="0"/>
              <a:buChar char="•"/>
            </a:pPr>
            <a:r>
              <a:rPr lang="en-US" b="1" kern="100" dirty="0">
                <a:latin typeface="Calibri" panose="020F0502020204030204" pitchFamily="34" charset="0"/>
                <a:ea typeface="Calibri" panose="020F0502020204030204" pitchFamily="34" charset="0"/>
                <a:cs typeface="Times New Roman" panose="02020603050405020304" pitchFamily="18" charset="0"/>
              </a:rPr>
              <a:t>Exploratory Data Analysis (EDA):</a:t>
            </a:r>
            <a:r>
              <a:rPr lang="en-US" kern="100" dirty="0">
                <a:latin typeface="Calibri" panose="020F0502020204030204" pitchFamily="34" charset="0"/>
                <a:ea typeface="Calibri" panose="020F0502020204030204" pitchFamily="34" charset="0"/>
                <a:cs typeface="Times New Roman" panose="02020603050405020304" pitchFamily="18" charset="0"/>
              </a:rPr>
              <a:t> Summarize initial findings and patterns.</a:t>
            </a:r>
          </a:p>
          <a:p>
            <a:pPr marL="285750" indent="-285750">
              <a:buFont typeface="Arial" panose="020B0604020202020204" pitchFamily="34" charset="0"/>
              <a:buChar char="•"/>
            </a:pPr>
            <a:r>
              <a:rPr lang="en-US" b="1" kern="100" dirty="0">
                <a:latin typeface="Calibri" panose="020F0502020204030204" pitchFamily="34" charset="0"/>
                <a:ea typeface="Calibri" panose="020F0502020204030204" pitchFamily="34" charset="0"/>
                <a:cs typeface="Times New Roman" panose="02020603050405020304" pitchFamily="18" charset="0"/>
              </a:rPr>
              <a:t>Modeling Techniques: </a:t>
            </a:r>
            <a:r>
              <a:rPr lang="en-US" kern="100" dirty="0">
                <a:latin typeface="Calibri" panose="020F0502020204030204" pitchFamily="34" charset="0"/>
                <a:ea typeface="Calibri" panose="020F0502020204030204" pitchFamily="34" charset="0"/>
                <a:cs typeface="Times New Roman" panose="02020603050405020304" pitchFamily="18" charset="0"/>
              </a:rPr>
              <a:t>Select appropriate statistical or machine learning models.</a:t>
            </a:r>
          </a:p>
          <a:p>
            <a:pPr marL="285750" indent="-285750">
              <a:buFont typeface="Arial" panose="020B0604020202020204" pitchFamily="34" charset="0"/>
              <a:buChar char="•"/>
            </a:pPr>
            <a:r>
              <a:rPr lang="en-US" b="1" kern="100" dirty="0">
                <a:latin typeface="Calibri" panose="020F0502020204030204" pitchFamily="34" charset="0"/>
                <a:ea typeface="Calibri" panose="020F0502020204030204" pitchFamily="34" charset="0"/>
                <a:cs typeface="Times New Roman" panose="02020603050405020304" pitchFamily="18" charset="0"/>
              </a:rPr>
              <a:t>Evaluation Methodology: </a:t>
            </a:r>
            <a:r>
              <a:rPr lang="en-US" kern="100" dirty="0">
                <a:latin typeface="Calibri" panose="020F0502020204030204" pitchFamily="34" charset="0"/>
                <a:ea typeface="Calibri" panose="020F0502020204030204" pitchFamily="34" charset="0"/>
                <a:cs typeface="Times New Roman" panose="02020603050405020304" pitchFamily="18" charset="0"/>
              </a:rPr>
              <a:t>Determine how to assess model performance</a:t>
            </a:r>
          </a:p>
          <a:p>
            <a:pPr marL="342900" lvl="0" indent="-342900">
              <a:lnSpc>
                <a:spcPct val="107000"/>
              </a:lnSpc>
              <a:spcAft>
                <a:spcPts val="800"/>
              </a:spcAft>
              <a:buSzPts val="1000"/>
              <a:buFont typeface="Symbol" panose="05050102010706020507" pitchFamily="18" charset="2"/>
              <a:buChar char=""/>
              <a:tabLst>
                <a:tab pos="457200" algn="l"/>
              </a:tabLst>
            </a:pP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55067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 calcmode="lin" valueType="num">
                                      <p:cBhvr additive="base">
                                        <p:cTn id="2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 calcmode="lin" valueType="num">
                                      <p:cBhvr additive="base">
                                        <p:cTn id="2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anim calcmode="lin" valueType="num">
                                      <p:cBhvr additive="base">
                                        <p:cTn id="3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anim calcmode="lin" valueType="num">
                                      <p:cBhvr additive="base">
                                        <p:cTn id="37"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13" end="13"/>
                                            </p:txEl>
                                          </p:spTgt>
                                        </p:tgtEl>
                                        <p:attrNameLst>
                                          <p:attrName>style.visibility</p:attrName>
                                        </p:attrNameLst>
                                      </p:cBhvr>
                                      <p:to>
                                        <p:strVal val="visible"/>
                                      </p:to>
                                    </p:set>
                                    <p:anim calcmode="lin" valueType="num">
                                      <p:cBhvr additive="base">
                                        <p:cTn id="41"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13" end="13"/>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
                                            <p:txEl>
                                              <p:pRg st="14" end="14"/>
                                            </p:txEl>
                                          </p:spTgt>
                                        </p:tgtEl>
                                        <p:attrNameLst>
                                          <p:attrName>style.visibility</p:attrName>
                                        </p:attrNameLst>
                                      </p:cBhvr>
                                      <p:to>
                                        <p:strVal val="visible"/>
                                      </p:to>
                                    </p:set>
                                    <p:anim calcmode="lin" valueType="num">
                                      <p:cBhvr additive="base">
                                        <p:cTn id="45"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14" end="14"/>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
                                            <p:txEl>
                                              <p:pRg st="15" end="15"/>
                                            </p:txEl>
                                          </p:spTgt>
                                        </p:tgtEl>
                                        <p:attrNameLst>
                                          <p:attrName>style.visibility</p:attrName>
                                        </p:attrNameLst>
                                      </p:cBhvr>
                                      <p:to>
                                        <p:strVal val="visible"/>
                                      </p:to>
                                    </p:set>
                                    <p:anim calcmode="lin" valueType="num">
                                      <p:cBhvr additive="base">
                                        <p:cTn id="49"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5" end="15"/>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anim calcmode="lin" valueType="num">
                                      <p:cBhvr additive="base">
                                        <p:cTn id="53"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60F60-1BB2-38C7-0150-DBBFBF7FF9D1}"/>
              </a:ext>
            </a:extLst>
          </p:cNvPr>
          <p:cNvSpPr>
            <a:spLocks noGrp="1"/>
          </p:cNvSpPr>
          <p:nvPr>
            <p:ph type="title"/>
          </p:nvPr>
        </p:nvSpPr>
        <p:spPr>
          <a:xfrm>
            <a:off x="336756" y="-126488"/>
            <a:ext cx="10515600" cy="1325563"/>
          </a:xfrm>
        </p:spPr>
        <p:txBody>
          <a:bodyPr/>
          <a:lstStyle/>
          <a:p>
            <a:r>
              <a:rPr lang="en-IN" dirty="0"/>
              <a:t>Data Science Round</a:t>
            </a:r>
          </a:p>
        </p:txBody>
      </p:sp>
      <p:sp>
        <p:nvSpPr>
          <p:cNvPr id="3" name="Content Placeholder 2">
            <a:extLst>
              <a:ext uri="{FF2B5EF4-FFF2-40B4-BE49-F238E27FC236}">
                <a16:creationId xmlns:a16="http://schemas.microsoft.com/office/drawing/2014/main" id="{CEA46F85-1984-F093-7E5F-1AF3A7265A48}"/>
              </a:ext>
            </a:extLst>
          </p:cNvPr>
          <p:cNvSpPr>
            <a:spLocks noGrp="1"/>
          </p:cNvSpPr>
          <p:nvPr>
            <p:ph idx="1"/>
          </p:nvPr>
        </p:nvSpPr>
        <p:spPr>
          <a:xfrm>
            <a:off x="336756" y="1199075"/>
            <a:ext cx="11363631" cy="4849608"/>
          </a:xfrm>
        </p:spPr>
        <p:txBody>
          <a:bodyPr>
            <a:normAutofit fontScale="92500" lnSpcReduction="10000"/>
          </a:bodyPr>
          <a:lstStyle/>
          <a:p>
            <a:pPr>
              <a:buFont typeface="Wingdings" panose="05000000000000000000" pitchFamily="2" charset="2"/>
              <a:buChar char="Ø"/>
            </a:pPr>
            <a:r>
              <a:rPr lang="en-IN" sz="2000" dirty="0"/>
              <a:t>After clearing the initial coding round , next set of rounds are general rounds which will try to test your product / business understanding as well as data science skills.</a:t>
            </a:r>
          </a:p>
          <a:p>
            <a:pPr>
              <a:buFont typeface="Wingdings" panose="05000000000000000000" pitchFamily="2" charset="2"/>
              <a:buChar char="Ø"/>
            </a:pPr>
            <a:endParaRPr lang="en-IN" sz="2000" dirty="0"/>
          </a:p>
          <a:p>
            <a:pPr>
              <a:buFont typeface="Wingdings" panose="05000000000000000000" pitchFamily="2" charset="2"/>
              <a:buChar char="Ø"/>
            </a:pPr>
            <a:r>
              <a:rPr lang="en-IN" sz="2000" dirty="0"/>
              <a:t>Depending on the role , candidate will be asked questions.                                      </a:t>
            </a:r>
          </a:p>
          <a:p>
            <a:endParaRPr lang="en-IN" sz="2000" dirty="0"/>
          </a:p>
          <a:p>
            <a:r>
              <a:rPr lang="en-IN" sz="2000" dirty="0"/>
              <a:t>For Data scientists : It could be ML algo questions along with data science case study / their own project based questions.</a:t>
            </a:r>
          </a:p>
          <a:p>
            <a:endParaRPr lang="en-IN" sz="2000" dirty="0"/>
          </a:p>
          <a:p>
            <a:r>
              <a:rPr lang="en-IN" sz="2000" dirty="0"/>
              <a:t>For Data Analysts : Questions based on their project , BI skills (Questions related to Power BI / Tableau) could be asked</a:t>
            </a:r>
          </a:p>
          <a:p>
            <a:endParaRPr lang="en-IN" sz="2000" dirty="0"/>
          </a:p>
          <a:p>
            <a:r>
              <a:rPr lang="en-IN" sz="2000" dirty="0"/>
              <a:t>For Data Engineers : Questions based on their project , Few </a:t>
            </a:r>
            <a:r>
              <a:rPr lang="en-IN" sz="2000" dirty="0" err="1"/>
              <a:t>Pyspark</a:t>
            </a:r>
            <a:r>
              <a:rPr lang="en-IN" sz="2000" dirty="0"/>
              <a:t> / SQL / Python questions , data pipeline questions , time –space complexity questions etc </a:t>
            </a:r>
          </a:p>
          <a:p>
            <a:pPr marL="0" indent="0">
              <a:buNone/>
            </a:pPr>
            <a:endParaRPr lang="en-IN" sz="1600" dirty="0"/>
          </a:p>
          <a:p>
            <a:pPr marL="0" indent="0">
              <a:buNone/>
            </a:pPr>
            <a:r>
              <a:rPr lang="en-IN" sz="1600" dirty="0"/>
              <a:t>                                                                                                        </a:t>
            </a:r>
          </a:p>
        </p:txBody>
      </p:sp>
      <p:sp>
        <p:nvSpPr>
          <p:cNvPr id="5" name="Footer Placeholder 4">
            <a:extLst>
              <a:ext uri="{FF2B5EF4-FFF2-40B4-BE49-F238E27FC236}">
                <a16:creationId xmlns:a16="http://schemas.microsoft.com/office/drawing/2014/main" id="{222711ED-CC27-FB6E-5C17-1BD329AE2052}"/>
              </a:ext>
            </a:extLst>
          </p:cNvPr>
          <p:cNvSpPr>
            <a:spLocks noGrp="1"/>
          </p:cNvSpPr>
          <p:nvPr>
            <p:ph type="ftr" sz="quarter" idx="11"/>
          </p:nvPr>
        </p:nvSpPr>
        <p:spPr/>
        <p:txBody>
          <a:bodyPr/>
          <a:lstStyle/>
          <a:p>
            <a:r>
              <a:rPr lang="en-IN"/>
              <a:t>DS_Interview_prep-campusX</a:t>
            </a:r>
          </a:p>
        </p:txBody>
      </p:sp>
    </p:spTree>
    <p:extLst>
      <p:ext uri="{BB962C8B-B14F-4D97-AF65-F5344CB8AC3E}">
        <p14:creationId xmlns:p14="http://schemas.microsoft.com/office/powerpoint/2010/main" val="2945878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CC7724D-144C-6A81-DB19-2D5F154ABBB8}"/>
              </a:ext>
            </a:extLst>
          </p:cNvPr>
          <p:cNvSpPr>
            <a:spLocks noGrp="1"/>
          </p:cNvSpPr>
          <p:nvPr>
            <p:ph type="ftr" sz="quarter" idx="11"/>
          </p:nvPr>
        </p:nvSpPr>
        <p:spPr/>
        <p:txBody>
          <a:bodyPr/>
          <a:lstStyle/>
          <a:p>
            <a:r>
              <a:rPr lang="en-IN"/>
              <a:t>DS_Interview_prep-campusX</a:t>
            </a:r>
          </a:p>
        </p:txBody>
      </p:sp>
      <p:sp>
        <p:nvSpPr>
          <p:cNvPr id="5" name="TextBox 4">
            <a:extLst>
              <a:ext uri="{FF2B5EF4-FFF2-40B4-BE49-F238E27FC236}">
                <a16:creationId xmlns:a16="http://schemas.microsoft.com/office/drawing/2014/main" id="{5D6F821D-338D-382F-03FD-9CED926D01C0}"/>
              </a:ext>
            </a:extLst>
          </p:cNvPr>
          <p:cNvSpPr txBox="1"/>
          <p:nvPr/>
        </p:nvSpPr>
        <p:spPr>
          <a:xfrm>
            <a:off x="294968" y="352834"/>
            <a:ext cx="11749548" cy="11383116"/>
          </a:xfrm>
          <a:prstGeom prst="rect">
            <a:avLst/>
          </a:prstGeom>
          <a:noFill/>
        </p:spPr>
        <p:txBody>
          <a:bodyPr wrap="square" rtlCol="0">
            <a:spAutoFit/>
          </a:bodyPr>
          <a:lstStyle/>
          <a:p>
            <a:r>
              <a:rPr lang="en-US" b="1" dirty="0"/>
              <a:t>Step-5 : Execution</a:t>
            </a:r>
          </a:p>
          <a:p>
            <a:endParaRPr lang="en-US" b="1" dirty="0"/>
          </a:p>
          <a:p>
            <a:pPr>
              <a:buFont typeface="Arial" panose="020B0604020202020204" pitchFamily="34" charset="0"/>
              <a:buChar char="•"/>
            </a:pPr>
            <a:r>
              <a:rPr lang="en-US" b="1" dirty="0"/>
              <a:t> Data Analysis:</a:t>
            </a:r>
            <a:r>
              <a:rPr lang="en-US" dirty="0"/>
              <a:t> Apply statistical methods and machine learning algorithms.</a:t>
            </a:r>
          </a:p>
          <a:p>
            <a:pPr>
              <a:buFont typeface="Arial" panose="020B0604020202020204" pitchFamily="34" charset="0"/>
              <a:buChar char="•"/>
            </a:pPr>
            <a:r>
              <a:rPr lang="en-US" b="1" dirty="0"/>
              <a:t> Model Building:</a:t>
            </a:r>
            <a:r>
              <a:rPr lang="en-US" dirty="0"/>
              <a:t> Develop predictive or explanatory models.</a:t>
            </a:r>
          </a:p>
          <a:p>
            <a:pPr>
              <a:buFont typeface="Arial" panose="020B0604020202020204" pitchFamily="34" charset="0"/>
              <a:buChar char="•"/>
            </a:pPr>
            <a:r>
              <a:rPr lang="en-US" b="1" dirty="0"/>
              <a:t> Data Visualization:</a:t>
            </a:r>
            <a:r>
              <a:rPr lang="en-US" dirty="0"/>
              <a:t> Create compelling visuals to communicate insights.</a:t>
            </a:r>
          </a:p>
          <a:p>
            <a:pPr>
              <a:buFont typeface="Arial" panose="020B0604020202020204" pitchFamily="34" charset="0"/>
              <a:buChar char="•"/>
            </a:pPr>
            <a:r>
              <a:rPr lang="en-US" b="1" dirty="0"/>
              <a:t> Storytelling:</a:t>
            </a:r>
            <a:r>
              <a:rPr lang="en-US" dirty="0"/>
              <a:t> Craft a narrative that effectively conveys findings.</a:t>
            </a:r>
          </a:p>
          <a:p>
            <a:pPr>
              <a:buFont typeface="Arial" panose="020B0604020202020204" pitchFamily="34" charset="0"/>
              <a:buChar char="•"/>
            </a:pPr>
            <a:r>
              <a:rPr lang="en-US" b="1" dirty="0"/>
              <a:t> Iterative Process:</a:t>
            </a:r>
            <a:r>
              <a:rPr lang="en-US" dirty="0"/>
              <a:t> Emphasize the importance of refining analysis based on results.</a:t>
            </a:r>
          </a:p>
          <a:p>
            <a:pPr lvl="0">
              <a:lnSpc>
                <a:spcPct val="107000"/>
              </a:lnSpc>
              <a:spcAft>
                <a:spcPts val="800"/>
              </a:spcAft>
              <a:buSzPts val="1000"/>
              <a:tabLst>
                <a:tab pos="457200" algn="l"/>
              </a:tabLst>
            </a:pPr>
            <a:endParaRPr lang="en-IN" kern="100" dirty="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endParaRPr lang="en-IN" kern="100" dirty="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endParaRPr lang="en-IN" kern="100" dirty="0">
              <a:ea typeface="Calibri" panose="020F0502020204030204" pitchFamily="34" charset="0"/>
              <a:cs typeface="Times New Roman" panose="02020603050405020304" pitchFamily="18" charset="0"/>
            </a:endParaRPr>
          </a:p>
          <a:p>
            <a:r>
              <a:rPr lang="en-IN" sz="1800" b="1" kern="100" dirty="0">
                <a:effectLst/>
                <a:ea typeface="Calibri" panose="020F0502020204030204" pitchFamily="34" charset="0"/>
                <a:cs typeface="Times New Roman" panose="02020603050405020304" pitchFamily="18" charset="0"/>
              </a:rPr>
              <a:t>Step- </a:t>
            </a:r>
            <a:r>
              <a:rPr lang="en-IN" b="1" kern="100" dirty="0">
                <a:ea typeface="Calibri" panose="020F0502020204030204" pitchFamily="34" charset="0"/>
                <a:cs typeface="Times New Roman" panose="02020603050405020304" pitchFamily="18" charset="0"/>
              </a:rPr>
              <a:t>6</a:t>
            </a:r>
            <a:r>
              <a:rPr lang="en-US" b="1" dirty="0"/>
              <a:t>: Measuring Success</a:t>
            </a:r>
          </a:p>
          <a:p>
            <a:endParaRPr lang="en-US" b="1" dirty="0"/>
          </a:p>
          <a:p>
            <a:pPr>
              <a:buFont typeface="Arial" panose="020B0604020202020204" pitchFamily="34" charset="0"/>
              <a:buChar char="•"/>
            </a:pPr>
            <a:r>
              <a:rPr lang="en-US" b="1" dirty="0"/>
              <a:t> Impact Assessment:</a:t>
            </a:r>
            <a:r>
              <a:rPr lang="en-US" dirty="0"/>
              <a:t> Evaluate the impact of data-driven recommendations.</a:t>
            </a:r>
          </a:p>
          <a:p>
            <a:pPr>
              <a:buFont typeface="Arial" panose="020B0604020202020204" pitchFamily="34" charset="0"/>
              <a:buChar char="•"/>
            </a:pPr>
            <a:r>
              <a:rPr lang="en-US" b="1" dirty="0"/>
              <a:t> ROI Calculation:</a:t>
            </a:r>
            <a:r>
              <a:rPr lang="en-US" dirty="0"/>
              <a:t> Quantify the return on investment of the project.</a:t>
            </a:r>
          </a:p>
          <a:p>
            <a:pPr>
              <a:buFont typeface="Arial" panose="020B0604020202020204" pitchFamily="34" charset="0"/>
              <a:buChar char="•"/>
            </a:pPr>
            <a:r>
              <a:rPr lang="en-US" b="1" dirty="0"/>
              <a:t> Continuous Monitoring:</a:t>
            </a:r>
            <a:r>
              <a:rPr lang="en-US" dirty="0"/>
              <a:t> Establish a system for tracking ongoing performance.</a:t>
            </a:r>
          </a:p>
          <a:p>
            <a:pPr>
              <a:buFont typeface="Arial" panose="020B0604020202020204" pitchFamily="34" charset="0"/>
              <a:buChar char="•"/>
            </a:pPr>
            <a:r>
              <a:rPr lang="en-US" b="1" dirty="0"/>
              <a:t> Feedback Loop:</a:t>
            </a:r>
            <a:r>
              <a:rPr lang="en-US" dirty="0"/>
              <a:t> Incorporate user feedback to refine the product.</a:t>
            </a:r>
          </a:p>
          <a:p>
            <a:pPr>
              <a:buFont typeface="Arial" panose="020B0604020202020204" pitchFamily="34" charset="0"/>
              <a:buChar char="•"/>
            </a:pPr>
            <a:r>
              <a:rPr lang="en-US" b="1" dirty="0"/>
              <a:t> Data-Driven Culture:</a:t>
            </a:r>
            <a:r>
              <a:rPr lang="en-US" dirty="0"/>
              <a:t> Promote data-informed decision-making within the organization</a:t>
            </a: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effectLst/>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87112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 calcmode="lin" valueType="num">
                                      <p:cBhvr additive="base">
                                        <p:cTn id="2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 calcmode="lin" valueType="num">
                                      <p:cBhvr additive="base">
                                        <p:cTn id="2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anim calcmode="lin" valueType="num">
                                      <p:cBhvr additive="base">
                                        <p:cTn id="3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anim calcmode="lin" valueType="num">
                                      <p:cBhvr additive="base">
                                        <p:cTn id="37"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13" end="13"/>
                                            </p:txEl>
                                          </p:spTgt>
                                        </p:tgtEl>
                                        <p:attrNameLst>
                                          <p:attrName>style.visibility</p:attrName>
                                        </p:attrNameLst>
                                      </p:cBhvr>
                                      <p:to>
                                        <p:strVal val="visible"/>
                                      </p:to>
                                    </p:set>
                                    <p:anim calcmode="lin" valueType="num">
                                      <p:cBhvr additive="base">
                                        <p:cTn id="41"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13" end="13"/>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
                                            <p:txEl>
                                              <p:pRg st="14" end="14"/>
                                            </p:txEl>
                                          </p:spTgt>
                                        </p:tgtEl>
                                        <p:attrNameLst>
                                          <p:attrName>style.visibility</p:attrName>
                                        </p:attrNameLst>
                                      </p:cBhvr>
                                      <p:to>
                                        <p:strVal val="visible"/>
                                      </p:to>
                                    </p:set>
                                    <p:anim calcmode="lin" valueType="num">
                                      <p:cBhvr additive="base">
                                        <p:cTn id="45"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14" end="14"/>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
                                            <p:txEl>
                                              <p:pRg st="15" end="15"/>
                                            </p:txEl>
                                          </p:spTgt>
                                        </p:tgtEl>
                                        <p:attrNameLst>
                                          <p:attrName>style.visibility</p:attrName>
                                        </p:attrNameLst>
                                      </p:cBhvr>
                                      <p:to>
                                        <p:strVal val="visible"/>
                                      </p:to>
                                    </p:set>
                                    <p:anim calcmode="lin" valueType="num">
                                      <p:cBhvr additive="base">
                                        <p:cTn id="49"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5" end="15"/>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anim calcmode="lin" valueType="num">
                                      <p:cBhvr additive="base">
                                        <p:cTn id="53"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CC7724D-144C-6A81-DB19-2D5F154ABBB8}"/>
              </a:ext>
            </a:extLst>
          </p:cNvPr>
          <p:cNvSpPr>
            <a:spLocks noGrp="1"/>
          </p:cNvSpPr>
          <p:nvPr>
            <p:ph type="ftr" sz="quarter" idx="11"/>
          </p:nvPr>
        </p:nvSpPr>
        <p:spPr/>
        <p:txBody>
          <a:bodyPr/>
          <a:lstStyle/>
          <a:p>
            <a:r>
              <a:rPr lang="en-IN"/>
              <a:t>DS_Interview_prep-campusX</a:t>
            </a:r>
          </a:p>
        </p:txBody>
      </p:sp>
      <p:sp>
        <p:nvSpPr>
          <p:cNvPr id="5" name="TextBox 4">
            <a:extLst>
              <a:ext uri="{FF2B5EF4-FFF2-40B4-BE49-F238E27FC236}">
                <a16:creationId xmlns:a16="http://schemas.microsoft.com/office/drawing/2014/main" id="{5D6F821D-338D-382F-03FD-9CED926D01C0}"/>
              </a:ext>
            </a:extLst>
          </p:cNvPr>
          <p:cNvSpPr txBox="1"/>
          <p:nvPr/>
        </p:nvSpPr>
        <p:spPr>
          <a:xfrm>
            <a:off x="167149" y="-89617"/>
            <a:ext cx="11749548" cy="11571245"/>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pPr marL="342900" indent="-342900">
              <a:buAutoNum type="arabicPeriod"/>
            </a:pPr>
            <a:r>
              <a:rPr lang="en-IN" dirty="0"/>
              <a:t>Product Journey / User journey , Market Dynamics :   Meta AI : Subscription , Free to use , Anyone can create account, user might list his/her business , app can get revenue advertisement , subscriptions , Entertainment , </a:t>
            </a:r>
            <a:r>
              <a:rPr lang="en-IN" dirty="0" err="1"/>
              <a:t>Tiktok</a:t>
            </a:r>
            <a:r>
              <a:rPr lang="en-IN" dirty="0"/>
              <a:t> , </a:t>
            </a:r>
            <a:r>
              <a:rPr lang="en-IN" dirty="0" err="1"/>
              <a:t>Youtube</a:t>
            </a:r>
            <a:r>
              <a:rPr lang="en-IN" dirty="0"/>
              <a:t> ,</a:t>
            </a:r>
            <a:r>
              <a:rPr lang="en-IN" dirty="0" err="1"/>
              <a:t>Linkedin</a:t>
            </a:r>
            <a:r>
              <a:rPr lang="en-IN" dirty="0"/>
              <a:t> , Snapchat , Objective : To assess effectiveness of the video feature rollout</a:t>
            </a:r>
          </a:p>
          <a:p>
            <a:pPr marL="342900" indent="-342900">
              <a:buAutoNum type="arabicPeriod"/>
            </a:pPr>
            <a:endParaRPr lang="en-IN" dirty="0"/>
          </a:p>
          <a:p>
            <a:pPr marL="342900" indent="-342900">
              <a:buAutoNum type="arabicPeriod"/>
            </a:pPr>
            <a:r>
              <a:rPr lang="en-IN" dirty="0"/>
              <a:t>Clarifications / Assumptions :  Userbase it is spending on an </a:t>
            </a:r>
            <a:r>
              <a:rPr lang="en-IN" dirty="0" err="1"/>
              <a:t>avg</a:t>
            </a:r>
            <a:r>
              <a:rPr lang="en-IN" dirty="0"/>
              <a:t> 4 hrs on platform , This userbase includes </a:t>
            </a:r>
            <a:r>
              <a:rPr lang="en-IN" dirty="0" err="1"/>
              <a:t>xyz</a:t>
            </a:r>
            <a:r>
              <a:rPr lang="en-IN" dirty="0"/>
              <a:t> regions it is banned in some of the regions , What are more details about feature ? (Duration :30 sec , Theme , genre(concept) , How is it different existing feature , What userbase it will try to attract ? AI involvement ? Promotions , sensitive content</a:t>
            </a:r>
          </a:p>
          <a:p>
            <a:pPr marL="342900" indent="-342900">
              <a:buAutoNum type="arabicPeriod"/>
            </a:pPr>
            <a:endParaRPr lang="en-IN" dirty="0"/>
          </a:p>
          <a:p>
            <a:pPr marL="342900" indent="-342900">
              <a:buAutoNum type="arabicPeriod"/>
            </a:pPr>
            <a:r>
              <a:rPr lang="en-IN" dirty="0"/>
              <a:t> Usable Metrics : </a:t>
            </a:r>
            <a:r>
              <a:rPr lang="en-IN" dirty="0" err="1"/>
              <a:t>Engagagement</a:t>
            </a:r>
            <a:r>
              <a:rPr lang="en-IN" dirty="0"/>
              <a:t> (Improvement of ratings) ,( Average user time) , Average session time for a single session, Likes , Comments , Shares , Acquisition /Churn (New users/exiting users leaving), Average Monthly users, Average Yearly users, Video completion rate, ad click through rate , Revenue (Business model : Subscription , ad-revenue)</a:t>
            </a:r>
          </a:p>
          <a:p>
            <a:pPr marL="342900" indent="-342900">
              <a:buAutoNum type="arabicPeriod"/>
            </a:pPr>
            <a:endParaRPr lang="en-IN" dirty="0"/>
          </a:p>
          <a:p>
            <a:pPr marL="342900" indent="-342900">
              <a:buAutoNum type="arabicPeriod"/>
            </a:pPr>
            <a:r>
              <a:rPr lang="en-IN" dirty="0"/>
              <a:t>Approach : Forecasting (Revenues/ acquisition/churn, user time) , A/B Testing (Effectiveness of the feature) , Dashboards (Improvement / Decline over time) , Classification, Optimization  </a:t>
            </a:r>
          </a:p>
          <a:p>
            <a:pPr marL="342900" indent="-342900">
              <a:buAutoNum type="arabicPeriod"/>
            </a:pPr>
            <a:endParaRPr lang="en-IN" dirty="0"/>
          </a:p>
          <a:p>
            <a:pPr marL="342900" indent="-342900">
              <a:buAutoNum type="arabicPeriod"/>
            </a:pPr>
            <a:r>
              <a:rPr lang="en-IN" dirty="0"/>
              <a:t>Execution : A/B Testing : Data , Control / treatment , cleaning , Population assumptions , sampling , level of confidence , Z/T/F/Chi test, p-value</a:t>
            </a:r>
          </a:p>
          <a:p>
            <a:pPr marL="342900" indent="-342900">
              <a:buAutoNum type="arabicPeriod"/>
            </a:pPr>
            <a:endParaRPr lang="en-IN" dirty="0"/>
          </a:p>
          <a:p>
            <a:pPr marL="342900" indent="-342900">
              <a:buAutoNum type="arabicPeriod"/>
            </a:pPr>
            <a:r>
              <a:rPr lang="en-IN" dirty="0"/>
              <a:t>Measuring success : Delta (All sort of differences !) , change in </a:t>
            </a:r>
            <a:r>
              <a:rPr lang="en-IN" dirty="0" err="1"/>
              <a:t>reveues</a:t>
            </a:r>
            <a:r>
              <a:rPr lang="en-IN" dirty="0"/>
              <a:t> , customer retention /acquisition</a:t>
            </a:r>
          </a:p>
          <a:p>
            <a:pPr marL="342900" indent="-342900">
              <a:buAutoNum type="arabicPeriod"/>
            </a:pP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2" name="TextBox 1">
            <a:extLst>
              <a:ext uri="{FF2B5EF4-FFF2-40B4-BE49-F238E27FC236}">
                <a16:creationId xmlns:a16="http://schemas.microsoft.com/office/drawing/2014/main" id="{31B872C0-4180-BF9C-3C0D-98364264542F}"/>
              </a:ext>
            </a:extLst>
          </p:cNvPr>
          <p:cNvSpPr txBox="1"/>
          <p:nvPr/>
        </p:nvSpPr>
        <p:spPr>
          <a:xfrm>
            <a:off x="275303" y="432619"/>
            <a:ext cx="11493910" cy="646331"/>
          </a:xfrm>
          <a:prstGeom prst="rect">
            <a:avLst/>
          </a:prstGeom>
          <a:noFill/>
        </p:spPr>
        <p:txBody>
          <a:bodyPr wrap="square" rtlCol="0">
            <a:spAutoFit/>
          </a:bodyPr>
          <a:lstStyle/>
          <a:p>
            <a:r>
              <a:rPr lang="en-IN" dirty="0"/>
              <a:t>As a product manager at Meta AI , you are planning to propose a new video feature in the market. How will you assess the situations and dynamics behind these decision ?</a:t>
            </a:r>
          </a:p>
        </p:txBody>
      </p:sp>
    </p:spTree>
    <p:extLst>
      <p:ext uri="{BB962C8B-B14F-4D97-AF65-F5344CB8AC3E}">
        <p14:creationId xmlns:p14="http://schemas.microsoft.com/office/powerpoint/2010/main" val="20725156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CC7724D-144C-6A81-DB19-2D5F154ABBB8}"/>
              </a:ext>
            </a:extLst>
          </p:cNvPr>
          <p:cNvSpPr>
            <a:spLocks noGrp="1"/>
          </p:cNvSpPr>
          <p:nvPr>
            <p:ph type="ftr" sz="quarter" idx="11"/>
          </p:nvPr>
        </p:nvSpPr>
        <p:spPr/>
        <p:txBody>
          <a:bodyPr/>
          <a:lstStyle/>
          <a:p>
            <a:r>
              <a:rPr lang="en-IN"/>
              <a:t>DS_Interview_prep-campusX</a:t>
            </a:r>
          </a:p>
        </p:txBody>
      </p:sp>
      <p:sp>
        <p:nvSpPr>
          <p:cNvPr id="5" name="TextBox 4">
            <a:extLst>
              <a:ext uri="{FF2B5EF4-FFF2-40B4-BE49-F238E27FC236}">
                <a16:creationId xmlns:a16="http://schemas.microsoft.com/office/drawing/2014/main" id="{5D6F821D-338D-382F-03FD-9CED926D01C0}"/>
              </a:ext>
            </a:extLst>
          </p:cNvPr>
          <p:cNvSpPr txBox="1"/>
          <p:nvPr/>
        </p:nvSpPr>
        <p:spPr>
          <a:xfrm>
            <a:off x="349046" y="136525"/>
            <a:ext cx="11749548" cy="6308265"/>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2" name="TextBox 1">
            <a:extLst>
              <a:ext uri="{FF2B5EF4-FFF2-40B4-BE49-F238E27FC236}">
                <a16:creationId xmlns:a16="http://schemas.microsoft.com/office/drawing/2014/main" id="{9EE09B30-58F9-8501-9CE4-CE8B4BE2900D}"/>
              </a:ext>
            </a:extLst>
          </p:cNvPr>
          <p:cNvSpPr txBox="1"/>
          <p:nvPr/>
        </p:nvSpPr>
        <p:spPr>
          <a:xfrm>
            <a:off x="830826" y="413210"/>
            <a:ext cx="10785987" cy="923330"/>
          </a:xfrm>
          <a:prstGeom prst="rect">
            <a:avLst/>
          </a:prstGeom>
          <a:noFill/>
        </p:spPr>
        <p:txBody>
          <a:bodyPr wrap="square" rtlCol="0">
            <a:spAutoFit/>
          </a:bodyPr>
          <a:lstStyle/>
          <a:p>
            <a:r>
              <a:rPr lang="en-IN" dirty="0"/>
              <a:t>As a product manager at you tube , you are given a task to detect the abusive comments. How will you deal with this situation ? What all factors will you  be considering ?</a:t>
            </a:r>
          </a:p>
          <a:p>
            <a:endParaRPr lang="en-IN" dirty="0"/>
          </a:p>
        </p:txBody>
      </p:sp>
    </p:spTree>
    <p:extLst>
      <p:ext uri="{BB962C8B-B14F-4D97-AF65-F5344CB8AC3E}">
        <p14:creationId xmlns:p14="http://schemas.microsoft.com/office/powerpoint/2010/main" val="2034514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CC7724D-144C-6A81-DB19-2D5F154ABBB8}"/>
              </a:ext>
            </a:extLst>
          </p:cNvPr>
          <p:cNvSpPr>
            <a:spLocks noGrp="1"/>
          </p:cNvSpPr>
          <p:nvPr>
            <p:ph type="ftr" sz="quarter" idx="11"/>
          </p:nvPr>
        </p:nvSpPr>
        <p:spPr/>
        <p:txBody>
          <a:bodyPr/>
          <a:lstStyle/>
          <a:p>
            <a:r>
              <a:rPr lang="en-IN"/>
              <a:t>DS_Interview_prep-campusX</a:t>
            </a:r>
          </a:p>
        </p:txBody>
      </p:sp>
      <p:sp>
        <p:nvSpPr>
          <p:cNvPr id="5" name="TextBox 4">
            <a:extLst>
              <a:ext uri="{FF2B5EF4-FFF2-40B4-BE49-F238E27FC236}">
                <a16:creationId xmlns:a16="http://schemas.microsoft.com/office/drawing/2014/main" id="{5D6F821D-338D-382F-03FD-9CED926D01C0}"/>
              </a:ext>
            </a:extLst>
          </p:cNvPr>
          <p:cNvSpPr txBox="1"/>
          <p:nvPr/>
        </p:nvSpPr>
        <p:spPr>
          <a:xfrm>
            <a:off x="349046" y="136525"/>
            <a:ext cx="11749548" cy="6308265"/>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2" name="TextBox 1">
            <a:extLst>
              <a:ext uri="{FF2B5EF4-FFF2-40B4-BE49-F238E27FC236}">
                <a16:creationId xmlns:a16="http://schemas.microsoft.com/office/drawing/2014/main" id="{9EE09B30-58F9-8501-9CE4-CE8B4BE2900D}"/>
              </a:ext>
            </a:extLst>
          </p:cNvPr>
          <p:cNvSpPr txBox="1"/>
          <p:nvPr/>
        </p:nvSpPr>
        <p:spPr>
          <a:xfrm>
            <a:off x="727587" y="481781"/>
            <a:ext cx="10785987" cy="646331"/>
          </a:xfrm>
          <a:prstGeom prst="rect">
            <a:avLst/>
          </a:prstGeom>
          <a:noFill/>
        </p:spPr>
        <p:txBody>
          <a:bodyPr wrap="square" rtlCol="0">
            <a:spAutoFit/>
          </a:bodyPr>
          <a:lstStyle/>
          <a:p>
            <a:r>
              <a:rPr lang="en-IN" dirty="0"/>
              <a:t>As a Data Scientist at big payment app company , you wish to </a:t>
            </a:r>
            <a:r>
              <a:rPr lang="en-IN" dirty="0" err="1"/>
              <a:t>analyze</a:t>
            </a:r>
            <a:r>
              <a:rPr lang="en-IN" dirty="0"/>
              <a:t> the price sensitivity for different merchants.</a:t>
            </a:r>
          </a:p>
          <a:p>
            <a:r>
              <a:rPr lang="en-IN" dirty="0"/>
              <a:t>How will you go about it ?</a:t>
            </a:r>
          </a:p>
        </p:txBody>
      </p:sp>
    </p:spTree>
    <p:extLst>
      <p:ext uri="{BB962C8B-B14F-4D97-AF65-F5344CB8AC3E}">
        <p14:creationId xmlns:p14="http://schemas.microsoft.com/office/powerpoint/2010/main" val="13132506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6357A6-EB17-5119-DFD5-0BCA552D5A99}"/>
              </a:ext>
            </a:extLst>
          </p:cNvPr>
          <p:cNvSpPr>
            <a:spLocks noGrp="1"/>
          </p:cNvSpPr>
          <p:nvPr>
            <p:ph type="ftr" sz="quarter" idx="11"/>
          </p:nvPr>
        </p:nvSpPr>
        <p:spPr/>
        <p:txBody>
          <a:bodyPr/>
          <a:lstStyle/>
          <a:p>
            <a:r>
              <a:rPr lang="en-IN"/>
              <a:t>DS_Interview_prep-campusX</a:t>
            </a:r>
          </a:p>
        </p:txBody>
      </p:sp>
      <p:sp>
        <p:nvSpPr>
          <p:cNvPr id="3" name="TextBox 2">
            <a:extLst>
              <a:ext uri="{FF2B5EF4-FFF2-40B4-BE49-F238E27FC236}">
                <a16:creationId xmlns:a16="http://schemas.microsoft.com/office/drawing/2014/main" id="{CBA68BD6-66F5-FCAD-4D2D-05072E6CC543}"/>
              </a:ext>
            </a:extLst>
          </p:cNvPr>
          <p:cNvSpPr txBox="1"/>
          <p:nvPr/>
        </p:nvSpPr>
        <p:spPr>
          <a:xfrm>
            <a:off x="629264" y="214262"/>
            <a:ext cx="11228439" cy="523220"/>
          </a:xfrm>
          <a:prstGeom prst="rect">
            <a:avLst/>
          </a:prstGeom>
          <a:noFill/>
        </p:spPr>
        <p:txBody>
          <a:bodyPr wrap="square" rtlCol="0">
            <a:spAutoFit/>
          </a:bodyPr>
          <a:lstStyle/>
          <a:p>
            <a:pPr algn="ctr"/>
            <a:r>
              <a:rPr lang="en-IN" sz="2800" dirty="0"/>
              <a:t>Guess-estimates preparation</a:t>
            </a:r>
          </a:p>
        </p:txBody>
      </p:sp>
      <p:sp>
        <p:nvSpPr>
          <p:cNvPr id="4" name="TextBox 3">
            <a:extLst>
              <a:ext uri="{FF2B5EF4-FFF2-40B4-BE49-F238E27FC236}">
                <a16:creationId xmlns:a16="http://schemas.microsoft.com/office/drawing/2014/main" id="{6CD3706F-7EBB-2E12-FD5D-2C6DB8B462EC}"/>
              </a:ext>
            </a:extLst>
          </p:cNvPr>
          <p:cNvSpPr txBox="1"/>
          <p:nvPr/>
        </p:nvSpPr>
        <p:spPr>
          <a:xfrm>
            <a:off x="198283" y="1089164"/>
            <a:ext cx="7493000" cy="5632311"/>
          </a:xfrm>
          <a:prstGeom prst="rect">
            <a:avLst/>
          </a:prstGeom>
          <a:noFill/>
        </p:spPr>
        <p:txBody>
          <a:bodyPr wrap="square" rtlCol="0">
            <a:spAutoFit/>
          </a:bodyPr>
          <a:lstStyle/>
          <a:p>
            <a:pPr marL="285750" indent="-285750">
              <a:buFont typeface="Arial" panose="020B0604020202020204" pitchFamily="34" charset="0"/>
              <a:buChar char="•"/>
            </a:pPr>
            <a:r>
              <a:rPr lang="en-IN" b="1" dirty="0"/>
              <a:t>Guesstimates</a:t>
            </a:r>
            <a:r>
              <a:rPr lang="en-IN" dirty="0"/>
              <a:t> are estimation problems often presented in data science and business analyst interviews.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They assess your ability to structure a problem, make logical assumptions, and perform quick calculations.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Examples include estimating the market size of a product, the number of cars in a city, or the revenue of a company.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They test your analytical thinking, problem-solving skills, and ability to communicate your thought process.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Guesstimates are not about finding the exact answer but demonstrating a structured approach to arrive at a reasonable estimate.</a:t>
            </a:r>
          </a:p>
          <a:p>
            <a:endParaRPr lang="en-IN" dirty="0"/>
          </a:p>
          <a:p>
            <a:endParaRPr lang="en-IN" dirty="0"/>
          </a:p>
          <a:p>
            <a:endParaRPr lang="en-IN" dirty="0"/>
          </a:p>
          <a:p>
            <a:endParaRPr lang="en-IN" dirty="0"/>
          </a:p>
          <a:p>
            <a:endParaRPr lang="en-IN" dirty="0"/>
          </a:p>
          <a:p>
            <a:endParaRPr lang="en-IN" dirty="0"/>
          </a:p>
        </p:txBody>
      </p:sp>
      <p:pic>
        <p:nvPicPr>
          <p:cNvPr id="1026" name="Picture 2" descr="Guess Estimate with an Analytics Case Study">
            <a:extLst>
              <a:ext uri="{FF2B5EF4-FFF2-40B4-BE49-F238E27FC236}">
                <a16:creationId xmlns:a16="http://schemas.microsoft.com/office/drawing/2014/main" id="{100B401B-4749-F693-78D5-F5F0C5F42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1052" y="2310581"/>
            <a:ext cx="3156308" cy="2049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39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6357A6-EB17-5119-DFD5-0BCA552D5A99}"/>
              </a:ext>
            </a:extLst>
          </p:cNvPr>
          <p:cNvSpPr>
            <a:spLocks noGrp="1"/>
          </p:cNvSpPr>
          <p:nvPr>
            <p:ph type="ftr" sz="quarter" idx="11"/>
          </p:nvPr>
        </p:nvSpPr>
        <p:spPr/>
        <p:txBody>
          <a:bodyPr/>
          <a:lstStyle/>
          <a:p>
            <a:r>
              <a:rPr lang="en-IN"/>
              <a:t>DS_Interview_prep-campusX</a:t>
            </a:r>
          </a:p>
        </p:txBody>
      </p:sp>
      <p:sp>
        <p:nvSpPr>
          <p:cNvPr id="3" name="TextBox 2">
            <a:extLst>
              <a:ext uri="{FF2B5EF4-FFF2-40B4-BE49-F238E27FC236}">
                <a16:creationId xmlns:a16="http://schemas.microsoft.com/office/drawing/2014/main" id="{CBA68BD6-66F5-FCAD-4D2D-05072E6CC543}"/>
              </a:ext>
            </a:extLst>
          </p:cNvPr>
          <p:cNvSpPr txBox="1"/>
          <p:nvPr/>
        </p:nvSpPr>
        <p:spPr>
          <a:xfrm>
            <a:off x="629264" y="214262"/>
            <a:ext cx="11228439" cy="461665"/>
          </a:xfrm>
          <a:prstGeom prst="rect">
            <a:avLst/>
          </a:prstGeom>
          <a:noFill/>
        </p:spPr>
        <p:txBody>
          <a:bodyPr wrap="square" rtlCol="0">
            <a:spAutoFit/>
          </a:bodyPr>
          <a:lstStyle/>
          <a:p>
            <a:pPr algn="ctr"/>
            <a:r>
              <a:rPr lang="en-IN" sz="2400" dirty="0"/>
              <a:t>Guess-estimates preparation</a:t>
            </a:r>
          </a:p>
        </p:txBody>
      </p:sp>
      <p:sp>
        <p:nvSpPr>
          <p:cNvPr id="4" name="TextBox 3">
            <a:extLst>
              <a:ext uri="{FF2B5EF4-FFF2-40B4-BE49-F238E27FC236}">
                <a16:creationId xmlns:a16="http://schemas.microsoft.com/office/drawing/2014/main" id="{6CD3706F-7EBB-2E12-FD5D-2C6DB8B462EC}"/>
              </a:ext>
            </a:extLst>
          </p:cNvPr>
          <p:cNvSpPr txBox="1"/>
          <p:nvPr/>
        </p:nvSpPr>
        <p:spPr>
          <a:xfrm>
            <a:off x="532581" y="1373173"/>
            <a:ext cx="10902336" cy="4801314"/>
          </a:xfrm>
          <a:prstGeom prst="rect">
            <a:avLst/>
          </a:prstGeom>
          <a:noFill/>
        </p:spPr>
        <p:txBody>
          <a:bodyPr wrap="square" rtlCol="0">
            <a:spAutoFit/>
          </a:bodyPr>
          <a:lstStyle/>
          <a:p>
            <a:pPr marL="285750" indent="-285750">
              <a:buFont typeface="Arial" panose="020B0604020202020204" pitchFamily="34" charset="0"/>
              <a:buChar char="•"/>
            </a:pPr>
            <a:r>
              <a:rPr lang="en-US" dirty="0"/>
              <a:t>Structure the problem: Break down the problem into smaller, manageable parts.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Make assumptions: Clearly state your assumptions and their rationale.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a framework: Consider frameworks like the 'Top-Down' or 'Bottom-Up' approach.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Perform calculations: Use basic arithmetic and estimation techniques to arrive at a final estimate.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Communicate clearly: Explain your thought process and assumptions confidently.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Practice: Regularly practice solving guesstimate problems to improve your skills.</a:t>
            </a:r>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1823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 calcmode="lin" valueType="num">
                                      <p:cBhvr additive="base">
                                        <p:cTn id="1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 calcmode="lin" valueType="num">
                                      <p:cBhvr additive="base">
                                        <p:cTn id="1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anim calcmode="lin" valueType="num">
                                      <p:cBhvr additive="base">
                                        <p:cTn id="2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anim calcmode="lin" valueType="num">
                                      <p:cBhvr additive="base">
                                        <p:cTn id="2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6357A6-EB17-5119-DFD5-0BCA552D5A99}"/>
              </a:ext>
            </a:extLst>
          </p:cNvPr>
          <p:cNvSpPr>
            <a:spLocks noGrp="1"/>
          </p:cNvSpPr>
          <p:nvPr>
            <p:ph type="ftr" sz="quarter" idx="11"/>
          </p:nvPr>
        </p:nvSpPr>
        <p:spPr/>
        <p:txBody>
          <a:bodyPr/>
          <a:lstStyle/>
          <a:p>
            <a:r>
              <a:rPr lang="en-IN"/>
              <a:t>DS_Interview_prep-campusX</a:t>
            </a:r>
          </a:p>
        </p:txBody>
      </p:sp>
      <p:sp>
        <p:nvSpPr>
          <p:cNvPr id="3" name="TextBox 2">
            <a:extLst>
              <a:ext uri="{FF2B5EF4-FFF2-40B4-BE49-F238E27FC236}">
                <a16:creationId xmlns:a16="http://schemas.microsoft.com/office/drawing/2014/main" id="{CBA68BD6-66F5-FCAD-4D2D-05072E6CC543}"/>
              </a:ext>
            </a:extLst>
          </p:cNvPr>
          <p:cNvSpPr txBox="1"/>
          <p:nvPr/>
        </p:nvSpPr>
        <p:spPr>
          <a:xfrm>
            <a:off x="629264" y="214262"/>
            <a:ext cx="11228439" cy="461665"/>
          </a:xfrm>
          <a:prstGeom prst="rect">
            <a:avLst/>
          </a:prstGeom>
          <a:noFill/>
        </p:spPr>
        <p:txBody>
          <a:bodyPr wrap="square" rtlCol="0">
            <a:spAutoFit/>
          </a:bodyPr>
          <a:lstStyle/>
          <a:p>
            <a:pPr algn="ctr"/>
            <a:r>
              <a:rPr lang="en-IN" sz="2400" b="1" dirty="0"/>
              <a:t>Top-Down Approach</a:t>
            </a:r>
            <a:endParaRPr lang="en-IN" sz="2400" dirty="0"/>
          </a:p>
        </p:txBody>
      </p:sp>
      <p:sp>
        <p:nvSpPr>
          <p:cNvPr id="4" name="TextBox 3">
            <a:extLst>
              <a:ext uri="{FF2B5EF4-FFF2-40B4-BE49-F238E27FC236}">
                <a16:creationId xmlns:a16="http://schemas.microsoft.com/office/drawing/2014/main" id="{6CD3706F-7EBB-2E12-FD5D-2C6DB8B462EC}"/>
              </a:ext>
            </a:extLst>
          </p:cNvPr>
          <p:cNvSpPr txBox="1"/>
          <p:nvPr/>
        </p:nvSpPr>
        <p:spPr>
          <a:xfrm>
            <a:off x="219029" y="918728"/>
            <a:ext cx="8352216" cy="6740307"/>
          </a:xfrm>
          <a:prstGeom prst="rect">
            <a:avLst/>
          </a:prstGeom>
          <a:noFill/>
        </p:spPr>
        <p:txBody>
          <a:bodyPr wrap="square" rtlCol="0">
            <a:spAutoFit/>
          </a:bodyPr>
          <a:lstStyle/>
          <a:p>
            <a:pPr marL="285750" lvl="0" indent="-285750">
              <a:buFont typeface="Arial" panose="020B0604020202020204" pitchFamily="34" charset="0"/>
              <a:buChar char="•"/>
            </a:pPr>
            <a:r>
              <a:rPr lang="en-IN" b="1" dirty="0"/>
              <a:t>Start with a big picture:</a:t>
            </a:r>
            <a:r>
              <a:rPr lang="en-IN" dirty="0"/>
              <a:t> Begin with the overall market size or total number.</a:t>
            </a:r>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r>
              <a:rPr lang="en-IN" b="1" dirty="0"/>
              <a:t>Break it down:</a:t>
            </a:r>
            <a:r>
              <a:rPr lang="en-IN" dirty="0"/>
              <a:t> Divide the total into smaller, more manageable segments based on relevant factors (e.g., demographics, geography, product categories).</a:t>
            </a:r>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r>
              <a:rPr lang="en-IN" b="1" dirty="0"/>
              <a:t>Apply percentages:</a:t>
            </a:r>
            <a:r>
              <a:rPr lang="en-IN" dirty="0"/>
              <a:t> Estimate the percentage of the total that each segment represents.</a:t>
            </a:r>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r>
              <a:rPr lang="en-IN" b="1" dirty="0"/>
              <a:t>Calculate the final estimate:</a:t>
            </a:r>
            <a:r>
              <a:rPr lang="en-IN" dirty="0"/>
              <a:t> Multiply the percentages by the total to arrive at the final estimate.</a:t>
            </a:r>
          </a:p>
          <a:p>
            <a:pPr marL="285750" lvl="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Example:</a:t>
            </a:r>
            <a:r>
              <a:rPr lang="en-IN" dirty="0"/>
              <a:t> Estimating the number of smartphones in a city.</a:t>
            </a:r>
          </a:p>
          <a:p>
            <a:r>
              <a:rPr lang="en-IN" dirty="0"/>
              <a:t>      Start with the total population of the city.</a:t>
            </a:r>
          </a:p>
          <a:p>
            <a:pPr lvl="0"/>
            <a:r>
              <a:rPr lang="en-IN" dirty="0"/>
              <a:t>      Break down the population by age groups (e.g., 18-24, 25-34, etc.).</a:t>
            </a:r>
          </a:p>
          <a:p>
            <a:pPr lvl="0"/>
            <a:r>
              <a:rPr lang="en-IN" dirty="0"/>
              <a:t>      Estimate the percentage of smartphone ownership in each age group.</a:t>
            </a:r>
          </a:p>
          <a:p>
            <a:pPr lvl="0"/>
            <a:r>
              <a:rPr lang="en-IN" dirty="0"/>
              <a:t>      Calculate the total number of smartphones by multiplying the population of each</a:t>
            </a:r>
          </a:p>
          <a:p>
            <a:pPr lvl="0"/>
            <a:r>
              <a:rPr lang="en-IN" dirty="0"/>
              <a:t>      age group by their</a:t>
            </a:r>
          </a:p>
          <a:p>
            <a:pPr lvl="0"/>
            <a:r>
              <a:rPr lang="en-IN" dirty="0"/>
              <a:t>      respective smartphone ownership percentage.</a:t>
            </a:r>
          </a:p>
          <a:p>
            <a:endParaRPr lang="en-IN" dirty="0"/>
          </a:p>
          <a:p>
            <a:endParaRPr lang="en-IN" dirty="0"/>
          </a:p>
          <a:p>
            <a:endParaRPr lang="en-IN" dirty="0"/>
          </a:p>
          <a:p>
            <a:endParaRPr lang="en-IN" dirty="0"/>
          </a:p>
          <a:p>
            <a:endParaRPr lang="en-IN" dirty="0"/>
          </a:p>
          <a:p>
            <a:endParaRPr lang="en-IN" dirty="0"/>
          </a:p>
        </p:txBody>
      </p:sp>
      <p:pic>
        <p:nvPicPr>
          <p:cNvPr id="2051" name="Picture 3" descr="Top-Down Approach: When to Use It over ...">
            <a:extLst>
              <a:ext uri="{FF2B5EF4-FFF2-40B4-BE49-F238E27FC236}">
                <a16:creationId xmlns:a16="http://schemas.microsoft.com/office/drawing/2014/main" id="{96988693-C632-FF8C-A3B3-20D7449B0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0678" y="2372405"/>
            <a:ext cx="2867025"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63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6357A6-EB17-5119-DFD5-0BCA552D5A99}"/>
              </a:ext>
            </a:extLst>
          </p:cNvPr>
          <p:cNvSpPr>
            <a:spLocks noGrp="1"/>
          </p:cNvSpPr>
          <p:nvPr>
            <p:ph type="ftr" sz="quarter" idx="11"/>
          </p:nvPr>
        </p:nvSpPr>
        <p:spPr/>
        <p:txBody>
          <a:bodyPr/>
          <a:lstStyle/>
          <a:p>
            <a:r>
              <a:rPr lang="en-IN"/>
              <a:t>DS_Interview_prep-campusX</a:t>
            </a:r>
          </a:p>
        </p:txBody>
      </p:sp>
      <p:sp>
        <p:nvSpPr>
          <p:cNvPr id="3" name="TextBox 2">
            <a:extLst>
              <a:ext uri="{FF2B5EF4-FFF2-40B4-BE49-F238E27FC236}">
                <a16:creationId xmlns:a16="http://schemas.microsoft.com/office/drawing/2014/main" id="{CBA68BD6-66F5-FCAD-4D2D-05072E6CC543}"/>
              </a:ext>
            </a:extLst>
          </p:cNvPr>
          <p:cNvSpPr txBox="1"/>
          <p:nvPr/>
        </p:nvSpPr>
        <p:spPr>
          <a:xfrm>
            <a:off x="629264" y="214262"/>
            <a:ext cx="11228439" cy="461665"/>
          </a:xfrm>
          <a:prstGeom prst="rect">
            <a:avLst/>
          </a:prstGeom>
          <a:noFill/>
        </p:spPr>
        <p:txBody>
          <a:bodyPr wrap="square" rtlCol="0">
            <a:spAutoFit/>
          </a:bodyPr>
          <a:lstStyle/>
          <a:p>
            <a:pPr algn="ctr"/>
            <a:r>
              <a:rPr lang="en-IN" sz="2400" b="1" dirty="0"/>
              <a:t>Bottom-Up Approach</a:t>
            </a:r>
            <a:endParaRPr lang="en-IN" sz="2400" dirty="0"/>
          </a:p>
        </p:txBody>
      </p:sp>
      <p:sp>
        <p:nvSpPr>
          <p:cNvPr id="4" name="TextBox 3">
            <a:extLst>
              <a:ext uri="{FF2B5EF4-FFF2-40B4-BE49-F238E27FC236}">
                <a16:creationId xmlns:a16="http://schemas.microsoft.com/office/drawing/2014/main" id="{6CD3706F-7EBB-2E12-FD5D-2C6DB8B462EC}"/>
              </a:ext>
            </a:extLst>
          </p:cNvPr>
          <p:cNvSpPr txBox="1"/>
          <p:nvPr/>
        </p:nvSpPr>
        <p:spPr>
          <a:xfrm>
            <a:off x="219029" y="918728"/>
            <a:ext cx="8352216" cy="5909310"/>
          </a:xfrm>
          <a:prstGeom prst="rect">
            <a:avLst/>
          </a:prstGeom>
          <a:noFill/>
        </p:spPr>
        <p:txBody>
          <a:bodyPr wrap="square" rtlCol="0">
            <a:spAutoFit/>
          </a:bodyPr>
          <a:lstStyle/>
          <a:p>
            <a:pPr marL="285750" lvl="0" indent="-285750">
              <a:buFont typeface="Arial" panose="020B0604020202020204" pitchFamily="34" charset="0"/>
              <a:buChar char="•"/>
            </a:pPr>
            <a:r>
              <a:rPr lang="en-IN" b="1" dirty="0"/>
              <a:t>Start with the smallest units:</a:t>
            </a:r>
            <a:r>
              <a:rPr lang="en-IN" dirty="0"/>
              <a:t> Begin by estimating the number or value of individual components.</a:t>
            </a:r>
          </a:p>
          <a:p>
            <a:pPr lvl="0"/>
            <a:endParaRPr lang="en-IN" dirty="0"/>
          </a:p>
          <a:p>
            <a:pPr marL="285750" lvl="0" indent="-285750">
              <a:buFont typeface="Arial" panose="020B0604020202020204" pitchFamily="34" charset="0"/>
              <a:buChar char="•"/>
            </a:pPr>
            <a:r>
              <a:rPr lang="en-IN" b="1" dirty="0"/>
              <a:t>Aggregate upwards:</a:t>
            </a:r>
            <a:r>
              <a:rPr lang="en-IN" dirty="0"/>
              <a:t> Combine the estimates for individual components to arrive at a larger total.</a:t>
            </a:r>
          </a:p>
          <a:p>
            <a:pPr lvl="0"/>
            <a:endParaRPr lang="en-IN" dirty="0"/>
          </a:p>
          <a:p>
            <a:pPr marL="285750" lvl="0" indent="-285750">
              <a:buFont typeface="Arial" panose="020B0604020202020204" pitchFamily="34" charset="0"/>
              <a:buChar char="•"/>
            </a:pPr>
            <a:r>
              <a:rPr lang="en-IN" b="1" dirty="0"/>
              <a:t>Consider all relevant factors:</a:t>
            </a:r>
            <a:r>
              <a:rPr lang="en-IN" dirty="0"/>
              <a:t> Ensure that all necessary components are included in the calculation.</a:t>
            </a:r>
          </a:p>
          <a:p>
            <a:pPr lvl="0"/>
            <a:endParaRPr lang="en-IN" dirty="0"/>
          </a:p>
          <a:p>
            <a:pPr marL="285750" indent="-285750">
              <a:buFont typeface="Arial" panose="020B0604020202020204" pitchFamily="34" charset="0"/>
              <a:buChar char="•"/>
            </a:pPr>
            <a:r>
              <a:rPr lang="en-IN" b="1" dirty="0"/>
              <a:t>Example:</a:t>
            </a:r>
            <a:r>
              <a:rPr lang="en-IN" dirty="0"/>
              <a:t> </a:t>
            </a:r>
          </a:p>
          <a:p>
            <a:pPr lvl="1"/>
            <a:r>
              <a:rPr lang="en-IN" dirty="0"/>
              <a:t>Estimating the revenue of a pizza delivery company.</a:t>
            </a:r>
          </a:p>
          <a:p>
            <a:pPr lvl="1"/>
            <a:r>
              <a:rPr lang="en-IN" dirty="0"/>
              <a:t>Start by estimating the average number of pizzas sold per day per store.</a:t>
            </a:r>
          </a:p>
          <a:p>
            <a:pPr lvl="1"/>
            <a:r>
              <a:rPr lang="en-IN" dirty="0"/>
              <a:t>Calculate the average price per pizza.</a:t>
            </a:r>
          </a:p>
          <a:p>
            <a:pPr lvl="1"/>
            <a:r>
              <a:rPr lang="en-IN" dirty="0"/>
              <a:t>Estimate the number of stores.</a:t>
            </a:r>
          </a:p>
          <a:p>
            <a:pPr lvl="1"/>
            <a:r>
              <a:rPr lang="en-IN" dirty="0"/>
              <a:t>Multiply the number of pizzas per day, average price, and number of stores to get the daily revenue.</a:t>
            </a:r>
          </a:p>
          <a:p>
            <a:pPr lvl="1"/>
            <a:r>
              <a:rPr lang="en-IN" dirty="0"/>
              <a:t>Multiply the daily revenue by the number of days in a year to get the annual revenue.</a:t>
            </a:r>
          </a:p>
          <a:p>
            <a:endParaRPr lang="en-IN" dirty="0"/>
          </a:p>
          <a:p>
            <a:endParaRPr lang="en-IN" dirty="0"/>
          </a:p>
          <a:p>
            <a:endParaRPr lang="en-IN" dirty="0"/>
          </a:p>
        </p:txBody>
      </p:sp>
      <p:pic>
        <p:nvPicPr>
          <p:cNvPr id="2051" name="Picture 3" descr="Top-Down Approach: When to Use It over ...">
            <a:extLst>
              <a:ext uri="{FF2B5EF4-FFF2-40B4-BE49-F238E27FC236}">
                <a16:creationId xmlns:a16="http://schemas.microsoft.com/office/drawing/2014/main" id="{96988693-C632-FF8C-A3B3-20D7449B0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0678" y="2372405"/>
            <a:ext cx="2867025"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66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 calcmode="lin" valueType="num">
                                      <p:cBhvr additive="base">
                                        <p:cTn id="2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 calcmode="lin" valueType="num">
                                      <p:cBhvr additive="base">
                                        <p:cTn id="2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 calcmode="lin" valueType="num">
                                      <p:cBhvr additive="base">
                                        <p:cTn id="3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 calcmode="lin" valueType="num">
                                      <p:cBhvr additive="base">
                                        <p:cTn id="3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 calcmode="lin" valueType="num">
                                      <p:cBhvr additive="base">
                                        <p:cTn id="4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anim calcmode="lin" valueType="num">
                                      <p:cBhvr additive="base">
                                        <p:cTn id="45"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12" end="12"/>
                                            </p:txEl>
                                          </p:spTgt>
                                        </p:tgtEl>
                                        <p:attrNameLst>
                                          <p:attrName>style.visibility</p:attrName>
                                        </p:attrNameLst>
                                      </p:cBhvr>
                                      <p:to>
                                        <p:strVal val="visible"/>
                                      </p:to>
                                    </p:set>
                                    <p:anim calcmode="lin" valueType="num">
                                      <p:cBhvr additive="base">
                                        <p:cTn id="49"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6357A6-EB17-5119-DFD5-0BCA552D5A99}"/>
              </a:ext>
            </a:extLst>
          </p:cNvPr>
          <p:cNvSpPr>
            <a:spLocks noGrp="1"/>
          </p:cNvSpPr>
          <p:nvPr>
            <p:ph type="ftr" sz="quarter" idx="11"/>
          </p:nvPr>
        </p:nvSpPr>
        <p:spPr/>
        <p:txBody>
          <a:bodyPr/>
          <a:lstStyle/>
          <a:p>
            <a:r>
              <a:rPr lang="en-IN"/>
              <a:t>DS_Interview_prep-campusX</a:t>
            </a:r>
          </a:p>
        </p:txBody>
      </p:sp>
      <p:sp>
        <p:nvSpPr>
          <p:cNvPr id="3" name="TextBox 2">
            <a:extLst>
              <a:ext uri="{FF2B5EF4-FFF2-40B4-BE49-F238E27FC236}">
                <a16:creationId xmlns:a16="http://schemas.microsoft.com/office/drawing/2014/main" id="{CBA68BD6-66F5-FCAD-4D2D-05072E6CC543}"/>
              </a:ext>
            </a:extLst>
          </p:cNvPr>
          <p:cNvSpPr txBox="1"/>
          <p:nvPr/>
        </p:nvSpPr>
        <p:spPr>
          <a:xfrm>
            <a:off x="629264" y="214262"/>
            <a:ext cx="11228439" cy="461665"/>
          </a:xfrm>
          <a:prstGeom prst="rect">
            <a:avLst/>
          </a:prstGeom>
          <a:noFill/>
        </p:spPr>
        <p:txBody>
          <a:bodyPr wrap="square" rtlCol="0">
            <a:spAutoFit/>
          </a:bodyPr>
          <a:lstStyle/>
          <a:p>
            <a:pPr algn="ctr"/>
            <a:r>
              <a:rPr lang="en-IN" sz="2400" dirty="0"/>
              <a:t>Guess-estimate Example</a:t>
            </a:r>
          </a:p>
        </p:txBody>
      </p:sp>
      <p:sp>
        <p:nvSpPr>
          <p:cNvPr id="5" name="TextBox 4">
            <a:extLst>
              <a:ext uri="{FF2B5EF4-FFF2-40B4-BE49-F238E27FC236}">
                <a16:creationId xmlns:a16="http://schemas.microsoft.com/office/drawing/2014/main" id="{9877E3F0-6D52-636F-48FE-407EE0855710}"/>
              </a:ext>
            </a:extLst>
          </p:cNvPr>
          <p:cNvSpPr txBox="1"/>
          <p:nvPr/>
        </p:nvSpPr>
        <p:spPr>
          <a:xfrm>
            <a:off x="324465" y="837430"/>
            <a:ext cx="11867535" cy="369332"/>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Times New Roman" panose="02020603050405020304" pitchFamily="18" charset="0"/>
              </a:rPr>
              <a:t>E</a:t>
            </a:r>
            <a:r>
              <a:rPr lang="en-IN" sz="1800" dirty="0">
                <a:effectLst/>
                <a:latin typeface="Calibri" panose="020F0502020204030204" pitchFamily="34" charset="0"/>
                <a:ea typeface="Calibri" panose="020F0502020204030204" pitchFamily="34" charset="0"/>
                <a:cs typeface="Times New Roman" panose="02020603050405020304" pitchFamily="18" charset="0"/>
              </a:rPr>
              <a:t>stimate the total revenue generated by online food delivery services in Mumbai.</a:t>
            </a:r>
            <a:endParaRPr lang="en-IN" dirty="0"/>
          </a:p>
        </p:txBody>
      </p:sp>
      <p:sp>
        <p:nvSpPr>
          <p:cNvPr id="7" name="TextBox 6">
            <a:extLst>
              <a:ext uri="{FF2B5EF4-FFF2-40B4-BE49-F238E27FC236}">
                <a16:creationId xmlns:a16="http://schemas.microsoft.com/office/drawing/2014/main" id="{8542E7A9-5A32-6A9C-47FE-07DEC29BB17C}"/>
              </a:ext>
            </a:extLst>
          </p:cNvPr>
          <p:cNvSpPr txBox="1"/>
          <p:nvPr/>
        </p:nvSpPr>
        <p:spPr>
          <a:xfrm>
            <a:off x="324465" y="1555036"/>
            <a:ext cx="10953136" cy="11172289"/>
          </a:xfrm>
          <a:prstGeom prst="rect">
            <a:avLst/>
          </a:prstGeom>
          <a:noFill/>
        </p:spPr>
        <p:txBody>
          <a:bodyPr wrap="square" rtlCol="0">
            <a:spAutoFit/>
          </a:bodyPr>
          <a:lstStyle/>
          <a:p>
            <a:r>
              <a:rPr lang="en-IN" dirty="0"/>
              <a:t>Top to Bottom Approach:</a:t>
            </a:r>
          </a:p>
          <a:p>
            <a:endParaRPr lang="en-IN" dirty="0"/>
          </a:p>
          <a:p>
            <a:r>
              <a:rPr lang="en-IN" dirty="0"/>
              <a:t>Population of Mumbai:  20 million</a:t>
            </a:r>
          </a:p>
          <a:p>
            <a:r>
              <a:rPr lang="en-IN" dirty="0"/>
              <a:t>Working Professionals (40%): 20 million *40% : 80 lac , Others ():120 lac</a:t>
            </a:r>
          </a:p>
          <a:p>
            <a:endParaRPr lang="en-IN" dirty="0"/>
          </a:p>
          <a:p>
            <a:r>
              <a:rPr lang="en-IN" dirty="0"/>
              <a:t>Age category : Working Professionals : 20-30 : 35 lac , 30-45 : 25 lac , 45+:</a:t>
            </a:r>
          </a:p>
          <a:p>
            <a:endParaRPr lang="en-IN" dirty="0"/>
          </a:p>
          <a:p>
            <a:r>
              <a:rPr lang="en-IN" dirty="0"/>
              <a:t>Working Professionals : </a:t>
            </a:r>
            <a:r>
              <a:rPr lang="en-IN" dirty="0" err="1"/>
              <a:t>Avg</a:t>
            </a:r>
            <a:r>
              <a:rPr lang="en-IN" dirty="0"/>
              <a:t> 2 orders per week</a:t>
            </a:r>
          </a:p>
          <a:p>
            <a:r>
              <a:rPr lang="en-IN" dirty="0"/>
              <a:t>Non-working : </a:t>
            </a:r>
            <a:r>
              <a:rPr lang="en-IN" dirty="0" err="1"/>
              <a:t>Avg</a:t>
            </a:r>
            <a:r>
              <a:rPr lang="en-IN" dirty="0"/>
              <a:t> 0.5 orders per week</a:t>
            </a:r>
          </a:p>
          <a:p>
            <a:endParaRPr lang="en-IN" dirty="0"/>
          </a:p>
          <a:p>
            <a:r>
              <a:rPr lang="en-IN" dirty="0" err="1"/>
              <a:t>Avg</a:t>
            </a:r>
            <a:r>
              <a:rPr lang="en-IN" dirty="0"/>
              <a:t> Dish order value : Rs 300 (Working )</a:t>
            </a:r>
          </a:p>
          <a:p>
            <a:r>
              <a:rPr lang="en-IN" dirty="0"/>
              <a:t>Non-working : Rs 150 (Non-working)</a:t>
            </a:r>
          </a:p>
          <a:p>
            <a:endParaRPr lang="en-IN" dirty="0"/>
          </a:p>
          <a:p>
            <a:r>
              <a:rPr lang="en-IN" dirty="0"/>
              <a:t>80 * 2 * 300= </a:t>
            </a:r>
            <a:r>
              <a:rPr lang="en-IN" dirty="0" err="1"/>
              <a:t>xyz</a:t>
            </a:r>
            <a:r>
              <a:rPr lang="en-IN" dirty="0"/>
              <a:t> (weekly) revenue for Working Professionals</a:t>
            </a:r>
          </a:p>
          <a:p>
            <a:r>
              <a:rPr lang="en-IN" dirty="0"/>
              <a:t>+</a:t>
            </a:r>
          </a:p>
          <a:p>
            <a:r>
              <a:rPr lang="en-IN" dirty="0"/>
              <a:t>120 lac *0.5* 150 = </a:t>
            </a:r>
            <a:r>
              <a:rPr lang="en-IN" dirty="0" err="1"/>
              <a:t>abc</a:t>
            </a:r>
            <a:r>
              <a:rPr lang="en-IN" dirty="0"/>
              <a:t>(weekly) revenue for Others</a:t>
            </a:r>
          </a:p>
          <a:p>
            <a:r>
              <a:rPr lang="en-IN" dirty="0"/>
              <a:t>- </a:t>
            </a:r>
            <a:r>
              <a:rPr lang="en-IN" dirty="0" err="1"/>
              <a:t>Market_share</a:t>
            </a:r>
            <a:r>
              <a:rPr lang="en-IN" dirty="0"/>
              <a:t> (40%) : 40% * </a:t>
            </a:r>
            <a:r>
              <a:rPr lang="en-IN"/>
              <a:t>(number) </a:t>
            </a: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9376332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6357A6-EB17-5119-DFD5-0BCA552D5A99}"/>
              </a:ext>
            </a:extLst>
          </p:cNvPr>
          <p:cNvSpPr>
            <a:spLocks noGrp="1"/>
          </p:cNvSpPr>
          <p:nvPr>
            <p:ph type="ftr" sz="quarter" idx="11"/>
          </p:nvPr>
        </p:nvSpPr>
        <p:spPr/>
        <p:txBody>
          <a:bodyPr/>
          <a:lstStyle/>
          <a:p>
            <a:r>
              <a:rPr lang="en-IN"/>
              <a:t>DS_Interview_prep-campusX</a:t>
            </a:r>
          </a:p>
        </p:txBody>
      </p:sp>
      <p:sp>
        <p:nvSpPr>
          <p:cNvPr id="3" name="TextBox 2">
            <a:extLst>
              <a:ext uri="{FF2B5EF4-FFF2-40B4-BE49-F238E27FC236}">
                <a16:creationId xmlns:a16="http://schemas.microsoft.com/office/drawing/2014/main" id="{CBA68BD6-66F5-FCAD-4D2D-05072E6CC543}"/>
              </a:ext>
            </a:extLst>
          </p:cNvPr>
          <p:cNvSpPr txBox="1"/>
          <p:nvPr/>
        </p:nvSpPr>
        <p:spPr>
          <a:xfrm>
            <a:off x="629264" y="214262"/>
            <a:ext cx="11228439" cy="461665"/>
          </a:xfrm>
          <a:prstGeom prst="rect">
            <a:avLst/>
          </a:prstGeom>
          <a:noFill/>
        </p:spPr>
        <p:txBody>
          <a:bodyPr wrap="square" rtlCol="0">
            <a:spAutoFit/>
          </a:bodyPr>
          <a:lstStyle/>
          <a:p>
            <a:pPr algn="ctr"/>
            <a:r>
              <a:rPr lang="en-IN" sz="2400" dirty="0"/>
              <a:t>Guess-estimate</a:t>
            </a:r>
          </a:p>
        </p:txBody>
      </p:sp>
      <p:sp>
        <p:nvSpPr>
          <p:cNvPr id="7" name="TextBox 6">
            <a:extLst>
              <a:ext uri="{FF2B5EF4-FFF2-40B4-BE49-F238E27FC236}">
                <a16:creationId xmlns:a16="http://schemas.microsoft.com/office/drawing/2014/main" id="{8542E7A9-5A32-6A9C-47FE-07DEC29BB17C}"/>
              </a:ext>
            </a:extLst>
          </p:cNvPr>
          <p:cNvSpPr txBox="1"/>
          <p:nvPr/>
        </p:nvSpPr>
        <p:spPr>
          <a:xfrm>
            <a:off x="216311" y="906601"/>
            <a:ext cx="10953136" cy="8956298"/>
          </a:xfrm>
          <a:prstGeom prst="rect">
            <a:avLst/>
          </a:prstGeom>
          <a:noFill/>
        </p:spPr>
        <p:txBody>
          <a:bodyPr wrap="square" rtlCol="0">
            <a:spAutoFit/>
          </a:bodyPr>
          <a:lstStyle/>
          <a:p>
            <a:r>
              <a:rPr lang="en-IN" dirty="0"/>
              <a:t>Sample Problems:</a:t>
            </a:r>
          </a:p>
          <a:p>
            <a:endParaRPr lang="en-IN" dirty="0"/>
          </a:p>
          <a:p>
            <a:pPr marL="342900" indent="-342900">
              <a:buFont typeface="+mj-lt"/>
              <a:buAutoNum type="arabicPeriod"/>
            </a:pPr>
            <a:r>
              <a:rPr lang="en-US" b="0" i="0" dirty="0">
                <a:solidFill>
                  <a:srgbClr val="000000"/>
                </a:solidFill>
                <a:effectLst/>
                <a:highlight>
                  <a:srgbClr val="FAFAFA"/>
                </a:highlight>
                <a:latin typeface="Twemoji Country Flags"/>
              </a:rPr>
              <a:t>Estimate the number of smartphones sold in the India in a year. </a:t>
            </a:r>
          </a:p>
          <a:p>
            <a:pPr marL="342900" indent="-342900">
              <a:buFont typeface="+mj-lt"/>
              <a:buAutoNum type="arabicPeriod"/>
            </a:pPr>
            <a:endParaRPr lang="en-US" dirty="0">
              <a:solidFill>
                <a:srgbClr val="000000"/>
              </a:solidFill>
              <a:highlight>
                <a:srgbClr val="FAFAFA"/>
              </a:highlight>
              <a:latin typeface="Twemoji Country Flags"/>
            </a:endParaRPr>
          </a:p>
          <a:p>
            <a:pPr marL="342900" indent="-342900">
              <a:buFont typeface="+mj-lt"/>
              <a:buAutoNum type="arabicPeriod"/>
            </a:pPr>
            <a:r>
              <a:rPr lang="en-US" b="0" i="0" dirty="0">
                <a:solidFill>
                  <a:srgbClr val="000000"/>
                </a:solidFill>
                <a:effectLst/>
                <a:highlight>
                  <a:srgbClr val="FAFAFA"/>
                </a:highlight>
                <a:latin typeface="Twemoji Country Flags"/>
              </a:rPr>
              <a:t>Estimate the number of rides a typical ridesharing service (like Uber) completes in Mumbai City on an average day. </a:t>
            </a:r>
          </a:p>
          <a:p>
            <a:pPr marL="342900" indent="-342900">
              <a:buFont typeface="+mj-lt"/>
              <a:buAutoNum type="arabicPeriod"/>
            </a:pPr>
            <a:endParaRPr lang="en-US" dirty="0">
              <a:solidFill>
                <a:srgbClr val="000000"/>
              </a:solidFill>
              <a:highlight>
                <a:srgbClr val="FAFAFA"/>
              </a:highlight>
              <a:latin typeface="Twemoji Country Flags"/>
            </a:endParaRPr>
          </a:p>
          <a:p>
            <a:pPr marL="342900" indent="-342900">
              <a:buFont typeface="+mj-lt"/>
              <a:buAutoNum type="arabicPeriod"/>
            </a:pPr>
            <a:r>
              <a:rPr lang="en-US" b="0" i="0" dirty="0">
                <a:solidFill>
                  <a:srgbClr val="000000"/>
                </a:solidFill>
                <a:effectLst/>
                <a:highlight>
                  <a:srgbClr val="FAFAFA"/>
                </a:highlight>
                <a:latin typeface="Twemoji Country Flags"/>
              </a:rPr>
              <a:t>Estimate the population of United States given that population of world is 7 billion. Estimate the annual consumption of coffee in the India. </a:t>
            </a:r>
          </a:p>
          <a:p>
            <a:pPr marL="342900" indent="-342900">
              <a:buFont typeface="+mj-lt"/>
              <a:buAutoNum type="arabicPeriod"/>
            </a:pPr>
            <a:endParaRPr lang="en-US" dirty="0">
              <a:solidFill>
                <a:srgbClr val="000000"/>
              </a:solidFill>
              <a:highlight>
                <a:srgbClr val="FAFAFA"/>
              </a:highlight>
              <a:latin typeface="Twemoji Country Flags"/>
            </a:endParaRPr>
          </a:p>
          <a:p>
            <a:pPr marL="342900" indent="-342900">
              <a:buFont typeface="+mj-lt"/>
              <a:buAutoNum type="arabicPeriod"/>
            </a:pPr>
            <a:r>
              <a:rPr lang="en-US" b="0" i="0" dirty="0">
                <a:solidFill>
                  <a:srgbClr val="000000"/>
                </a:solidFill>
                <a:effectLst/>
                <a:highlight>
                  <a:srgbClr val="FAFAFA"/>
                </a:highlight>
                <a:latin typeface="Twemoji Country Flags"/>
              </a:rPr>
              <a:t>Estimate the number of sanitizers used in the India each year. </a:t>
            </a:r>
          </a:p>
          <a:p>
            <a:pPr marL="342900" indent="-342900">
              <a:buFont typeface="+mj-lt"/>
              <a:buAutoNum type="arabicPeriod"/>
            </a:pPr>
            <a:endParaRPr lang="en-US" dirty="0">
              <a:solidFill>
                <a:srgbClr val="000000"/>
              </a:solidFill>
              <a:highlight>
                <a:srgbClr val="FAFAFA"/>
              </a:highlight>
              <a:latin typeface="Twemoji Country Flags"/>
            </a:endParaRPr>
          </a:p>
          <a:p>
            <a:pPr marL="342900" indent="-342900">
              <a:buFont typeface="+mj-lt"/>
              <a:buAutoNum type="arabicPeriod"/>
            </a:pPr>
            <a:r>
              <a:rPr lang="en-US" b="0" i="0" dirty="0">
                <a:solidFill>
                  <a:srgbClr val="000000"/>
                </a:solidFill>
                <a:effectLst/>
                <a:highlight>
                  <a:srgbClr val="FAFAFA"/>
                </a:highlight>
                <a:latin typeface="Twemoji Country Flags"/>
              </a:rPr>
              <a:t>Estimate the number of streetlights in a Bangalore city with a population of 1 million people. </a:t>
            </a: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47203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60F60-1BB2-38C7-0150-DBBFBF7FF9D1}"/>
              </a:ext>
            </a:extLst>
          </p:cNvPr>
          <p:cNvSpPr>
            <a:spLocks noGrp="1"/>
          </p:cNvSpPr>
          <p:nvPr>
            <p:ph type="title"/>
          </p:nvPr>
        </p:nvSpPr>
        <p:spPr>
          <a:xfrm>
            <a:off x="336756" y="-126488"/>
            <a:ext cx="10515600" cy="1325563"/>
          </a:xfrm>
        </p:spPr>
        <p:txBody>
          <a:bodyPr/>
          <a:lstStyle/>
          <a:p>
            <a:r>
              <a:rPr lang="en-IN" dirty="0"/>
              <a:t>Product Management Round</a:t>
            </a:r>
          </a:p>
        </p:txBody>
      </p:sp>
      <p:sp>
        <p:nvSpPr>
          <p:cNvPr id="3" name="Content Placeholder 2">
            <a:extLst>
              <a:ext uri="{FF2B5EF4-FFF2-40B4-BE49-F238E27FC236}">
                <a16:creationId xmlns:a16="http://schemas.microsoft.com/office/drawing/2014/main" id="{CEA46F85-1984-F093-7E5F-1AF3A7265A48}"/>
              </a:ext>
            </a:extLst>
          </p:cNvPr>
          <p:cNvSpPr>
            <a:spLocks noGrp="1"/>
          </p:cNvSpPr>
          <p:nvPr>
            <p:ph idx="1"/>
          </p:nvPr>
        </p:nvSpPr>
        <p:spPr>
          <a:xfrm>
            <a:off x="217539" y="1022095"/>
            <a:ext cx="11756921" cy="4995247"/>
          </a:xfrm>
        </p:spPr>
        <p:txBody>
          <a:bodyPr>
            <a:normAutofit fontScale="25000" lnSpcReduction="20000"/>
          </a:bodyPr>
          <a:lstStyle/>
          <a:p>
            <a:pPr>
              <a:buFont typeface="Wingdings" panose="05000000000000000000" pitchFamily="2" charset="2"/>
              <a:buChar char="Ø"/>
            </a:pPr>
            <a:endParaRPr lang="en-IN" sz="6400" dirty="0"/>
          </a:p>
          <a:p>
            <a:pPr>
              <a:buFont typeface="Wingdings" panose="05000000000000000000" pitchFamily="2" charset="2"/>
              <a:buChar char="Ø"/>
            </a:pPr>
            <a:r>
              <a:rPr lang="en-IN" sz="8000" dirty="0"/>
              <a:t>As the candidate keeps advancing , he /she starts facing higher management folks in final rounds.</a:t>
            </a:r>
          </a:p>
          <a:p>
            <a:pPr>
              <a:buFont typeface="Wingdings" panose="05000000000000000000" pitchFamily="2" charset="2"/>
              <a:buChar char="Ø"/>
            </a:pPr>
            <a:endParaRPr lang="en-IN" sz="8000" dirty="0"/>
          </a:p>
          <a:p>
            <a:pPr>
              <a:buFont typeface="Wingdings" panose="05000000000000000000" pitchFamily="2" charset="2"/>
              <a:buChar char="Ø"/>
            </a:pPr>
            <a:r>
              <a:rPr lang="en-IN" sz="8000" dirty="0"/>
              <a:t>Product management round is a round where candidate will be tested on his / her ability to understand business / product. </a:t>
            </a:r>
          </a:p>
          <a:p>
            <a:pPr>
              <a:buFont typeface="Wingdings" panose="05000000000000000000" pitchFamily="2" charset="2"/>
              <a:buChar char="Ø"/>
            </a:pPr>
            <a:endParaRPr lang="en-IN" sz="8000" dirty="0"/>
          </a:p>
          <a:p>
            <a:pPr>
              <a:buFont typeface="Wingdings" panose="05000000000000000000" pitchFamily="2" charset="2"/>
              <a:buChar char="Ø"/>
            </a:pPr>
            <a:r>
              <a:rPr lang="en-IN" sz="8000" dirty="0"/>
              <a:t>In this round, candidate is usually given a product as reference  and he will be asked questions on that product practices.</a:t>
            </a:r>
          </a:p>
          <a:p>
            <a:pPr marL="0" indent="0">
              <a:buNone/>
            </a:pPr>
            <a:r>
              <a:rPr lang="en-IN" sz="8000" kern="100" dirty="0">
                <a:effectLst/>
                <a:ea typeface="Calibri" panose="020F0502020204030204" pitchFamily="34" charset="0"/>
                <a:cs typeface="Times New Roman" panose="02020603050405020304" pitchFamily="18" charset="0"/>
              </a:rPr>
              <a:t>    Product: Google Pay (</a:t>
            </a:r>
            <a:r>
              <a:rPr lang="en-IN" sz="8000" kern="100" dirty="0" err="1">
                <a:effectLst/>
                <a:ea typeface="Calibri" panose="020F0502020204030204" pitchFamily="34" charset="0"/>
                <a:cs typeface="Times New Roman" panose="02020603050405020304" pitchFamily="18" charset="0"/>
              </a:rPr>
              <a:t>Gpay</a:t>
            </a:r>
            <a:r>
              <a:rPr lang="en-IN" sz="8000" kern="100" dirty="0">
                <a:effectLst/>
                <a:ea typeface="Calibri" panose="020F0502020204030204" pitchFamily="34" charset="0"/>
                <a:cs typeface="Times New Roman" panose="02020603050405020304" pitchFamily="18" charset="0"/>
              </a:rPr>
              <a:t>) </a:t>
            </a:r>
          </a:p>
          <a:p>
            <a:pPr marL="0" indent="0">
              <a:buNone/>
            </a:pPr>
            <a:r>
              <a:rPr lang="en-IN" sz="8000" kern="100" dirty="0">
                <a:ea typeface="Calibri" panose="020F0502020204030204" pitchFamily="34" charset="0"/>
                <a:cs typeface="Times New Roman" panose="02020603050405020304" pitchFamily="18" charset="0"/>
              </a:rPr>
              <a:t>    </a:t>
            </a:r>
            <a:r>
              <a:rPr lang="en-IN" sz="8000" kern="100" dirty="0">
                <a:effectLst/>
                <a:ea typeface="Calibri" panose="020F0502020204030204" pitchFamily="34" charset="0"/>
                <a:cs typeface="Times New Roman" panose="02020603050405020304" pitchFamily="18" charset="0"/>
              </a:rPr>
              <a:t>Problem:  </a:t>
            </a:r>
            <a:r>
              <a:rPr lang="en-IN" sz="8000" kern="100" dirty="0" err="1">
                <a:effectLst/>
                <a:ea typeface="Calibri" panose="020F0502020204030204" pitchFamily="34" charset="0"/>
                <a:cs typeface="Times New Roman" panose="02020603050405020304" pitchFamily="18" charset="0"/>
              </a:rPr>
              <a:t>Gpay</a:t>
            </a:r>
            <a:r>
              <a:rPr lang="en-IN" sz="8000" kern="100" dirty="0">
                <a:effectLst/>
                <a:ea typeface="Calibri" panose="020F0502020204030204" pitchFamily="34" charset="0"/>
                <a:cs typeface="Times New Roman" panose="02020603050405020304" pitchFamily="18" charset="0"/>
              </a:rPr>
              <a:t> has identified an increase in fraudulent transactions and misuse of the platform. </a:t>
            </a:r>
          </a:p>
          <a:p>
            <a:pPr marL="0" indent="0">
              <a:buNone/>
            </a:pPr>
            <a:r>
              <a:rPr lang="en-IN" sz="8000" kern="100" dirty="0">
                <a:effectLst/>
                <a:ea typeface="Calibri" panose="020F0502020204030204" pitchFamily="34" charset="0"/>
                <a:cs typeface="Times New Roman" panose="02020603050405020304" pitchFamily="18" charset="0"/>
              </a:rPr>
              <a:t>    How will you identify &amp; solve this issue ?</a:t>
            </a:r>
          </a:p>
          <a:p>
            <a:pPr marL="0" indent="0">
              <a:buNone/>
            </a:pPr>
            <a:r>
              <a:rPr lang="en-IN" sz="8000" kern="100" dirty="0">
                <a:effectLst/>
                <a:ea typeface="Calibri" panose="020F0502020204030204" pitchFamily="34" charset="0"/>
                <a:cs typeface="Times New Roman" panose="02020603050405020304" pitchFamily="18" charset="0"/>
              </a:rPr>
              <a:t>     </a:t>
            </a:r>
          </a:p>
          <a:p>
            <a:pPr>
              <a:buFont typeface="Wingdings" panose="05000000000000000000" pitchFamily="2" charset="2"/>
              <a:buChar char="Ø"/>
            </a:pPr>
            <a:r>
              <a:rPr lang="en-IN" sz="8000" kern="100" dirty="0">
                <a:effectLst/>
                <a:ea typeface="Calibri" panose="020F0502020204030204" pitchFamily="34" charset="0"/>
                <a:cs typeface="Times New Roman" panose="02020603050405020304" pitchFamily="18" charset="0"/>
              </a:rPr>
              <a:t>Candidate needs to make necessary assumptions , choose proper way to assess experimentation’s/strategy’s success and has to explain the entire approach to interviewer. Candidate will be judged on how systematically he/she structures answer..</a:t>
            </a:r>
          </a:p>
          <a:p>
            <a:pPr>
              <a:buFont typeface="Wingdings" panose="05000000000000000000" pitchFamily="2" charset="2"/>
              <a:buChar char="Ø"/>
            </a:pPr>
            <a:endParaRPr lang="en-IN" sz="8000" kern="100" dirty="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sz="7200" kern="100" dirty="0">
              <a:effectLst/>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sz="7200" kern="100" dirty="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sz="7200" kern="100" dirty="0">
              <a:effectLst/>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endParaRPr lang="en-IN" sz="7200" kern="100" dirty="0">
              <a:effectLst/>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endParaRPr lang="en-IN" sz="1600" kern="100" dirty="0">
              <a:effectLst/>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endParaRPr lang="en-IN" sz="1600" kern="100"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buFont typeface="Wingdings" panose="05000000000000000000" pitchFamily="2" charset="2"/>
              <a:buChar char="Ø"/>
            </a:pPr>
            <a:endParaRPr lang="en-IN" sz="1600" dirty="0"/>
          </a:p>
          <a:p>
            <a:pPr marL="0" indent="0">
              <a:buNone/>
            </a:pPr>
            <a:endParaRPr lang="en-IN" sz="1600" dirty="0"/>
          </a:p>
          <a:p>
            <a:pPr marL="0" indent="0">
              <a:buNone/>
            </a:pPr>
            <a:r>
              <a:rPr lang="en-IN" sz="1600" dirty="0"/>
              <a:t>                                                                                                        </a:t>
            </a:r>
          </a:p>
        </p:txBody>
      </p:sp>
      <p:sp>
        <p:nvSpPr>
          <p:cNvPr id="4" name="Footer Placeholder 3">
            <a:extLst>
              <a:ext uri="{FF2B5EF4-FFF2-40B4-BE49-F238E27FC236}">
                <a16:creationId xmlns:a16="http://schemas.microsoft.com/office/drawing/2014/main" id="{C684A8FB-3A83-541E-1114-28AB93D32F22}"/>
              </a:ext>
            </a:extLst>
          </p:cNvPr>
          <p:cNvSpPr>
            <a:spLocks noGrp="1"/>
          </p:cNvSpPr>
          <p:nvPr>
            <p:ph type="ftr" sz="quarter" idx="11"/>
          </p:nvPr>
        </p:nvSpPr>
        <p:spPr/>
        <p:txBody>
          <a:bodyPr/>
          <a:lstStyle/>
          <a:p>
            <a:r>
              <a:rPr lang="en-IN"/>
              <a:t>DS_Interview_prep-campusX</a:t>
            </a:r>
          </a:p>
        </p:txBody>
      </p:sp>
    </p:spTree>
    <p:extLst>
      <p:ext uri="{BB962C8B-B14F-4D97-AF65-F5344CB8AC3E}">
        <p14:creationId xmlns:p14="http://schemas.microsoft.com/office/powerpoint/2010/main" val="36526337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6357A6-EB17-5119-DFD5-0BCA552D5A99}"/>
              </a:ext>
            </a:extLst>
          </p:cNvPr>
          <p:cNvSpPr>
            <a:spLocks noGrp="1"/>
          </p:cNvSpPr>
          <p:nvPr>
            <p:ph type="ftr" sz="quarter" idx="11"/>
          </p:nvPr>
        </p:nvSpPr>
        <p:spPr/>
        <p:txBody>
          <a:bodyPr/>
          <a:lstStyle/>
          <a:p>
            <a:r>
              <a:rPr lang="en-IN"/>
              <a:t>DS_Interview_prep-campusX</a:t>
            </a:r>
          </a:p>
        </p:txBody>
      </p:sp>
      <p:sp>
        <p:nvSpPr>
          <p:cNvPr id="3" name="TextBox 2">
            <a:extLst>
              <a:ext uri="{FF2B5EF4-FFF2-40B4-BE49-F238E27FC236}">
                <a16:creationId xmlns:a16="http://schemas.microsoft.com/office/drawing/2014/main" id="{CBA68BD6-66F5-FCAD-4D2D-05072E6CC543}"/>
              </a:ext>
            </a:extLst>
          </p:cNvPr>
          <p:cNvSpPr txBox="1"/>
          <p:nvPr/>
        </p:nvSpPr>
        <p:spPr>
          <a:xfrm>
            <a:off x="481780" y="222651"/>
            <a:ext cx="11228439" cy="461665"/>
          </a:xfrm>
          <a:prstGeom prst="rect">
            <a:avLst/>
          </a:prstGeom>
          <a:noFill/>
        </p:spPr>
        <p:txBody>
          <a:bodyPr wrap="square" rtlCol="0">
            <a:spAutoFit/>
          </a:bodyPr>
          <a:lstStyle/>
          <a:p>
            <a:pPr algn="ctr"/>
            <a:r>
              <a:rPr lang="en-IN" sz="2400" dirty="0"/>
              <a:t>Psychological Preparation</a:t>
            </a:r>
          </a:p>
        </p:txBody>
      </p:sp>
      <p:sp>
        <p:nvSpPr>
          <p:cNvPr id="7" name="TextBox 6">
            <a:extLst>
              <a:ext uri="{FF2B5EF4-FFF2-40B4-BE49-F238E27FC236}">
                <a16:creationId xmlns:a16="http://schemas.microsoft.com/office/drawing/2014/main" id="{8542E7A9-5A32-6A9C-47FE-07DEC29BB17C}"/>
              </a:ext>
            </a:extLst>
          </p:cNvPr>
          <p:cNvSpPr txBox="1"/>
          <p:nvPr/>
        </p:nvSpPr>
        <p:spPr>
          <a:xfrm>
            <a:off x="216311" y="906601"/>
            <a:ext cx="10953136" cy="10059549"/>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Build Confidence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Believe in your abilities and preparation. Practice mock interviews to boost your confidence.</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Manage Anxiety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Employ relaxation techniques like deep breathing or meditation to calm nerves. Focus on the learning experience rather than just the outcome.</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Positive Mindset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Approach the interview with a positive attitude. Emphasize your passion for data and problem-solving.</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Effective Communication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Practice clear and concise articulation of your thoughts. Active listening is key.</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Storytelling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Develop compelling narratives around your projects to showcase your impact.</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Embrace Challenges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View challenges as opportunities to demonstrate problem-solving skills and adaptability.</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756756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animEffect transition="in" filter="fade">
                                      <p:cBhvr>
                                        <p:cTn id="23" dur="500"/>
                                        <p:tgtEl>
                                          <p:spTgt spid="7">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7">
                                            <p:txEl>
                                              <p:pRg st="8" end="8"/>
                                            </p:txEl>
                                          </p:spTgt>
                                        </p:tgtEl>
                                        <p:attrNameLst>
                                          <p:attrName>style.visibility</p:attrName>
                                        </p:attrNameLst>
                                      </p:cBhvr>
                                      <p:to>
                                        <p:strVal val="visible"/>
                                      </p:to>
                                    </p:set>
                                    <p:anim calcmode="lin" valueType="num">
                                      <p:cBhvr additive="base">
                                        <p:cTn id="28"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7">
                                            <p:txEl>
                                              <p:pRg st="10" end="10"/>
                                            </p:txEl>
                                          </p:spTgt>
                                        </p:tgtEl>
                                        <p:attrNameLst>
                                          <p:attrName>style.visibility</p:attrName>
                                        </p:attrNameLst>
                                      </p:cBhvr>
                                      <p:to>
                                        <p:strVal val="visible"/>
                                      </p:to>
                                    </p:set>
                                    <p:anim calcmode="lin" valueType="num">
                                      <p:cBhvr additive="base">
                                        <p:cTn id="34"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6357A6-EB17-5119-DFD5-0BCA552D5A99}"/>
              </a:ext>
            </a:extLst>
          </p:cNvPr>
          <p:cNvSpPr>
            <a:spLocks noGrp="1"/>
          </p:cNvSpPr>
          <p:nvPr>
            <p:ph type="ftr" sz="quarter" idx="11"/>
          </p:nvPr>
        </p:nvSpPr>
        <p:spPr/>
        <p:txBody>
          <a:bodyPr/>
          <a:lstStyle/>
          <a:p>
            <a:r>
              <a:rPr lang="en-IN"/>
              <a:t>DS_Interview_prep-campusX</a:t>
            </a:r>
          </a:p>
        </p:txBody>
      </p:sp>
      <p:sp>
        <p:nvSpPr>
          <p:cNvPr id="3" name="TextBox 2">
            <a:extLst>
              <a:ext uri="{FF2B5EF4-FFF2-40B4-BE49-F238E27FC236}">
                <a16:creationId xmlns:a16="http://schemas.microsoft.com/office/drawing/2014/main" id="{CBA68BD6-66F5-FCAD-4D2D-05072E6CC543}"/>
              </a:ext>
            </a:extLst>
          </p:cNvPr>
          <p:cNvSpPr txBox="1"/>
          <p:nvPr/>
        </p:nvSpPr>
        <p:spPr>
          <a:xfrm>
            <a:off x="481780" y="222651"/>
            <a:ext cx="11228439" cy="461665"/>
          </a:xfrm>
          <a:prstGeom prst="rect">
            <a:avLst/>
          </a:prstGeom>
          <a:noFill/>
        </p:spPr>
        <p:txBody>
          <a:bodyPr wrap="square" rtlCol="0">
            <a:spAutoFit/>
          </a:bodyPr>
          <a:lstStyle/>
          <a:p>
            <a:pPr algn="ctr"/>
            <a:r>
              <a:rPr lang="en-IN" sz="2400" dirty="0"/>
              <a:t>HR Interview Preparation</a:t>
            </a:r>
          </a:p>
        </p:txBody>
      </p:sp>
      <p:sp>
        <p:nvSpPr>
          <p:cNvPr id="7" name="TextBox 6">
            <a:extLst>
              <a:ext uri="{FF2B5EF4-FFF2-40B4-BE49-F238E27FC236}">
                <a16:creationId xmlns:a16="http://schemas.microsoft.com/office/drawing/2014/main" id="{8542E7A9-5A32-6A9C-47FE-07DEC29BB17C}"/>
              </a:ext>
            </a:extLst>
          </p:cNvPr>
          <p:cNvSpPr txBox="1"/>
          <p:nvPr/>
        </p:nvSpPr>
        <p:spPr>
          <a:xfrm>
            <a:off x="216311" y="906601"/>
            <a:ext cx="10953136" cy="3693319"/>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4" name="TextBox 3">
            <a:extLst>
              <a:ext uri="{FF2B5EF4-FFF2-40B4-BE49-F238E27FC236}">
                <a16:creationId xmlns:a16="http://schemas.microsoft.com/office/drawing/2014/main" id="{4A4D4901-C7B6-8B06-AFBE-6317379ED0BB}"/>
              </a:ext>
            </a:extLst>
          </p:cNvPr>
          <p:cNvSpPr txBox="1"/>
          <p:nvPr/>
        </p:nvSpPr>
        <p:spPr>
          <a:xfrm>
            <a:off x="452284" y="1081549"/>
            <a:ext cx="11257935" cy="7294305"/>
          </a:xfrm>
          <a:prstGeom prst="rect">
            <a:avLst/>
          </a:prstGeom>
          <a:noFill/>
        </p:spPr>
        <p:txBody>
          <a:bodyPr wrap="square" rtlCol="0">
            <a:spAutoFit/>
          </a:bodyPr>
          <a:lstStyle/>
          <a:p>
            <a:endParaRPr lang="en-IN" dirty="0"/>
          </a:p>
          <a:p>
            <a:r>
              <a:rPr lang="en-US" b="1" dirty="0"/>
              <a:t>General Questions</a:t>
            </a:r>
          </a:p>
          <a:p>
            <a:endParaRPr lang="en-US" b="1" dirty="0"/>
          </a:p>
          <a:p>
            <a:pPr>
              <a:buFont typeface="Arial" panose="020B0604020202020204" pitchFamily="34" charset="0"/>
              <a:buChar char="•"/>
            </a:pPr>
            <a:r>
              <a:rPr lang="en-US" dirty="0"/>
              <a:t> Tell me about yourself.</a:t>
            </a:r>
          </a:p>
          <a:p>
            <a:pPr>
              <a:buFont typeface="Arial" panose="020B0604020202020204" pitchFamily="34" charset="0"/>
              <a:buChar char="•"/>
            </a:pPr>
            <a:endParaRPr lang="en-US" dirty="0"/>
          </a:p>
          <a:p>
            <a:pPr>
              <a:buFont typeface="Arial" panose="020B0604020202020204" pitchFamily="34" charset="0"/>
              <a:buChar char="•"/>
            </a:pPr>
            <a:r>
              <a:rPr lang="en-US" dirty="0"/>
              <a:t> Why are you interested in a data science role?</a:t>
            </a:r>
          </a:p>
          <a:p>
            <a:pPr>
              <a:buFont typeface="Arial" panose="020B0604020202020204" pitchFamily="34" charset="0"/>
              <a:buChar char="•"/>
            </a:pPr>
            <a:endParaRPr lang="en-US" dirty="0"/>
          </a:p>
          <a:p>
            <a:pPr>
              <a:buFont typeface="Arial" panose="020B0604020202020204" pitchFamily="34" charset="0"/>
              <a:buChar char="•"/>
            </a:pPr>
            <a:r>
              <a:rPr lang="en-US" dirty="0"/>
              <a:t> Why our company?</a:t>
            </a:r>
          </a:p>
          <a:p>
            <a:pPr>
              <a:buFont typeface="Arial" panose="020B0604020202020204" pitchFamily="34" charset="0"/>
              <a:buChar char="•"/>
            </a:pPr>
            <a:endParaRPr lang="en-US" dirty="0"/>
          </a:p>
          <a:p>
            <a:pPr>
              <a:buFont typeface="Arial" panose="020B0604020202020204" pitchFamily="34" charset="0"/>
              <a:buChar char="•"/>
            </a:pPr>
            <a:r>
              <a:rPr lang="en-US" dirty="0"/>
              <a:t> What do you know about our company and its data science team?</a:t>
            </a:r>
          </a:p>
          <a:p>
            <a:pPr>
              <a:buFont typeface="Arial" panose="020B0604020202020204" pitchFamily="34" charset="0"/>
              <a:buChar char="•"/>
            </a:pPr>
            <a:endParaRPr lang="en-US" dirty="0"/>
          </a:p>
          <a:p>
            <a:pPr>
              <a:buFont typeface="Arial" panose="020B0604020202020204" pitchFamily="34" charset="0"/>
              <a:buChar char="•"/>
            </a:pPr>
            <a:r>
              <a:rPr lang="en-US" dirty="0"/>
              <a:t> What excites you most about data science?</a:t>
            </a:r>
          </a:p>
          <a:p>
            <a:pPr>
              <a:buFont typeface="Arial" panose="020B0604020202020204" pitchFamily="34" charset="0"/>
              <a:buChar char="•"/>
            </a:pPr>
            <a:endParaRPr lang="en-US" dirty="0"/>
          </a:p>
          <a:p>
            <a:pPr>
              <a:buFont typeface="Arial" panose="020B0604020202020204" pitchFamily="34" charset="0"/>
              <a:buChar char="•"/>
            </a:pPr>
            <a:r>
              <a:rPr lang="en-US" dirty="0"/>
              <a:t> What are your strengths and weaknesses?</a:t>
            </a:r>
          </a:p>
          <a:p>
            <a:pPr>
              <a:buFont typeface="Arial" panose="020B0604020202020204" pitchFamily="34" charset="0"/>
              <a:buChar char="•"/>
            </a:pPr>
            <a:endParaRPr lang="en-US" dirty="0"/>
          </a:p>
          <a:p>
            <a:pPr>
              <a:buFont typeface="Arial" panose="020B0604020202020204" pitchFamily="34" charset="0"/>
              <a:buChar char="•"/>
            </a:pPr>
            <a:r>
              <a:rPr lang="en-US" dirty="0"/>
              <a:t> How do you handle pressure and deadlines?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0094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6357A6-EB17-5119-DFD5-0BCA552D5A99}"/>
              </a:ext>
            </a:extLst>
          </p:cNvPr>
          <p:cNvSpPr>
            <a:spLocks noGrp="1"/>
          </p:cNvSpPr>
          <p:nvPr>
            <p:ph type="ftr" sz="quarter" idx="11"/>
          </p:nvPr>
        </p:nvSpPr>
        <p:spPr/>
        <p:txBody>
          <a:bodyPr/>
          <a:lstStyle/>
          <a:p>
            <a:r>
              <a:rPr lang="en-IN"/>
              <a:t>DS_Interview_prep-campusX</a:t>
            </a:r>
          </a:p>
        </p:txBody>
      </p:sp>
      <p:sp>
        <p:nvSpPr>
          <p:cNvPr id="3" name="TextBox 2">
            <a:extLst>
              <a:ext uri="{FF2B5EF4-FFF2-40B4-BE49-F238E27FC236}">
                <a16:creationId xmlns:a16="http://schemas.microsoft.com/office/drawing/2014/main" id="{CBA68BD6-66F5-FCAD-4D2D-05072E6CC543}"/>
              </a:ext>
            </a:extLst>
          </p:cNvPr>
          <p:cNvSpPr txBox="1"/>
          <p:nvPr/>
        </p:nvSpPr>
        <p:spPr>
          <a:xfrm>
            <a:off x="481780" y="222651"/>
            <a:ext cx="11228439" cy="461665"/>
          </a:xfrm>
          <a:prstGeom prst="rect">
            <a:avLst/>
          </a:prstGeom>
          <a:noFill/>
        </p:spPr>
        <p:txBody>
          <a:bodyPr wrap="square" rtlCol="0">
            <a:spAutoFit/>
          </a:bodyPr>
          <a:lstStyle/>
          <a:p>
            <a:pPr algn="ctr"/>
            <a:r>
              <a:rPr lang="en-IN" sz="2400" dirty="0"/>
              <a:t>HR Interview Preparation</a:t>
            </a:r>
          </a:p>
        </p:txBody>
      </p:sp>
      <p:sp>
        <p:nvSpPr>
          <p:cNvPr id="7" name="TextBox 6">
            <a:extLst>
              <a:ext uri="{FF2B5EF4-FFF2-40B4-BE49-F238E27FC236}">
                <a16:creationId xmlns:a16="http://schemas.microsoft.com/office/drawing/2014/main" id="{8542E7A9-5A32-6A9C-47FE-07DEC29BB17C}"/>
              </a:ext>
            </a:extLst>
          </p:cNvPr>
          <p:cNvSpPr txBox="1"/>
          <p:nvPr/>
        </p:nvSpPr>
        <p:spPr>
          <a:xfrm>
            <a:off x="216311" y="906601"/>
            <a:ext cx="10953136" cy="3693319"/>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4" name="TextBox 3">
            <a:extLst>
              <a:ext uri="{FF2B5EF4-FFF2-40B4-BE49-F238E27FC236}">
                <a16:creationId xmlns:a16="http://schemas.microsoft.com/office/drawing/2014/main" id="{4A4D4901-C7B6-8B06-AFBE-6317379ED0BB}"/>
              </a:ext>
            </a:extLst>
          </p:cNvPr>
          <p:cNvSpPr txBox="1"/>
          <p:nvPr/>
        </p:nvSpPr>
        <p:spPr>
          <a:xfrm>
            <a:off x="304800" y="906601"/>
            <a:ext cx="11257935" cy="7294305"/>
          </a:xfrm>
          <a:prstGeom prst="rect">
            <a:avLst/>
          </a:prstGeom>
          <a:noFill/>
        </p:spPr>
        <p:txBody>
          <a:bodyPr wrap="square" rtlCol="0">
            <a:spAutoFit/>
          </a:bodyPr>
          <a:lstStyle/>
          <a:p>
            <a:r>
              <a:rPr lang="en-US" b="1" dirty="0"/>
              <a:t>Behavioral Questions</a:t>
            </a:r>
          </a:p>
          <a:p>
            <a:endParaRPr lang="en-US" b="1" dirty="0"/>
          </a:p>
          <a:p>
            <a:endParaRPr lang="en-US" b="1" dirty="0"/>
          </a:p>
          <a:p>
            <a:pPr>
              <a:buFont typeface="Arial" panose="020B0604020202020204" pitchFamily="34" charset="0"/>
              <a:buChar char="•"/>
            </a:pPr>
            <a:r>
              <a:rPr lang="en-US" dirty="0"/>
              <a:t> Describe a challenging data project you worked on.</a:t>
            </a:r>
          </a:p>
          <a:p>
            <a:pPr>
              <a:buFont typeface="Arial" panose="020B0604020202020204" pitchFamily="34" charset="0"/>
              <a:buChar char="•"/>
            </a:pPr>
            <a:r>
              <a:rPr lang="en-US" dirty="0"/>
              <a:t> How do you handle conflicts within a team?</a:t>
            </a:r>
          </a:p>
          <a:p>
            <a:pPr>
              <a:buFont typeface="Arial" panose="020B0604020202020204" pitchFamily="34" charset="0"/>
              <a:buChar char="•"/>
            </a:pPr>
            <a:r>
              <a:rPr lang="en-US" dirty="0"/>
              <a:t> Give an example of a time you failed. What did you learn from it?</a:t>
            </a:r>
          </a:p>
          <a:p>
            <a:pPr>
              <a:buFont typeface="Arial" panose="020B0604020202020204" pitchFamily="34" charset="0"/>
              <a:buChar char="•"/>
            </a:pPr>
            <a:r>
              <a:rPr lang="en-US" dirty="0"/>
              <a:t> How do you stay updated with the latest trends in data science?</a:t>
            </a:r>
          </a:p>
          <a:p>
            <a:pPr>
              <a:buFont typeface="Arial" panose="020B0604020202020204" pitchFamily="34" charset="0"/>
              <a:buChar char="•"/>
            </a:pPr>
            <a:r>
              <a:rPr lang="en-US" dirty="0"/>
              <a:t> Describe a time you had to explain complex data insights to a non-technical audience.</a:t>
            </a:r>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b="1" dirty="0"/>
              <a:t>Role-Specific Questions</a:t>
            </a:r>
          </a:p>
          <a:p>
            <a:endParaRPr lang="en-US" b="1" dirty="0"/>
          </a:p>
          <a:p>
            <a:endParaRPr lang="en-US" b="1" dirty="0"/>
          </a:p>
          <a:p>
            <a:pPr>
              <a:buFont typeface="Arial" panose="020B0604020202020204" pitchFamily="34" charset="0"/>
              <a:buChar char="•"/>
            </a:pPr>
            <a:r>
              <a:rPr lang="en-US" dirty="0"/>
              <a:t> What is your experience with data cleaning and preprocessing?</a:t>
            </a:r>
          </a:p>
          <a:p>
            <a:pPr>
              <a:buFont typeface="Arial" panose="020B0604020202020204" pitchFamily="34" charset="0"/>
              <a:buChar char="•"/>
            </a:pPr>
            <a:r>
              <a:rPr lang="en-US" dirty="0"/>
              <a:t> How do you choose the right algorithm for a given problem?</a:t>
            </a:r>
          </a:p>
          <a:p>
            <a:pPr>
              <a:buFont typeface="Arial" panose="020B0604020202020204" pitchFamily="34" charset="0"/>
              <a:buChar char="•"/>
            </a:pPr>
            <a:r>
              <a:rPr lang="en-US" dirty="0"/>
              <a:t> Can you explain the difference between supervised and unsupervised learning?</a:t>
            </a:r>
          </a:p>
          <a:p>
            <a:pPr>
              <a:buFont typeface="Arial" panose="020B0604020202020204" pitchFamily="34" charset="0"/>
              <a:buChar char="•"/>
            </a:pPr>
            <a:r>
              <a:rPr lang="en-US" dirty="0"/>
              <a:t> What is your experience with data visualization tools?</a:t>
            </a:r>
          </a:p>
          <a:p>
            <a:pPr>
              <a:buFont typeface="Arial" panose="020B0604020202020204" pitchFamily="34" charset="0"/>
              <a:buChar char="•"/>
            </a:pPr>
            <a:r>
              <a:rPr lang="en-US" dirty="0"/>
              <a:t> How do you handle missing data?</a:t>
            </a:r>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28404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6357A6-EB17-5119-DFD5-0BCA552D5A99}"/>
              </a:ext>
            </a:extLst>
          </p:cNvPr>
          <p:cNvSpPr>
            <a:spLocks noGrp="1"/>
          </p:cNvSpPr>
          <p:nvPr>
            <p:ph type="ftr" sz="quarter" idx="11"/>
          </p:nvPr>
        </p:nvSpPr>
        <p:spPr/>
        <p:txBody>
          <a:bodyPr/>
          <a:lstStyle/>
          <a:p>
            <a:r>
              <a:rPr lang="en-IN"/>
              <a:t>DS_Interview_prep-campusX</a:t>
            </a:r>
          </a:p>
        </p:txBody>
      </p:sp>
      <p:sp>
        <p:nvSpPr>
          <p:cNvPr id="3" name="TextBox 2">
            <a:extLst>
              <a:ext uri="{FF2B5EF4-FFF2-40B4-BE49-F238E27FC236}">
                <a16:creationId xmlns:a16="http://schemas.microsoft.com/office/drawing/2014/main" id="{CBA68BD6-66F5-FCAD-4D2D-05072E6CC543}"/>
              </a:ext>
            </a:extLst>
          </p:cNvPr>
          <p:cNvSpPr txBox="1"/>
          <p:nvPr/>
        </p:nvSpPr>
        <p:spPr>
          <a:xfrm>
            <a:off x="481780" y="67532"/>
            <a:ext cx="11228439" cy="461665"/>
          </a:xfrm>
          <a:prstGeom prst="rect">
            <a:avLst/>
          </a:prstGeom>
          <a:noFill/>
        </p:spPr>
        <p:txBody>
          <a:bodyPr wrap="square" rtlCol="0">
            <a:spAutoFit/>
          </a:bodyPr>
          <a:lstStyle/>
          <a:p>
            <a:pPr algn="ctr"/>
            <a:r>
              <a:rPr lang="en-IN" sz="2400" dirty="0"/>
              <a:t>HR Interview Preparation</a:t>
            </a:r>
          </a:p>
        </p:txBody>
      </p:sp>
      <p:sp>
        <p:nvSpPr>
          <p:cNvPr id="7" name="TextBox 6">
            <a:extLst>
              <a:ext uri="{FF2B5EF4-FFF2-40B4-BE49-F238E27FC236}">
                <a16:creationId xmlns:a16="http://schemas.microsoft.com/office/drawing/2014/main" id="{8542E7A9-5A32-6A9C-47FE-07DEC29BB17C}"/>
              </a:ext>
            </a:extLst>
          </p:cNvPr>
          <p:cNvSpPr txBox="1"/>
          <p:nvPr/>
        </p:nvSpPr>
        <p:spPr>
          <a:xfrm>
            <a:off x="-176981" y="365445"/>
            <a:ext cx="10953136" cy="3693319"/>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4" name="TextBox 3">
            <a:extLst>
              <a:ext uri="{FF2B5EF4-FFF2-40B4-BE49-F238E27FC236}">
                <a16:creationId xmlns:a16="http://schemas.microsoft.com/office/drawing/2014/main" id="{4A4D4901-C7B6-8B06-AFBE-6317379ED0BB}"/>
              </a:ext>
            </a:extLst>
          </p:cNvPr>
          <p:cNvSpPr txBox="1"/>
          <p:nvPr/>
        </p:nvSpPr>
        <p:spPr>
          <a:xfrm>
            <a:off x="176981" y="529197"/>
            <a:ext cx="11257935" cy="11726287"/>
          </a:xfrm>
          <a:prstGeom prst="rect">
            <a:avLst/>
          </a:prstGeom>
          <a:noFill/>
        </p:spPr>
        <p:txBody>
          <a:bodyPr wrap="square" rtlCol="0">
            <a:spAutoFit/>
          </a:bodyPr>
          <a:lstStyle/>
          <a:p>
            <a:r>
              <a:rPr lang="en-US" b="1" dirty="0"/>
              <a:t>Miscellaneous questions</a:t>
            </a:r>
          </a:p>
          <a:p>
            <a:endParaRPr lang="en-US" b="1" dirty="0"/>
          </a:p>
          <a:p>
            <a:pPr marL="285750" indent="-285750">
              <a:buFont typeface="Arial" panose="020B0604020202020204" pitchFamily="34" charset="0"/>
              <a:buChar char="•"/>
            </a:pPr>
            <a:r>
              <a:rPr lang="en-US" dirty="0"/>
              <a:t>What parameters you look for while selecting any company’s offer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your future aspirations?</a:t>
            </a:r>
          </a:p>
          <a:p>
            <a:endParaRPr lang="en-US" dirty="0"/>
          </a:p>
          <a:p>
            <a:pPr marL="285750" indent="-285750">
              <a:buFont typeface="Arial" panose="020B0604020202020204" pitchFamily="34" charset="0"/>
              <a:buChar char="•"/>
            </a:pPr>
            <a:r>
              <a:rPr lang="en-US" dirty="0"/>
              <a:t>Your resume has a gap why is it so?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your total experience ? What is Relevant experience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your expected salary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Your demanded hike is way high , perhaps not as per market expectations why is it so?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Your notice period is too long , we want someone who can join us immediately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 already have an offer in hand , then why should we trust you ? What are the chances that you will join us only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Some tips on negotiations , Fixed , Variable , ESOPS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 have been switching organizations quite frequently why should we trust you?</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reason that you are looking out for job change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5978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 calcmode="lin" valueType="num">
                                      <p:cBhvr additive="base">
                                        <p:cTn id="1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 calcmode="lin" valueType="num">
                                      <p:cBhvr additive="base">
                                        <p:cTn id="1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 calcmode="lin" valueType="num">
                                      <p:cBhvr additive="base">
                                        <p:cTn id="2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anim calcmode="lin" valueType="num">
                                      <p:cBhvr additive="base">
                                        <p:cTn id="3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 calcmode="lin" valueType="num">
                                      <p:cBhvr additive="base">
                                        <p:cTn id="3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anim calcmode="lin" valueType="num">
                                      <p:cBhvr additive="base">
                                        <p:cTn id="43"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16" end="16"/>
                                            </p:txEl>
                                          </p:spTgt>
                                        </p:tgtEl>
                                        <p:attrNameLst>
                                          <p:attrName>style.visibility</p:attrName>
                                        </p:attrNameLst>
                                      </p:cBhvr>
                                      <p:to>
                                        <p:strVal val="visible"/>
                                      </p:to>
                                    </p:set>
                                    <p:anim calcmode="lin" valueType="num">
                                      <p:cBhvr additive="base">
                                        <p:cTn id="49"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18" end="18"/>
                                            </p:txEl>
                                          </p:spTgt>
                                        </p:tgtEl>
                                        <p:attrNameLst>
                                          <p:attrName>style.visibility</p:attrName>
                                        </p:attrNameLst>
                                      </p:cBhvr>
                                      <p:to>
                                        <p:strVal val="visible"/>
                                      </p:to>
                                    </p:set>
                                    <p:anim calcmode="lin" valueType="num">
                                      <p:cBhvr additive="base">
                                        <p:cTn id="55" dur="500" fill="hold"/>
                                        <p:tgtEl>
                                          <p:spTgt spid="4">
                                            <p:txEl>
                                              <p:pRg st="18" end="1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20" end="20"/>
                                            </p:txEl>
                                          </p:spTgt>
                                        </p:tgtEl>
                                        <p:attrNameLst>
                                          <p:attrName>style.visibility</p:attrName>
                                        </p:attrNameLst>
                                      </p:cBhvr>
                                      <p:to>
                                        <p:strVal val="visible"/>
                                      </p:to>
                                    </p:set>
                                    <p:anim calcmode="lin" valueType="num">
                                      <p:cBhvr additive="base">
                                        <p:cTn id="61" dur="500" fill="hold"/>
                                        <p:tgtEl>
                                          <p:spTgt spid="4">
                                            <p:txEl>
                                              <p:pRg st="20" end="2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xEl>
                                              <p:pRg st="22" end="22"/>
                                            </p:txEl>
                                          </p:spTgt>
                                        </p:tgtEl>
                                        <p:attrNameLst>
                                          <p:attrName>style.visibility</p:attrName>
                                        </p:attrNameLst>
                                      </p:cBhvr>
                                      <p:to>
                                        <p:strVal val="visible"/>
                                      </p:to>
                                    </p:set>
                                    <p:anim calcmode="lin" valueType="num">
                                      <p:cBhvr additive="base">
                                        <p:cTn id="67" dur="500" fill="hold"/>
                                        <p:tgtEl>
                                          <p:spTgt spid="4">
                                            <p:txEl>
                                              <p:pRg st="22" end="2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22" end="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60F60-1BB2-38C7-0150-DBBFBF7FF9D1}"/>
              </a:ext>
            </a:extLst>
          </p:cNvPr>
          <p:cNvSpPr>
            <a:spLocks noGrp="1"/>
          </p:cNvSpPr>
          <p:nvPr>
            <p:ph type="title"/>
          </p:nvPr>
        </p:nvSpPr>
        <p:spPr>
          <a:xfrm>
            <a:off x="661219" y="0"/>
            <a:ext cx="2632587" cy="802892"/>
          </a:xfrm>
        </p:spPr>
        <p:txBody>
          <a:bodyPr/>
          <a:lstStyle/>
          <a:p>
            <a:r>
              <a:rPr lang="en-IN" dirty="0"/>
              <a:t>HR Round</a:t>
            </a:r>
          </a:p>
        </p:txBody>
      </p:sp>
      <p:sp>
        <p:nvSpPr>
          <p:cNvPr id="3" name="Content Placeholder 2">
            <a:extLst>
              <a:ext uri="{FF2B5EF4-FFF2-40B4-BE49-F238E27FC236}">
                <a16:creationId xmlns:a16="http://schemas.microsoft.com/office/drawing/2014/main" id="{CEA46F85-1984-F093-7E5F-1AF3A7265A48}"/>
              </a:ext>
            </a:extLst>
          </p:cNvPr>
          <p:cNvSpPr>
            <a:spLocks noGrp="1"/>
          </p:cNvSpPr>
          <p:nvPr>
            <p:ph idx="1"/>
          </p:nvPr>
        </p:nvSpPr>
        <p:spPr>
          <a:xfrm>
            <a:off x="83574" y="740545"/>
            <a:ext cx="12024852" cy="5953432"/>
          </a:xfrm>
        </p:spPr>
        <p:txBody>
          <a:bodyPr>
            <a:noAutofit/>
          </a:bodyPr>
          <a:lstStyle/>
          <a:p>
            <a:pPr>
              <a:buFont typeface="Wingdings" panose="05000000000000000000" pitchFamily="2" charset="2"/>
              <a:buChar char="Ø"/>
            </a:pPr>
            <a:r>
              <a:rPr lang="en-IN" sz="2000" dirty="0"/>
              <a:t>This is final round in which focus is on to check candidate’s intent , his overall alignment with the role and company’s values.</a:t>
            </a:r>
          </a:p>
          <a:p>
            <a:pPr>
              <a:buFont typeface="Wingdings" panose="05000000000000000000" pitchFamily="2" charset="2"/>
              <a:buChar char="Ø"/>
            </a:pPr>
            <a:endParaRPr lang="en-IN" sz="2000" dirty="0"/>
          </a:p>
          <a:p>
            <a:pPr>
              <a:buFont typeface="Wingdings" panose="05000000000000000000" pitchFamily="2" charset="2"/>
              <a:buChar char="Ø"/>
            </a:pPr>
            <a:r>
              <a:rPr lang="en-IN" sz="2000" dirty="0"/>
              <a:t>The famous cliches like why do you </a:t>
            </a:r>
            <a:r>
              <a:rPr lang="en-IN" sz="2000" dirty="0" err="1"/>
              <a:t>wanna</a:t>
            </a:r>
            <a:r>
              <a:rPr lang="en-IN" sz="2000" dirty="0"/>
              <a:t> join us ? What is your long term &amp; short term goal ? Why are you leaving current company and planning to join us ? are part of this round.</a:t>
            </a:r>
          </a:p>
          <a:p>
            <a:pPr marL="0" indent="0">
              <a:buNone/>
            </a:pPr>
            <a:endParaRPr lang="en-IN" sz="2000" dirty="0"/>
          </a:p>
          <a:p>
            <a:pPr>
              <a:buFont typeface="Wingdings" panose="05000000000000000000" pitchFamily="2" charset="2"/>
              <a:buChar char="Ø"/>
            </a:pPr>
            <a:r>
              <a:rPr lang="en-IN" sz="2000" dirty="0"/>
              <a:t>Many of the candidate underestimate this round and go in the interview with mugged up answers but this round also carries a potential to decide </a:t>
            </a:r>
            <a:r>
              <a:rPr lang="en-IN" sz="2000" dirty="0" err="1"/>
              <a:t>candiate’s</a:t>
            </a:r>
            <a:r>
              <a:rPr lang="en-IN" sz="2000" dirty="0"/>
              <a:t> fate / destiny.</a:t>
            </a:r>
          </a:p>
          <a:p>
            <a:pPr>
              <a:buFont typeface="Wingdings" panose="05000000000000000000" pitchFamily="2" charset="2"/>
              <a:buChar char="Ø"/>
            </a:pPr>
            <a:endParaRPr lang="en-IN" sz="2000" dirty="0"/>
          </a:p>
          <a:p>
            <a:pPr>
              <a:buFont typeface="Wingdings" panose="05000000000000000000" pitchFamily="2" charset="2"/>
              <a:buChar char="Ø"/>
            </a:pPr>
            <a:r>
              <a:rPr lang="en-IN" sz="2000" dirty="0"/>
              <a:t>Its hard to eliminate a candidate in this round but this significantly affects the salary offering if a candidate fails to show his willingness &amp; honest intent to serve the company.</a:t>
            </a:r>
          </a:p>
          <a:p>
            <a:pPr>
              <a:buFont typeface="Wingdings" panose="05000000000000000000" pitchFamily="2" charset="2"/>
              <a:buChar char="Ø"/>
            </a:pPr>
            <a:endParaRPr lang="en-IN" sz="2000" dirty="0"/>
          </a:p>
          <a:p>
            <a:pPr>
              <a:buFont typeface="Wingdings" panose="05000000000000000000" pitchFamily="2" charset="2"/>
              <a:buChar char="Ø"/>
            </a:pPr>
            <a:r>
              <a:rPr lang="en-IN" sz="2000" dirty="0"/>
              <a:t>Before appearing to this interview , it is good to do a little research on company values , its mission statement , current status (in terms of progress/ decline).</a:t>
            </a:r>
          </a:p>
          <a:p>
            <a:pPr>
              <a:buFont typeface="Wingdings" panose="05000000000000000000" pitchFamily="2" charset="2"/>
              <a:buChar char="Ø"/>
            </a:pPr>
            <a:endParaRPr lang="en-IN" sz="2000" dirty="0"/>
          </a:p>
          <a:p>
            <a:pPr>
              <a:buFont typeface="Wingdings" panose="05000000000000000000" pitchFamily="2" charset="2"/>
              <a:buChar char="Ø"/>
            </a:pPr>
            <a:r>
              <a:rPr lang="en-IN" sz="2000" dirty="0"/>
              <a:t>Avoid internet copied answers instead candidate should think of their own answers which will sound realistic &amp; diplomatic at the same time ? ! </a:t>
            </a:r>
          </a:p>
        </p:txBody>
      </p:sp>
      <p:sp>
        <p:nvSpPr>
          <p:cNvPr id="5" name="Footer Placeholder 4">
            <a:extLst>
              <a:ext uri="{FF2B5EF4-FFF2-40B4-BE49-F238E27FC236}">
                <a16:creationId xmlns:a16="http://schemas.microsoft.com/office/drawing/2014/main" id="{FA435D57-215A-5713-900B-D2D59F9CF0B0}"/>
              </a:ext>
            </a:extLst>
          </p:cNvPr>
          <p:cNvSpPr>
            <a:spLocks noGrp="1"/>
          </p:cNvSpPr>
          <p:nvPr>
            <p:ph type="ftr" sz="quarter" idx="11"/>
          </p:nvPr>
        </p:nvSpPr>
        <p:spPr/>
        <p:txBody>
          <a:bodyPr/>
          <a:lstStyle/>
          <a:p>
            <a:r>
              <a:rPr lang="en-IN"/>
              <a:t>DS_Interview_prep-campusX</a:t>
            </a:r>
          </a:p>
        </p:txBody>
      </p:sp>
    </p:spTree>
    <p:extLst>
      <p:ext uri="{BB962C8B-B14F-4D97-AF65-F5344CB8AC3E}">
        <p14:creationId xmlns:p14="http://schemas.microsoft.com/office/powerpoint/2010/main" val="182562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520B-B792-19E1-1B2F-5FC0069735F8}"/>
              </a:ext>
            </a:extLst>
          </p:cNvPr>
          <p:cNvSpPr>
            <a:spLocks noGrp="1"/>
          </p:cNvSpPr>
          <p:nvPr>
            <p:ph type="ctrTitle"/>
          </p:nvPr>
        </p:nvSpPr>
        <p:spPr>
          <a:xfrm>
            <a:off x="329380" y="694815"/>
            <a:ext cx="11533239" cy="365125"/>
          </a:xfrm>
        </p:spPr>
        <p:txBody>
          <a:bodyPr>
            <a:noAutofit/>
          </a:bodyPr>
          <a:lstStyle/>
          <a:p>
            <a:r>
              <a:rPr lang="en-IN" sz="2800" dirty="0">
                <a:latin typeface="+mn-lt"/>
              </a:rPr>
              <a:t>Key Data Science Concepts – Statistics , Probability , A/B Testing , Distribution analysis</a:t>
            </a:r>
          </a:p>
        </p:txBody>
      </p:sp>
      <p:sp>
        <p:nvSpPr>
          <p:cNvPr id="5" name="Footer Placeholder 4">
            <a:extLst>
              <a:ext uri="{FF2B5EF4-FFF2-40B4-BE49-F238E27FC236}">
                <a16:creationId xmlns:a16="http://schemas.microsoft.com/office/drawing/2014/main" id="{B1DAB504-2C53-CF9A-277E-7E32457B5E53}"/>
              </a:ext>
            </a:extLst>
          </p:cNvPr>
          <p:cNvSpPr>
            <a:spLocks noGrp="1"/>
          </p:cNvSpPr>
          <p:nvPr>
            <p:ph type="ftr" sz="quarter" idx="11"/>
          </p:nvPr>
        </p:nvSpPr>
        <p:spPr/>
        <p:txBody>
          <a:bodyPr/>
          <a:lstStyle/>
          <a:p>
            <a:r>
              <a:rPr lang="en-IN"/>
              <a:t>DS_Interview_prep-campusX</a:t>
            </a:r>
          </a:p>
        </p:txBody>
      </p:sp>
      <p:sp>
        <p:nvSpPr>
          <p:cNvPr id="6" name="TextBox 5">
            <a:extLst>
              <a:ext uri="{FF2B5EF4-FFF2-40B4-BE49-F238E27FC236}">
                <a16:creationId xmlns:a16="http://schemas.microsoft.com/office/drawing/2014/main" id="{1FB94170-2859-2A1A-CAB0-F28D29EB10AF}"/>
              </a:ext>
            </a:extLst>
          </p:cNvPr>
          <p:cNvSpPr txBox="1"/>
          <p:nvPr/>
        </p:nvSpPr>
        <p:spPr>
          <a:xfrm>
            <a:off x="329380" y="1246753"/>
            <a:ext cx="11395587" cy="12034064"/>
          </a:xfrm>
          <a:prstGeom prst="rect">
            <a:avLst/>
          </a:prstGeom>
          <a:noFill/>
        </p:spPr>
        <p:txBody>
          <a:bodyPr wrap="square" rtlCol="0">
            <a:spAutoFit/>
          </a:bodyPr>
          <a:lstStyle/>
          <a:p>
            <a:pPr marL="342900" indent="-342900">
              <a:buFont typeface="Arial" panose="020B0604020202020204" pitchFamily="34" charset="0"/>
              <a:buChar char="•"/>
            </a:pPr>
            <a:r>
              <a:rPr lang="en-IN" sz="2400" dirty="0"/>
              <a:t>Concepts to be tested</a:t>
            </a:r>
          </a:p>
          <a:p>
            <a:endParaRPr lang="en-IN" dirty="0"/>
          </a:p>
          <a:p>
            <a:pPr marL="285750" indent="-285750">
              <a:buFont typeface="Wingdings" panose="05000000000000000000" pitchFamily="2" charset="2"/>
              <a:buChar char="Ø"/>
            </a:pPr>
            <a:r>
              <a:rPr lang="en-IN" sz="1600" dirty="0"/>
              <a:t>Measures of central tendency , Measures of Dispersion, Correlation , sampling , distribution theory , confidence interval , Inference, Hypothesis testing , A/B testing , ANOVA  </a:t>
            </a:r>
          </a:p>
          <a:p>
            <a:endParaRPr lang="en-IN" sz="1600" dirty="0"/>
          </a:p>
          <a:p>
            <a:pPr marL="285750" indent="-285750">
              <a:buFont typeface="Arial" panose="020B0604020202020204" pitchFamily="34" charset="0"/>
              <a:buChar char="•"/>
            </a:pPr>
            <a:r>
              <a:rPr lang="en-IN" sz="2400" dirty="0"/>
              <a:t>What to prepare ?</a:t>
            </a:r>
          </a:p>
          <a:p>
            <a:pPr marL="285750" indent="-285750">
              <a:buFont typeface="Arial" panose="020B0604020202020204" pitchFamily="34" charset="0"/>
              <a:buChar char="•"/>
            </a:pPr>
            <a:endParaRPr lang="en-IN" sz="2400" dirty="0"/>
          </a:p>
          <a:p>
            <a:pPr marL="342900" indent="-342900">
              <a:buFont typeface="Wingdings" panose="05000000000000000000" pitchFamily="2" charset="2"/>
              <a:buChar char="Ø"/>
            </a:pPr>
            <a:r>
              <a:rPr lang="en-US" sz="1600" dirty="0"/>
              <a:t>Statistics is a relatively underrated subject of any data science interview. Usually people from non-stat background tend to pay less attention towards statistical topics but they are important for any data science interviews.</a:t>
            </a:r>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r>
              <a:rPr lang="en-US" sz="1600" dirty="0"/>
              <a:t>For data scientists / data analysts , preparing for above topics is extremely important.</a:t>
            </a:r>
          </a:p>
          <a:p>
            <a:endParaRPr lang="en-US" sz="1600" dirty="0"/>
          </a:p>
          <a:p>
            <a:pPr marL="342900" indent="-342900">
              <a:buFont typeface="Wingdings" panose="05000000000000000000" pitchFamily="2" charset="2"/>
              <a:buChar char="Ø"/>
            </a:pPr>
            <a:r>
              <a:rPr lang="en-US" sz="1600" dirty="0"/>
              <a:t>Questions may not directly involve the concept application but questions might talk about a case study where we are suppose to apply the concept with respect to the situation.                                                                                                                                                   For </a:t>
            </a:r>
            <a:r>
              <a:rPr lang="en-US" sz="1600" dirty="0" err="1"/>
              <a:t>eg</a:t>
            </a:r>
            <a:r>
              <a:rPr lang="en-US" sz="1600" dirty="0"/>
              <a:t> : Business group A has launched their product into the market and they need to check are average sales before and after             launch are same or different.  This is a problem based on Hypothesis testing. Here, you need to make the necessary assumptions before applying the concept.</a:t>
            </a:r>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r>
              <a:rPr lang="en-US" sz="1600" dirty="0"/>
              <a:t>         </a:t>
            </a:r>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endParaRPr lang="en-US" sz="1600" dirty="0"/>
          </a:p>
          <a:p>
            <a:endParaRPr lang="en-IN" sz="2400" dirty="0"/>
          </a:p>
          <a:p>
            <a:pPr marL="285750" indent="-285750">
              <a:buFont typeface="Arial" panose="020B0604020202020204" pitchFamily="34" charset="0"/>
              <a:buChar char="•"/>
            </a:pPr>
            <a:endParaRPr lang="en-IN" sz="2400" dirty="0"/>
          </a:p>
          <a:p>
            <a:endParaRPr lang="en-IN" sz="2400" dirty="0"/>
          </a:p>
          <a:p>
            <a:pPr marL="285750" indent="-285750">
              <a:buFont typeface="Wingdings" panose="05000000000000000000" pitchFamily="2" charset="2"/>
              <a:buChar char="Ø"/>
            </a:pPr>
            <a:endParaRPr lang="en-IN" sz="1600" dirty="0"/>
          </a:p>
          <a:p>
            <a:r>
              <a:rPr lang="en-IN" sz="1600" dirty="0"/>
              <a:t> </a:t>
            </a:r>
          </a:p>
          <a:p>
            <a:endParaRPr lang="en-IN" dirty="0"/>
          </a:p>
          <a:p>
            <a:endParaRPr lang="en-IN" dirty="0"/>
          </a:p>
          <a:p>
            <a:endParaRPr lang="en-IN" dirty="0"/>
          </a:p>
        </p:txBody>
      </p:sp>
    </p:spTree>
    <p:extLst>
      <p:ext uri="{BB962C8B-B14F-4D97-AF65-F5344CB8AC3E}">
        <p14:creationId xmlns:p14="http://schemas.microsoft.com/office/powerpoint/2010/main" val="2487716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1DAB504-2C53-CF9A-277E-7E32457B5E53}"/>
              </a:ext>
            </a:extLst>
          </p:cNvPr>
          <p:cNvSpPr>
            <a:spLocks noGrp="1"/>
          </p:cNvSpPr>
          <p:nvPr>
            <p:ph type="ftr" sz="quarter" idx="11"/>
          </p:nvPr>
        </p:nvSpPr>
        <p:spPr/>
        <p:txBody>
          <a:bodyPr/>
          <a:lstStyle/>
          <a:p>
            <a:r>
              <a:rPr lang="en-IN"/>
              <a:t>DS_Interview_prep-campusX</a:t>
            </a:r>
          </a:p>
        </p:txBody>
      </p:sp>
      <p:sp>
        <p:nvSpPr>
          <p:cNvPr id="6" name="TextBox 5">
            <a:extLst>
              <a:ext uri="{FF2B5EF4-FFF2-40B4-BE49-F238E27FC236}">
                <a16:creationId xmlns:a16="http://schemas.microsoft.com/office/drawing/2014/main" id="{1FB94170-2859-2A1A-CAB0-F28D29EB10AF}"/>
              </a:ext>
            </a:extLst>
          </p:cNvPr>
          <p:cNvSpPr txBox="1"/>
          <p:nvPr/>
        </p:nvSpPr>
        <p:spPr>
          <a:xfrm>
            <a:off x="235974" y="136525"/>
            <a:ext cx="12034684" cy="6604116"/>
          </a:xfrm>
          <a:prstGeom prst="rect">
            <a:avLst/>
          </a:prstGeom>
          <a:noFill/>
        </p:spPr>
        <p:txBody>
          <a:bodyPr wrap="square" rtlCol="0">
            <a:spAutoFit/>
          </a:bodyPr>
          <a:lstStyle/>
          <a:p>
            <a:endParaRPr lang="en-IN" dirty="0"/>
          </a:p>
          <a:p>
            <a:pPr marL="285750" indent="-285750">
              <a:buFont typeface="Arial" panose="020B0604020202020204" pitchFamily="34" charset="0"/>
              <a:buChar char="•"/>
            </a:pPr>
            <a:r>
              <a:rPr lang="en-IN" sz="2800" dirty="0"/>
              <a:t>Sample Questions</a:t>
            </a:r>
          </a:p>
          <a:p>
            <a:endParaRPr lang="en-IN" dirty="0"/>
          </a:p>
          <a:p>
            <a:pPr marL="285750" indent="-285750">
              <a:lnSpc>
                <a:spcPct val="107000"/>
              </a:lnSpc>
              <a:spcAft>
                <a:spcPts val="800"/>
              </a:spcAft>
              <a:buFont typeface="Wingdings" panose="05000000000000000000" pitchFamily="2" charset="2"/>
              <a:buChar char="Ø"/>
            </a:pPr>
            <a:r>
              <a:rPr lang="en-IN" sz="1600" dirty="0"/>
              <a:t>What are different ways of imputation ?  (Mean / median /mode)</a:t>
            </a:r>
          </a:p>
          <a:p>
            <a:pPr marL="285750" indent="-285750">
              <a:lnSpc>
                <a:spcPct val="107000"/>
              </a:lnSpc>
              <a:spcAft>
                <a:spcPts val="800"/>
              </a:spcAft>
              <a:buFont typeface="Wingdings" panose="05000000000000000000" pitchFamily="2" charset="2"/>
              <a:buChar char="Ø"/>
            </a:pPr>
            <a:r>
              <a:rPr lang="en-IN" sz="1600" kern="100" dirty="0">
                <a:effectLst/>
                <a:ea typeface="Calibri" panose="020F0502020204030204" pitchFamily="34" charset="0"/>
                <a:cs typeface="Times New Roman" panose="02020603050405020304" pitchFamily="18" charset="0"/>
              </a:rPr>
              <a:t>Can correlation imply causation? Explain your answer.</a:t>
            </a:r>
          </a:p>
          <a:p>
            <a:pPr marL="285750" indent="-285750">
              <a:lnSpc>
                <a:spcPct val="107000"/>
              </a:lnSpc>
              <a:spcAft>
                <a:spcPts val="800"/>
              </a:spcAft>
              <a:buFont typeface="Wingdings" panose="05000000000000000000" pitchFamily="2" charset="2"/>
              <a:buChar char="Ø"/>
            </a:pPr>
            <a:r>
              <a:rPr lang="en-IN" sz="1600" kern="100" dirty="0">
                <a:effectLst/>
                <a:ea typeface="Calibri" panose="020F0502020204030204" pitchFamily="34" charset="0"/>
                <a:cs typeface="Times New Roman" panose="02020603050405020304" pitchFamily="18" charset="0"/>
              </a:rPr>
              <a:t>What are the limitations of using correlation to measure the relationship between variables?</a:t>
            </a:r>
            <a:endParaRPr lang="en-US" sz="1600" dirty="0"/>
          </a:p>
          <a:p>
            <a:pPr marL="285750" indent="-285750">
              <a:lnSpc>
                <a:spcPct val="107000"/>
              </a:lnSpc>
              <a:spcAft>
                <a:spcPts val="800"/>
              </a:spcAft>
              <a:buFont typeface="Wingdings" panose="05000000000000000000" pitchFamily="2" charset="2"/>
              <a:buChar char="Ø"/>
            </a:pPr>
            <a:r>
              <a:rPr lang="en-US" sz="1600" dirty="0"/>
              <a:t>In a password with 8 characters, how many unique passwords can be created if repetition of characters is allowed?</a:t>
            </a:r>
            <a:r>
              <a:rPr lang="en-IN" sz="1600" dirty="0"/>
              <a:t> </a:t>
            </a:r>
            <a:endParaRPr lang="en-US" sz="1600" dirty="0"/>
          </a:p>
          <a:p>
            <a:pPr marL="285750" indent="-285750">
              <a:buFont typeface="Wingdings" panose="05000000000000000000" pitchFamily="2" charset="2"/>
              <a:buChar char="Ø"/>
            </a:pPr>
            <a:r>
              <a:rPr lang="en-US" sz="1600" dirty="0"/>
              <a:t>A company wants to survey employee satisfaction but can't survey everyone. What sampling method would ensure a representative sample of different departments?</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A poll shows 60% of people support a new law, with a margin of error of +/- 3%. What is the confidence interval for the true population proportion?</a:t>
            </a:r>
          </a:p>
          <a:p>
            <a:pPr marL="285750" indent="-285750">
              <a:buFont typeface="Wingdings" panose="05000000000000000000" pitchFamily="2" charset="2"/>
              <a:buChar char="Ø"/>
            </a:pPr>
            <a:endParaRPr lang="en-US" sz="1600" kern="100" dirty="0">
              <a:effectLst/>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600" kern="100" dirty="0">
                <a:effectLst/>
                <a:ea typeface="Calibri" panose="020F0502020204030204" pitchFamily="34" charset="0"/>
                <a:cs typeface="Times New Roman" panose="02020603050405020304" pitchFamily="18" charset="0"/>
              </a:rPr>
              <a:t>Tell </a:t>
            </a:r>
            <a:r>
              <a:rPr lang="en-IN" sz="1600" kern="100" dirty="0">
                <a:ea typeface="Calibri" panose="020F0502020204030204" pitchFamily="34" charset="0"/>
                <a:cs typeface="Times New Roman" panose="02020603050405020304" pitchFamily="18" charset="0"/>
              </a:rPr>
              <a:t>me the difference between Simple random sampling &amp; stratified sampling </a:t>
            </a:r>
            <a:r>
              <a:rPr lang="en-IN" sz="1600" kern="100" dirty="0">
                <a:effectLst/>
                <a:ea typeface="Calibri" panose="020F0502020204030204" pitchFamily="34" charset="0"/>
                <a:cs typeface="Times New Roman" panose="02020603050405020304" pitchFamily="18" charset="0"/>
              </a:rPr>
              <a:t>?</a:t>
            </a:r>
          </a:p>
          <a:p>
            <a:pPr marL="285750" indent="-285750">
              <a:buFont typeface="Wingdings" panose="05000000000000000000" pitchFamily="2" charset="2"/>
              <a:buChar char="Ø"/>
            </a:pPr>
            <a:endParaRPr lang="en-IN" sz="1600" kern="100" dirty="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600" kern="100" dirty="0">
                <a:effectLst/>
                <a:ea typeface="Calibri" panose="020F0502020204030204" pitchFamily="34" charset="0"/>
                <a:cs typeface="Times New Roman" panose="02020603050405020304" pitchFamily="18" charset="0"/>
              </a:rPr>
              <a:t>What are type 1 &amp; Type 2 errors in hypothesis testing ?</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When would you use ANOVA instead of a simple t-test to compare means?</a:t>
            </a:r>
            <a:endParaRPr lang="en-IN" sz="1600" kern="100" dirty="0">
              <a:effectLst/>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sz="1800" dirty="0"/>
          </a:p>
          <a:p>
            <a:endParaRPr lang="en-IN" dirty="0"/>
          </a:p>
          <a:p>
            <a:endParaRPr lang="en-IN" dirty="0"/>
          </a:p>
        </p:txBody>
      </p:sp>
    </p:spTree>
    <p:extLst>
      <p:ext uri="{BB962C8B-B14F-4D97-AF65-F5344CB8AC3E}">
        <p14:creationId xmlns:p14="http://schemas.microsoft.com/office/powerpoint/2010/main" val="224380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1DAB504-2C53-CF9A-277E-7E32457B5E53}"/>
              </a:ext>
            </a:extLst>
          </p:cNvPr>
          <p:cNvSpPr>
            <a:spLocks noGrp="1"/>
          </p:cNvSpPr>
          <p:nvPr>
            <p:ph type="ftr" sz="quarter" idx="11"/>
          </p:nvPr>
        </p:nvSpPr>
        <p:spPr/>
        <p:txBody>
          <a:bodyPr/>
          <a:lstStyle/>
          <a:p>
            <a:r>
              <a:rPr lang="en-IN"/>
              <a:t>DS_Interview_prep-campusX</a:t>
            </a:r>
          </a:p>
        </p:txBody>
      </p:sp>
      <p:sp>
        <p:nvSpPr>
          <p:cNvPr id="6" name="TextBox 5">
            <a:extLst>
              <a:ext uri="{FF2B5EF4-FFF2-40B4-BE49-F238E27FC236}">
                <a16:creationId xmlns:a16="http://schemas.microsoft.com/office/drawing/2014/main" id="{1FB94170-2859-2A1A-CAB0-F28D29EB10AF}"/>
              </a:ext>
            </a:extLst>
          </p:cNvPr>
          <p:cNvSpPr txBox="1"/>
          <p:nvPr/>
        </p:nvSpPr>
        <p:spPr>
          <a:xfrm>
            <a:off x="282676" y="705291"/>
            <a:ext cx="11626647" cy="6494085"/>
          </a:xfrm>
          <a:prstGeom prst="rect">
            <a:avLst/>
          </a:prstGeom>
          <a:noFill/>
        </p:spPr>
        <p:txBody>
          <a:bodyPr wrap="square" rtlCol="0">
            <a:spAutoFit/>
          </a:bodyPr>
          <a:lstStyle/>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2000" b="1" dirty="0"/>
              <a:t>Master the fundamentals</a:t>
            </a:r>
            <a:r>
              <a:rPr lang="en-US" sz="2000" dirty="0"/>
              <a:t>: Grasp core concepts like mean, median, mode, standard deviation, correlation coefficient, probability rules, and basic distributions (normal, binomial). Don’t mug up the definitions. Try to learn by relating these scenarios with day to day life.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b="1" dirty="0"/>
              <a:t>Practice with problems</a:t>
            </a:r>
            <a:r>
              <a:rPr lang="en-US" sz="2000" dirty="0"/>
              <a:t>:  Solve various practice problems for each concept to solidify your understanding and application. Many online resources offer question banks and tutorials. Everyday keep 30 mins for practicing this problems.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b="1" dirty="0"/>
              <a:t>Visualize the data</a:t>
            </a:r>
            <a:r>
              <a:rPr lang="en-US" sz="2000" dirty="0"/>
              <a:t>: Utilize tools like spreadsheets or statistical software to explore data through graphs and visualizations. This helps connect concepts with real-world scenarios.</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b="1" dirty="0"/>
              <a:t>Brush up on statistical tests</a:t>
            </a:r>
            <a:r>
              <a:rPr lang="en-US" sz="2000" dirty="0"/>
              <a:t>:  Understand commonly used tests like t-tests, chi-square tests, and ANOVA.  Learn their assumptions and when to apply each one.</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b="1" dirty="0"/>
              <a:t>Focus on interpretation</a:t>
            </a:r>
            <a:r>
              <a:rPr lang="en-US" sz="2000" dirty="0"/>
              <a:t>: Don't just calculate statistics - interpret their meaning. What does a high standard deviation tell you? How strong is a correlation? Focus on explaining the insights derived from the data.</a:t>
            </a:r>
          </a:p>
          <a:p>
            <a:pPr marL="285750" indent="-285750">
              <a:buFont typeface="Wingdings" panose="05000000000000000000" pitchFamily="2" charset="2"/>
              <a:buChar char="Ø"/>
            </a:pPr>
            <a:endParaRPr lang="en-IN" sz="1600" dirty="0"/>
          </a:p>
          <a:p>
            <a:endParaRPr lang="en-IN" sz="1600" dirty="0"/>
          </a:p>
          <a:p>
            <a:endParaRPr lang="en-IN" sz="1600" dirty="0"/>
          </a:p>
          <a:p>
            <a:endParaRPr lang="en-IN" sz="1600" dirty="0"/>
          </a:p>
        </p:txBody>
      </p:sp>
      <p:sp>
        <p:nvSpPr>
          <p:cNvPr id="7" name="TextBox 6">
            <a:extLst>
              <a:ext uri="{FF2B5EF4-FFF2-40B4-BE49-F238E27FC236}">
                <a16:creationId xmlns:a16="http://schemas.microsoft.com/office/drawing/2014/main" id="{E335CEAE-9F0F-9816-B8B0-753CB640D8D2}"/>
              </a:ext>
            </a:extLst>
          </p:cNvPr>
          <p:cNvSpPr txBox="1"/>
          <p:nvPr/>
        </p:nvSpPr>
        <p:spPr>
          <a:xfrm>
            <a:off x="3116825" y="136525"/>
            <a:ext cx="6784260" cy="861774"/>
          </a:xfrm>
          <a:prstGeom prst="rect">
            <a:avLst/>
          </a:prstGeom>
          <a:noFill/>
        </p:spPr>
        <p:txBody>
          <a:bodyPr wrap="square" rtlCol="0">
            <a:spAutoFit/>
          </a:bodyPr>
          <a:lstStyle/>
          <a:p>
            <a:r>
              <a:rPr lang="en-US" sz="3200" dirty="0"/>
              <a:t>How to prepare for these concepts ?</a:t>
            </a:r>
          </a:p>
          <a:p>
            <a:endParaRPr lang="en-IN" dirty="0"/>
          </a:p>
        </p:txBody>
      </p:sp>
    </p:spTree>
    <p:extLst>
      <p:ext uri="{BB962C8B-B14F-4D97-AF65-F5344CB8AC3E}">
        <p14:creationId xmlns:p14="http://schemas.microsoft.com/office/powerpoint/2010/main" val="2277435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2722</TotalTime>
  <Words>7036</Words>
  <Application>Microsoft Office PowerPoint</Application>
  <PresentationFormat>Widescreen</PresentationFormat>
  <Paragraphs>1187</Paragraphs>
  <Slides>53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Calibri Light</vt:lpstr>
      <vt:lpstr>Symbol</vt:lpstr>
      <vt:lpstr>Twemoji Country Flags</vt:lpstr>
      <vt:lpstr>Wingdings</vt:lpstr>
      <vt:lpstr>Office Theme</vt:lpstr>
      <vt:lpstr>How to face Data Science Interviews </vt:lpstr>
      <vt:lpstr>Interview Process</vt:lpstr>
      <vt:lpstr>Coding Round</vt:lpstr>
      <vt:lpstr>Data Science Round</vt:lpstr>
      <vt:lpstr>Product Management Round</vt:lpstr>
      <vt:lpstr>HR Round</vt:lpstr>
      <vt:lpstr>Key Data Science Concepts – Statistics , Probability , A/B Testing , Distribution analysis</vt:lpstr>
      <vt:lpstr>PowerPoint Presentation</vt:lpstr>
      <vt:lpstr>PowerPoint Presentation</vt:lpstr>
      <vt:lpstr>PowerPoint Presentation</vt:lpstr>
      <vt:lpstr>SQL </vt:lpstr>
      <vt:lpstr>PowerPoint Presentation</vt:lpstr>
      <vt:lpstr>PowerPoint Presentation</vt:lpstr>
      <vt:lpstr>PowerPoint Presentation</vt:lpstr>
      <vt:lpstr>Python </vt:lpstr>
      <vt:lpstr>How to prepare for Pandas, Numpy , Matplotlib ,Scikit-learn for Data Analysis </vt:lpstr>
      <vt:lpstr>PowerPoint Presentation</vt:lpstr>
      <vt:lpstr>How to prepare for DSA </vt:lpstr>
      <vt:lpstr>PowerPoint Presentation</vt:lpstr>
      <vt:lpstr>How to prepare for OOPS </vt:lpstr>
      <vt:lpstr>PowerPoint Presentation</vt:lpstr>
      <vt:lpstr>Excel </vt:lpstr>
      <vt:lpstr>PowerPoint Presentation</vt:lpstr>
      <vt:lpstr>PowerPoint Presentation</vt:lpstr>
      <vt:lpstr>PowerPoint Presentation</vt:lpstr>
      <vt:lpstr>Reading Outputs</vt:lpstr>
      <vt:lpstr>Reading Outputs</vt:lpstr>
      <vt:lpstr>Data Science Case study</vt:lpstr>
      <vt:lpstr>PowerPoint Presentation</vt:lpstr>
      <vt:lpstr>PowerPoint Presentation</vt:lpstr>
      <vt:lpstr>PowerPoint Presentation</vt:lpstr>
      <vt:lpstr>PowerPoint Presentation</vt:lpstr>
      <vt:lpstr>Data Science Case study</vt:lpstr>
      <vt:lpstr>PowerPoint Presentation</vt:lpstr>
      <vt:lpstr>Data Science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satej raste</dc:creator>
  <cp:lastModifiedBy>satej raste</cp:lastModifiedBy>
  <cp:revision>1</cp:revision>
  <dcterms:created xsi:type="dcterms:W3CDTF">2024-07-11T06:06:08Z</dcterms:created>
  <dcterms:modified xsi:type="dcterms:W3CDTF">2024-07-27T14:20:12Z</dcterms:modified>
</cp:coreProperties>
</file>