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6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146847062" r:id="rId12"/>
    <p:sldId id="2146847063" r:id="rId13"/>
    <p:sldId id="2146847066" r:id="rId14"/>
    <p:sldId id="2146847064" r:id="rId15"/>
    <p:sldId id="2146847067" r:id="rId16"/>
    <p:sldId id="2146847065" r:id="rId17"/>
    <p:sldId id="2146847070" r:id="rId18"/>
    <p:sldId id="268" r:id="rId19"/>
    <p:sldId id="2146847055" r:id="rId20"/>
    <p:sldId id="269" r:id="rId21"/>
    <p:sldId id="2146847059" r:id="rId22"/>
    <p:sldId id="2146847060" r:id="rId23"/>
    <p:sldId id="2146847061" r:id="rId24"/>
    <p:sldId id="25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Smart Kitchen Companion: AI Recipe Generator &amp; Meal Planner</a:t>
            </a:r>
            <a:b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Name-Shruti Sharma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Name-Graphic Era Deemed to be university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Department-CSE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CA4B4D0-8B5F-31B0-3EF7-D75D1B2802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5406" y="963561"/>
            <a:ext cx="10864646" cy="5011789"/>
          </a:xfrm>
        </p:spPr>
      </p:pic>
    </p:spTree>
    <p:extLst>
      <p:ext uri="{BB962C8B-B14F-4D97-AF65-F5344CB8AC3E}">
        <p14:creationId xmlns:p14="http://schemas.microsoft.com/office/powerpoint/2010/main" val="3835462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89D4647-1080-9088-A2F2-A6026DEC92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2052" y="924232"/>
            <a:ext cx="10530348" cy="5051118"/>
          </a:xfrm>
        </p:spPr>
      </p:pic>
    </p:spTree>
    <p:extLst>
      <p:ext uri="{BB962C8B-B14F-4D97-AF65-F5344CB8AC3E}">
        <p14:creationId xmlns:p14="http://schemas.microsoft.com/office/powerpoint/2010/main" val="3336913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FB2463A-7846-02AD-AA4B-1A344B3B90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754" y="865239"/>
            <a:ext cx="11090787" cy="5110111"/>
          </a:xfrm>
        </p:spPr>
      </p:pic>
    </p:spTree>
    <p:extLst>
      <p:ext uri="{BB962C8B-B14F-4D97-AF65-F5344CB8AC3E}">
        <p14:creationId xmlns:p14="http://schemas.microsoft.com/office/powerpoint/2010/main" val="2779701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317A22E-9FF7-BB94-E208-3781AE0192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781" y="1301750"/>
            <a:ext cx="11307096" cy="4673600"/>
          </a:xfrm>
        </p:spPr>
      </p:pic>
    </p:spTree>
    <p:extLst>
      <p:ext uri="{BB962C8B-B14F-4D97-AF65-F5344CB8AC3E}">
        <p14:creationId xmlns:p14="http://schemas.microsoft.com/office/powerpoint/2010/main" val="2776628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D096164-7CA5-1C6B-68CC-1315BBDF41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451" y="1301750"/>
            <a:ext cx="11267767" cy="4673600"/>
          </a:xfrm>
        </p:spPr>
      </p:pic>
    </p:spTree>
    <p:extLst>
      <p:ext uri="{BB962C8B-B14F-4D97-AF65-F5344CB8AC3E}">
        <p14:creationId xmlns:p14="http://schemas.microsoft.com/office/powerpoint/2010/main" val="1217794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Recipe Preparation Agent is a practical AI assistant for cooking.</a:t>
            </a:r>
          </a:p>
          <a:p>
            <a:pPr marL="0" indent="0">
              <a:buNone/>
            </a:pPr>
            <a:r>
              <a:rPr lang="en-US" sz="2000" dirty="0"/>
              <a:t>	Adapts to kitchen constraints</a:t>
            </a:r>
          </a:p>
          <a:p>
            <a:pPr marL="0" indent="0">
              <a:buNone/>
            </a:pPr>
            <a:r>
              <a:rPr lang="en-US" sz="2000" dirty="0"/>
              <a:t>	Reduces food waste</a:t>
            </a:r>
          </a:p>
          <a:p>
            <a:pPr marL="0" indent="0">
              <a:buNone/>
            </a:pPr>
            <a:r>
              <a:rPr lang="en-US" sz="2000" dirty="0"/>
              <a:t>	Promotes healthy eating</a:t>
            </a:r>
          </a:p>
          <a:p>
            <a:pPr marL="0" indent="0">
              <a:buNone/>
            </a:pPr>
            <a:r>
              <a:rPr lang="en-US" sz="2000" dirty="0"/>
              <a:t>	Scalable &amp; easily </a:t>
            </a:r>
            <a:r>
              <a:rPr lang="en-US" sz="2000" dirty="0" err="1"/>
              <a:t>integratable</a:t>
            </a:r>
            <a:r>
              <a:rPr lang="en-US" sz="2000" dirty="0"/>
              <a:t> via IBM Cloud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sz="2000" b="1" dirty="0"/>
          </a:p>
          <a:p>
            <a:r>
              <a:rPr lang="en-IN" sz="2000" dirty="0"/>
              <a:t>Smarter Data</a:t>
            </a:r>
          </a:p>
          <a:p>
            <a:pPr marL="0" indent="0">
              <a:buNone/>
            </a:pPr>
            <a:r>
              <a:rPr lang="en-IN" sz="2000" dirty="0"/>
              <a:t>	Integrate nutritional info, grocery APIs, and user preferences.</a:t>
            </a:r>
          </a:p>
          <a:p>
            <a:pPr marL="0" indent="0">
              <a:buNone/>
            </a:pPr>
            <a:r>
              <a:rPr lang="en-IN" sz="2000" dirty="0"/>
              <a:t>	Support regional and seasonal recipes.</a:t>
            </a:r>
          </a:p>
          <a:p>
            <a:r>
              <a:rPr lang="en-IN" sz="2000" dirty="0"/>
              <a:t> Algorithm Improvements</a:t>
            </a:r>
          </a:p>
          <a:p>
            <a:pPr marL="0" indent="0">
              <a:buNone/>
            </a:pPr>
            <a:r>
              <a:rPr lang="en-IN" sz="2000" dirty="0"/>
              <a:t>	Use advanced ML (e.g., reinforcement learning) for personalized suggestions.</a:t>
            </a:r>
          </a:p>
          <a:p>
            <a:pPr marL="0" indent="0">
              <a:buNone/>
            </a:pPr>
            <a:r>
              <a:rPr lang="en-IN" sz="2000" dirty="0"/>
              <a:t>	Learn from user feedback and history.</a:t>
            </a:r>
          </a:p>
          <a:p>
            <a:r>
              <a:rPr lang="en-IN" sz="2000" dirty="0"/>
              <a:t> Scalable Reach</a:t>
            </a:r>
          </a:p>
          <a:p>
            <a:pPr marL="0" indent="0">
              <a:buNone/>
            </a:pPr>
            <a:r>
              <a:rPr lang="en-IN" sz="2000" dirty="0"/>
              <a:t>	Expand to support multiple cuisines, languages, and cities.</a:t>
            </a:r>
          </a:p>
          <a:p>
            <a:pPr marL="0" indent="0">
              <a:buNone/>
            </a:pPr>
            <a:r>
              <a:rPr lang="en-IN" sz="2000" dirty="0"/>
              <a:t>	Adapt recipes to local ingredients and culture.</a:t>
            </a:r>
          </a:p>
          <a:p>
            <a:r>
              <a:rPr lang="en-IN" sz="2000" dirty="0"/>
              <a:t> Emerging Tech</a:t>
            </a:r>
          </a:p>
          <a:p>
            <a:pPr marL="0" indent="0">
              <a:buNone/>
            </a:pPr>
            <a:r>
              <a:rPr lang="en-IN" sz="2000" dirty="0"/>
              <a:t>	Add voice and image input for hands-free, visual cooking.</a:t>
            </a:r>
          </a:p>
          <a:p>
            <a:pPr marL="0" indent="0">
              <a:buNone/>
            </a:pPr>
            <a:r>
              <a:rPr lang="en-IN" sz="2000" dirty="0"/>
              <a:t>	Enable offline use via edge computing.</a:t>
            </a:r>
          </a:p>
          <a:p>
            <a:r>
              <a:rPr lang="en-IN" sz="2000" dirty="0"/>
              <a:t> Seamless Integration</a:t>
            </a:r>
          </a:p>
          <a:p>
            <a:pPr marL="0" indent="0">
              <a:buNone/>
            </a:pPr>
            <a:r>
              <a:rPr lang="en-IN" sz="2000" dirty="0"/>
              <a:t>	Auto-generate shopping lists.</a:t>
            </a:r>
          </a:p>
          <a:p>
            <a:pPr marL="0" indent="0">
              <a:buNone/>
            </a:pPr>
            <a:r>
              <a:rPr lang="en-IN" sz="2000" dirty="0"/>
              <a:t>	Recommend recipes using soon-to-expire items.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5E8FFD5-919C-4F0F-28C6-91218BD681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3177023"/>
            <a:ext cx="340670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 watsonx.ai documentation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 Cloud Lite Services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SkillsBuild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project.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F3FA50C-F334-F8C4-B0C6-88E49CC22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761" y="1301749"/>
            <a:ext cx="11029616" cy="5148211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38DDE43-0061-B619-74E2-EA30B7EFE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1" y="1301750"/>
            <a:ext cx="11119195" cy="4673600"/>
          </a:xfr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D81C94E-D345-B3B4-3476-DEAB980B1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594" y="1301750"/>
            <a:ext cx="11523406" cy="4673600"/>
          </a:xfr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r>
              <a:rPr lang="en-US" sz="3200" dirty="0"/>
              <a:t>Current meal planning and cooking are often limited by the ingredients on hand, leading to food waste, inconvenience, or poor dietary choices.</a:t>
            </a:r>
          </a:p>
          <a:p>
            <a:r>
              <a:rPr lang="en-US" sz="3200" dirty="0"/>
              <a:t>There is no intelligent solution to suggest recipes, substitutions, or dietary adaptations based on available kitchen items and restrictions (allergies, preferences) in real time.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484" y="1347019"/>
            <a:ext cx="11907673" cy="540774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r>
              <a:rPr lang="en-IN" sz="1050" dirty="0"/>
              <a:t>The system addresses the challenge of suggesting smart, personalized recipes based on available ingredients, while considering dietary restrictions and minimizing food waste. It combines language models with real-time knowledge retrieval.</a:t>
            </a:r>
          </a:p>
          <a:p>
            <a:r>
              <a:rPr lang="en-IN" sz="1050" dirty="0"/>
              <a:t> Ingredient Collection:</a:t>
            </a:r>
          </a:p>
          <a:p>
            <a:pPr marL="0" indent="0">
              <a:buNone/>
            </a:pPr>
            <a:r>
              <a:rPr lang="en-IN" sz="1050" dirty="0"/>
              <a:t>	Users input ingredients via text (future: voice/image).</a:t>
            </a:r>
          </a:p>
          <a:p>
            <a:pPr marL="0" indent="0">
              <a:buNone/>
            </a:pPr>
            <a:r>
              <a:rPr lang="en-IN" sz="1050" dirty="0"/>
              <a:t>	Optional filters: diet type, allergies, cooking time.</a:t>
            </a:r>
          </a:p>
          <a:p>
            <a:r>
              <a:rPr lang="en-IN" sz="1050" dirty="0"/>
              <a:t> Input Preprocessing:</a:t>
            </a:r>
          </a:p>
          <a:p>
            <a:pPr marL="0" indent="0">
              <a:buNone/>
            </a:pPr>
            <a:r>
              <a:rPr lang="en-IN" sz="1050" dirty="0"/>
              <a:t>	Clean and map ingredients to standard formats.</a:t>
            </a:r>
          </a:p>
          <a:p>
            <a:pPr marL="0" indent="0">
              <a:buNone/>
            </a:pPr>
            <a:r>
              <a:rPr lang="en-IN" sz="1050" dirty="0"/>
              <a:t>	Recognize ingredient categories (e.g., leafy greens).</a:t>
            </a:r>
          </a:p>
          <a:p>
            <a:r>
              <a:rPr lang="en-IN" sz="1050" dirty="0"/>
              <a:t> Recipe Generation:</a:t>
            </a:r>
          </a:p>
          <a:p>
            <a:pPr marL="0" indent="0">
              <a:buNone/>
            </a:pPr>
            <a:r>
              <a:rPr lang="en-IN" sz="1050" dirty="0"/>
              <a:t>	Suggests step-by-step instructions and smart substitutions.</a:t>
            </a:r>
          </a:p>
          <a:p>
            <a:r>
              <a:rPr lang="en-IN" sz="1050" dirty="0"/>
              <a:t> Deployment:</a:t>
            </a:r>
          </a:p>
          <a:p>
            <a:pPr marL="0" indent="0">
              <a:buNone/>
            </a:pPr>
            <a:r>
              <a:rPr lang="en-IN" sz="1050" dirty="0"/>
              <a:t>	Built using IBM </a:t>
            </a:r>
            <a:r>
              <a:rPr lang="en-IN" sz="1050" dirty="0" err="1"/>
              <a:t>watsonx</a:t>
            </a:r>
            <a:r>
              <a:rPr lang="en-IN" sz="1050" dirty="0"/>
              <a:t> Agent Lab and deployed as a REST API.</a:t>
            </a:r>
          </a:p>
          <a:p>
            <a:pPr marL="0" indent="0">
              <a:buNone/>
            </a:pPr>
            <a:r>
              <a:rPr lang="en-IN" sz="1050" dirty="0"/>
              <a:t>	Usable via chatbot, web, or smart device interfaces.</a:t>
            </a:r>
          </a:p>
          <a:p>
            <a:r>
              <a:rPr lang="en-IN" sz="1050" dirty="0"/>
              <a:t> Evaluation:</a:t>
            </a:r>
          </a:p>
          <a:p>
            <a:pPr marL="0" indent="0">
              <a:buNone/>
            </a:pPr>
            <a:r>
              <a:rPr lang="en-IN" sz="1050" dirty="0"/>
              <a:t>	Based on user satisfaction, clarity, and ingredient match.</a:t>
            </a:r>
          </a:p>
          <a:p>
            <a:pPr marL="0" indent="0">
              <a:buNone/>
            </a:pPr>
            <a:r>
              <a:rPr lang="en-IN" sz="1050" dirty="0"/>
              <a:t>	Improved with continuous feedback.</a:t>
            </a:r>
          </a:p>
          <a:p>
            <a:r>
              <a:rPr lang="en-IN" sz="1050" dirty="0"/>
              <a:t> Result:</a:t>
            </a:r>
          </a:p>
          <a:p>
            <a:pPr marL="0" indent="0">
              <a:buNone/>
            </a:pPr>
            <a:r>
              <a:rPr lang="en-IN" sz="1050" dirty="0"/>
              <a:t>	Smarter meal planning</a:t>
            </a:r>
          </a:p>
          <a:p>
            <a:pPr marL="0" indent="0">
              <a:buNone/>
            </a:pPr>
            <a:r>
              <a:rPr lang="en-IN" sz="1050" dirty="0"/>
              <a:t>	Reduced waste</a:t>
            </a:r>
          </a:p>
          <a:p>
            <a:pPr marL="0" indent="0">
              <a:buNone/>
            </a:pPr>
            <a:r>
              <a:rPr lang="en-IN" sz="1050" dirty="0"/>
              <a:t>	Cooking made easier and more inclusive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1800" dirty="0"/>
              <a:t>System Requirements:</a:t>
            </a:r>
          </a:p>
          <a:p>
            <a:pPr marL="0" indent="0">
              <a:buNone/>
            </a:pPr>
            <a:r>
              <a:rPr lang="en-IN" sz="1800" dirty="0"/>
              <a:t>	IBM Cloud Lite account</a:t>
            </a:r>
          </a:p>
          <a:p>
            <a:pPr marL="0" indent="0">
              <a:buNone/>
            </a:pPr>
            <a:r>
              <a:rPr lang="en-IN" sz="1800" dirty="0"/>
              <a:t>	watsonx.ai and Agent Lab</a:t>
            </a:r>
          </a:p>
          <a:p>
            <a:pPr marL="0" indent="0">
              <a:buNone/>
            </a:pPr>
            <a:r>
              <a:rPr lang="en-IN" sz="1800" dirty="0"/>
              <a:t>	Cloud Object Storage</a:t>
            </a:r>
          </a:p>
          <a:p>
            <a:r>
              <a:rPr lang="en-IN" sz="1800" dirty="0"/>
              <a:t>Technologies:</a:t>
            </a:r>
          </a:p>
          <a:p>
            <a:pPr marL="0" indent="0">
              <a:buNone/>
            </a:pPr>
            <a:r>
              <a:rPr lang="en-IN" sz="1800" dirty="0"/>
              <a:t>	LangGraph </a:t>
            </a:r>
          </a:p>
          <a:p>
            <a:pPr marL="0" indent="0">
              <a:buNone/>
            </a:pPr>
            <a:r>
              <a:rPr lang="en-IN" sz="1800" dirty="0"/>
              <a:t>	IBM Foundation Models (Mistral)</a:t>
            </a:r>
          </a:p>
          <a:p>
            <a:pPr marL="0" indent="0">
              <a:buNone/>
            </a:pPr>
            <a:r>
              <a:rPr lang="en-IN" sz="1800" dirty="0"/>
              <a:t>	REST API</a:t>
            </a:r>
          </a:p>
          <a:p>
            <a:r>
              <a:rPr lang="en-IN" sz="1800" dirty="0"/>
              <a:t>Methodology:</a:t>
            </a:r>
          </a:p>
          <a:p>
            <a:pPr marL="0" indent="0">
              <a:buNone/>
            </a:pPr>
            <a:r>
              <a:rPr lang="en-IN" sz="1800" dirty="0"/>
              <a:t>	Low-code agent via GUI</a:t>
            </a:r>
          </a:p>
          <a:p>
            <a:pPr marL="0" indent="0">
              <a:buNone/>
            </a:pPr>
            <a:r>
              <a:rPr lang="en-IN" sz="1800" dirty="0"/>
              <a:t>	Web/Knowledge tools </a:t>
            </a:r>
          </a:p>
          <a:p>
            <a:pPr marL="0" indent="0">
              <a:buNone/>
            </a:pPr>
            <a:r>
              <a:rPr lang="en-IN" sz="1800" dirty="0"/>
              <a:t>	Deployable as reusable AI service</a:t>
            </a:r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5246258"/>
          </a:xfrm>
        </p:spPr>
        <p:txBody>
          <a:bodyPr>
            <a:normAutofit fontScale="70000" lnSpcReduction="20000"/>
          </a:bodyPr>
          <a:lstStyle/>
          <a:p>
            <a:r>
              <a:rPr lang="en-US" sz="1400" dirty="0"/>
              <a:t>Data Input:</a:t>
            </a:r>
            <a:br>
              <a:rPr lang="en-US" sz="1400" dirty="0"/>
            </a:br>
            <a:r>
              <a:rPr lang="en-US" sz="1400" dirty="0"/>
              <a:t>The agent takes input in various forms:</a:t>
            </a:r>
          </a:p>
          <a:p>
            <a:pPr marL="0" indent="0">
              <a:buNone/>
            </a:pPr>
            <a:r>
              <a:rPr lang="en-US" sz="1400" dirty="0"/>
              <a:t>	A list of available ingredients (entered as free text)</a:t>
            </a:r>
          </a:p>
          <a:p>
            <a:pPr marL="0" indent="0">
              <a:buNone/>
            </a:pPr>
            <a:r>
              <a:rPr lang="en-US" sz="1400" dirty="0"/>
              <a:t>	Optional dietary constraints (e.g., vegan, gluten-free, nut allergy)</a:t>
            </a:r>
          </a:p>
          <a:p>
            <a:pPr marL="0" indent="0">
              <a:buNone/>
            </a:pPr>
            <a:r>
              <a:rPr lang="en-US" sz="1400" dirty="0"/>
              <a:t>	Cooking preferences (e.g., quick recipes, no oven, Indian cuisine)</a:t>
            </a:r>
          </a:p>
          <a:p>
            <a:r>
              <a:rPr lang="en-US" sz="1400" dirty="0"/>
              <a:t>Future expansion may include:</a:t>
            </a:r>
          </a:p>
          <a:p>
            <a:pPr marL="0" indent="0">
              <a:buNone/>
            </a:pPr>
            <a:r>
              <a:rPr lang="en-US" sz="1400" dirty="0"/>
              <a:t>	Images of ingredients (via computer vision)</a:t>
            </a:r>
          </a:p>
          <a:p>
            <a:pPr marL="0" indent="0">
              <a:buNone/>
            </a:pPr>
            <a:r>
              <a:rPr lang="en-US" sz="1400" dirty="0"/>
              <a:t>	Voice input (for hands-free kitchen use)</a:t>
            </a:r>
          </a:p>
          <a:p>
            <a:r>
              <a:rPr lang="en-US" sz="1400" dirty="0"/>
              <a:t> Training Process:</a:t>
            </a:r>
          </a:p>
          <a:p>
            <a:pPr marL="0" indent="0">
              <a:buNone/>
            </a:pPr>
            <a:r>
              <a:rPr lang="en-US" sz="1400" dirty="0"/>
              <a:t>	No fine-tuning or supervised training is required as the agent uses pre-trained foundation models.</a:t>
            </a:r>
          </a:p>
          <a:p>
            <a:pPr marL="0" indent="0">
              <a:buNone/>
            </a:pPr>
            <a:r>
              <a:rPr lang="en-US" sz="1400" dirty="0"/>
              <a:t>	The system is enhanced with a curated set of retrieval tools: web search, Wikipedia, and internal recipe datasets.</a:t>
            </a:r>
          </a:p>
          <a:p>
            <a:pPr marL="0" indent="0">
              <a:buNone/>
            </a:pPr>
            <a:r>
              <a:rPr lang="en-US" sz="1400" dirty="0"/>
              <a:t>	Tools are connected via IBM </a:t>
            </a:r>
            <a:r>
              <a:rPr lang="en-US" sz="1400" dirty="0" err="1"/>
              <a:t>watsonx</a:t>
            </a:r>
            <a:r>
              <a:rPr lang="en-US" sz="1400" dirty="0"/>
              <a:t> Agent Lab using the LangGraph framework with the </a:t>
            </a:r>
            <a:r>
              <a:rPr lang="en-US" sz="1400" dirty="0" err="1"/>
              <a:t>ReAct</a:t>
            </a:r>
            <a:r>
              <a:rPr lang="en-US" sz="1400" dirty="0"/>
              <a:t> agent strategy.</a:t>
            </a:r>
          </a:p>
          <a:p>
            <a:r>
              <a:rPr lang="en-US" sz="1400" dirty="0"/>
              <a:t> Prediction Process:</a:t>
            </a:r>
          </a:p>
          <a:p>
            <a:pPr marL="0" indent="0">
              <a:buNone/>
            </a:pPr>
            <a:r>
              <a:rPr lang="en-US" sz="1400" dirty="0"/>
              <a:t>	When the user provides ingredients and constraints, the agent first performs knowledge retrieval using built-in tools.</a:t>
            </a:r>
          </a:p>
          <a:p>
            <a:pPr marL="0" indent="0">
              <a:buNone/>
            </a:pPr>
            <a:r>
              <a:rPr lang="en-US" sz="1400" dirty="0"/>
              <a:t>	The retrieved results are passed to the LLM, which generates a personalized, step-by-step recipe.</a:t>
            </a:r>
          </a:p>
          <a:p>
            <a:pPr marL="0" indent="0">
              <a:buNone/>
            </a:pPr>
            <a:r>
              <a:rPr lang="en-US" sz="1400" dirty="0"/>
              <a:t>	The agent also suggests smart substitutions (e.g., “Out of eggs? Try using yogurt or banana.”) and highlights allergy considerations.</a:t>
            </a:r>
          </a:p>
          <a:p>
            <a:pPr marL="0" indent="0">
              <a:buNone/>
            </a:pPr>
            <a:r>
              <a:rPr lang="en-US" sz="1400" dirty="0"/>
              <a:t>	The model generates natural language output suitable for display in web/mobile apps.</a:t>
            </a:r>
          </a:p>
          <a:p>
            <a:r>
              <a:rPr lang="en-US" sz="1400" dirty="0"/>
              <a:t> Deployment:</a:t>
            </a:r>
          </a:p>
          <a:p>
            <a:pPr marL="0" indent="0">
              <a:buNone/>
            </a:pPr>
            <a:r>
              <a:rPr lang="en-US" sz="1400" dirty="0"/>
              <a:t>	The system is deployed using the “Deploy as AI service” option in IBM </a:t>
            </a:r>
            <a:r>
              <a:rPr lang="en-US" sz="1400" dirty="0" err="1"/>
              <a:t>watsonx</a:t>
            </a:r>
            <a:r>
              <a:rPr lang="en-US" sz="1400" dirty="0"/>
              <a:t> Agent Lab.</a:t>
            </a:r>
          </a:p>
          <a:p>
            <a:pPr marL="0" indent="0">
              <a:buNone/>
            </a:pPr>
            <a:r>
              <a:rPr lang="en-US" sz="1400" dirty="0"/>
              <a:t>	A REST API is automatically generated, enabling integration with other applications (e.g., mobile app, smart fridge UI).</a:t>
            </a:r>
          </a:p>
          <a:p>
            <a:pPr marL="0" indent="0">
              <a:buNone/>
            </a:pPr>
            <a:r>
              <a:rPr lang="en-US" sz="1400" dirty="0"/>
              <a:t>	The deployment is scalable and can handle multiple concurrent users with low latency.</a:t>
            </a:r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7EBC4C-68BB-2540-9751-4339BB96C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81" y="1232452"/>
            <a:ext cx="11129027" cy="506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8E6018E-A571-4DB9-0374-B7F8ACE0D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265" y="894735"/>
            <a:ext cx="11061290" cy="5289755"/>
          </a:xfrm>
        </p:spPr>
      </p:pic>
    </p:spTree>
    <p:extLst>
      <p:ext uri="{BB962C8B-B14F-4D97-AF65-F5344CB8AC3E}">
        <p14:creationId xmlns:p14="http://schemas.microsoft.com/office/powerpoint/2010/main" val="1631699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8CDDC00-9D14-DBAF-74C5-712D9AB41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115" y="914400"/>
            <a:ext cx="11238271" cy="5060950"/>
          </a:xfrm>
        </p:spPr>
      </p:pic>
    </p:spTree>
    <p:extLst>
      <p:ext uri="{BB962C8B-B14F-4D97-AF65-F5344CB8AC3E}">
        <p14:creationId xmlns:p14="http://schemas.microsoft.com/office/powerpoint/2010/main" val="170515861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125</TotalTime>
  <Words>794</Words>
  <Application>Microsoft Office PowerPoint</Application>
  <PresentationFormat>Widescreen</PresentationFormat>
  <Paragraphs>105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Smart Kitchen Companion: AI Recipe Generator &amp; Meal Planner 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  <vt:lpstr>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Mansi Sati</cp:lastModifiedBy>
  <cp:revision>28</cp:revision>
  <dcterms:created xsi:type="dcterms:W3CDTF">2021-05-26T16:50:10Z</dcterms:created>
  <dcterms:modified xsi:type="dcterms:W3CDTF">2025-08-03T17:33:07Z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