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McDonald's Quarter-1 Sales Report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Dashboard 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81E1E"/>
                </a:solidFill>
              </a:rPr>
              <a:t>📊 Key Insights fro Q1 Sales Dashboard</a:t>
            </a:r>
            <a:endParaRPr lang="en-US" sz="3600" b="1" dirty="0">
              <a:solidFill>
                <a:srgbClr val="C81E1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80" y="109728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dirty="0"/>
              <a:t>1. Breakfast (₹3,549) &amp; Burgers (₹3,186) drive most revenue; Wraps underperform.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dirty="0"/>
              <a:t>2. Afternoon (34%) busiest; Late-night sees peak hourly orders (11 PM).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dirty="0"/>
              <a:t>3. Alfredo Pasta (₹1,720) is top revenue dish despite fewer orders; premium items add strong value.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dirty="0"/>
              <a:t>4. Weekends outperform weekdays – Sunday highest revenue (₹3,681.5).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dirty="0"/>
              <a:t>5. Stable sales trend across January–March (₹8K–9K per month).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dirty="0"/>
              <a:t>📌 Recommendations: Promote Wraps, leverage late-night demand with offers, and market premium dishes.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118</Words>
  <Application>Microsoft Office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McDonald's Quarter-1 Sales Report Insights</vt:lpstr>
      <vt:lpstr>📊 Key Insights fro Q1 Sales Dashboard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McDonald's Quarter-1 Sales Report Insights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2025-10-03T18:12:53Z</dcterms:modified>
  <cp:category/>
</cp:coreProperties>
</file>