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89E052-0416-4568-9BA0-7A4C9BCE8BA7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9571" y="591127"/>
            <a:ext cx="3145704" cy="1060835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Presentation on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4000" dirty="0" smtClean="0"/>
              <a:t>ANPR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265" y="1579418"/>
            <a:ext cx="8825658" cy="544946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Automated Number Plate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522" y="2013527"/>
            <a:ext cx="2925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Chanchal</a:t>
            </a:r>
            <a:r>
              <a:rPr lang="en-US" sz="1600" dirty="0" smtClean="0">
                <a:solidFill>
                  <a:schemeClr val="bg1"/>
                </a:solidFill>
              </a:rPr>
              <a:t> Zope-187003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Shruti</a:t>
            </a:r>
            <a:r>
              <a:rPr lang="en-US" sz="1600" dirty="0" smtClean="0">
                <a:solidFill>
                  <a:schemeClr val="bg1"/>
                </a:solidFill>
              </a:rPr>
              <a:t> Jagtap-187010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Saiprajakta</a:t>
            </a:r>
            <a:r>
              <a:rPr lang="en-US" sz="1600" dirty="0" smtClean="0">
                <a:solidFill>
                  <a:schemeClr val="bg1"/>
                </a:solidFill>
              </a:rPr>
              <a:t> Kadam-187012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5770" y="3292511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Under guidance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Prof. </a:t>
            </a:r>
            <a:r>
              <a:rPr lang="en-US" sz="1400" dirty="0" err="1" smtClean="0">
                <a:solidFill>
                  <a:schemeClr val="bg1"/>
                </a:solidFill>
              </a:rPr>
              <a:t>Prachi</a:t>
            </a:r>
            <a:r>
              <a:rPr lang="en-US" sz="1400" dirty="0" smtClean="0">
                <a:solidFill>
                  <a:schemeClr val="bg1"/>
                </a:solidFill>
              </a:rPr>
              <a:t> Deshpande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87" y="4194717"/>
            <a:ext cx="1200872" cy="1200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8669" y="5507099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Government Polytechnic Aurangabad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5. Model testing on unknown data to check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603500"/>
            <a:ext cx="9467995" cy="3416300"/>
          </a:xfrm>
        </p:spPr>
        <p:txBody>
          <a:bodyPr/>
          <a:lstStyle/>
          <a:p>
            <a:r>
              <a:rPr lang="en-US" dirty="0"/>
              <a:t>For testing we have used 200 different images of vehicles with number plates with different angles and amount of exposure.</a:t>
            </a:r>
          </a:p>
          <a:p>
            <a:r>
              <a:rPr lang="en-US" dirty="0"/>
              <a:t>Mean Average Precision of the model is almost 90%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3" t="35588" r="30579" b="36497"/>
          <a:stretch/>
        </p:blipFill>
        <p:spPr>
          <a:xfrm>
            <a:off x="2140216" y="3775176"/>
            <a:ext cx="8539641" cy="261389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70764" y="4876799"/>
            <a:ext cx="1274618" cy="1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70764" y="5287444"/>
            <a:ext cx="1274618" cy="1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070764" y="4876800"/>
            <a:ext cx="0" cy="410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26909" y="4895275"/>
            <a:ext cx="18473" cy="397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96000" y="3341067"/>
            <a:ext cx="3546764" cy="1594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6. Cropping detected 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2603500"/>
            <a:ext cx="9398722" cy="3416300"/>
          </a:xfrm>
        </p:spPr>
        <p:txBody>
          <a:bodyPr/>
          <a:lstStyle/>
          <a:p>
            <a:r>
              <a:rPr lang="en-US" dirty="0"/>
              <a:t>After the detection of number plate, only that concerned area is cropped using </a:t>
            </a:r>
            <a:r>
              <a:rPr lang="en-US" dirty="0" err="1"/>
              <a:t>OpenCV</a:t>
            </a:r>
            <a:r>
              <a:rPr lang="en-US" dirty="0"/>
              <a:t> and remaining area is masked.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41" y="3438107"/>
            <a:ext cx="3891859" cy="2576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60" y="3438107"/>
            <a:ext cx="3605358" cy="2568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225753" y="4726420"/>
            <a:ext cx="61839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7. Applying OCR technique to extract vehicle number from 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2603500"/>
            <a:ext cx="11014363" cy="3416300"/>
          </a:xfrm>
        </p:spPr>
        <p:txBody>
          <a:bodyPr/>
          <a:lstStyle/>
          <a:p>
            <a:r>
              <a:rPr lang="en-US" dirty="0"/>
              <a:t>The cropped number plate is then processed using OCR(Optical Character Recognition Technique) to extract the characters on number plate.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73" y="3555230"/>
            <a:ext cx="8358454" cy="31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8. </a:t>
            </a:r>
            <a:r>
              <a:rPr lang="en-US" b="1" dirty="0" err="1"/>
              <a:t>Webapp</a:t>
            </a:r>
            <a:r>
              <a:rPr lang="en-US" b="1" dirty="0"/>
              <a:t> creation using Flask API, Python,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2603499"/>
            <a:ext cx="10903526" cy="38665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Creating </a:t>
            </a:r>
            <a:r>
              <a:rPr lang="en-US" dirty="0" err="1"/>
              <a:t>webapp</a:t>
            </a:r>
            <a:r>
              <a:rPr lang="en-US" dirty="0"/>
              <a:t> using Python, HTML, Flask API.</a:t>
            </a:r>
          </a:p>
          <a:p>
            <a:pPr>
              <a:lnSpc>
                <a:spcPct val="150000"/>
              </a:lnSpc>
            </a:pPr>
            <a:r>
              <a:rPr lang="en-US" dirty="0"/>
              <a:t>Library used for prediction is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Tensorflow</a:t>
            </a:r>
            <a:r>
              <a:rPr lang="en-US" dirty="0"/>
              <a:t> is based on SSD algorithm.</a:t>
            </a:r>
          </a:p>
          <a:p>
            <a:pPr>
              <a:lnSpc>
                <a:spcPct val="150000"/>
              </a:lnSpc>
            </a:pPr>
            <a:r>
              <a:rPr lang="en-US" dirty="0"/>
              <a:t>Library for OCR is </a:t>
            </a:r>
            <a:r>
              <a:rPr lang="en-US" dirty="0" err="1"/>
              <a:t>easyocr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Flask API is used to integrate html pages and python code.</a:t>
            </a:r>
          </a:p>
        </p:txBody>
      </p:sp>
    </p:spTree>
    <p:extLst>
      <p:ext uri="{BB962C8B-B14F-4D97-AF65-F5344CB8AC3E}">
        <p14:creationId xmlns:p14="http://schemas.microsoft.com/office/powerpoint/2010/main" val="15501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118" y="659892"/>
            <a:ext cx="7729728" cy="1188720"/>
          </a:xfrm>
        </p:spPr>
        <p:txBody>
          <a:bodyPr/>
          <a:lstStyle/>
          <a:p>
            <a:r>
              <a:rPr lang="en-US" b="1" dirty="0"/>
              <a:t>Model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319019"/>
            <a:ext cx="8625840" cy="44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536" y="983147"/>
            <a:ext cx="8761413" cy="706964"/>
          </a:xfrm>
        </p:spPr>
        <p:txBody>
          <a:bodyPr/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2603500"/>
            <a:ext cx="11055926" cy="3797300"/>
          </a:xfrm>
        </p:spPr>
        <p:txBody>
          <a:bodyPr/>
          <a:lstStyle/>
          <a:p>
            <a:r>
              <a:rPr lang="en-US" b="1" dirty="0"/>
              <a:t>Automatic Number Plate Recognition (ANPR) is a highly accurate system capable of reading vehicle number plates without human intervention</a:t>
            </a:r>
          </a:p>
          <a:p>
            <a:r>
              <a:rPr lang="en-US" dirty="0"/>
              <a:t>ANPR is supporting the safety and security of citizens.</a:t>
            </a:r>
          </a:p>
          <a:p>
            <a:r>
              <a:rPr lang="en-US" dirty="0"/>
              <a:t>The detected number plate can be stored and used for retrieving more information from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26" y="4142555"/>
            <a:ext cx="4135582" cy="22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55" y="863092"/>
            <a:ext cx="10736718" cy="1188720"/>
          </a:xfrm>
        </p:spPr>
        <p:txBody>
          <a:bodyPr/>
          <a:lstStyle/>
          <a:p>
            <a:pPr algn="ctr"/>
            <a:r>
              <a:rPr lang="en-US" dirty="0"/>
              <a:t>Need of </a:t>
            </a:r>
            <a:r>
              <a:rPr lang="en-US" dirty="0" smtClean="0"/>
              <a:t>ANPR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955" y="2656517"/>
            <a:ext cx="7729728" cy="3101983"/>
          </a:xfrm>
        </p:spPr>
        <p:txBody>
          <a:bodyPr/>
          <a:lstStyle/>
          <a:p>
            <a:r>
              <a:rPr lang="en-US" dirty="0"/>
              <a:t>Huge number of vehicles moving on road, it is difficult for human eyes to track details of all vehicles.</a:t>
            </a:r>
          </a:p>
          <a:p>
            <a:r>
              <a:rPr lang="en-US" dirty="0"/>
              <a:t>Any rule violation act can be tracked and the person would receive a e-fine at his place if number plate is caught, here ANPR is helpful.</a:t>
            </a:r>
          </a:p>
          <a:p>
            <a:r>
              <a:rPr lang="en-US" dirty="0"/>
              <a:t>Managing vehicles at parking area is tedious work it can be minimized by using ANPR.</a:t>
            </a:r>
          </a:p>
          <a:p>
            <a:r>
              <a:rPr lang="en-US" dirty="0"/>
              <a:t>The track of vehicles passed through particular area can be tracked and that data can be used for investigating purpose.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16" y="2279361"/>
            <a:ext cx="30384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16" y="4386900"/>
            <a:ext cx="3324225" cy="17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603500"/>
            <a:ext cx="11166764" cy="37003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building automated AI based solution.</a:t>
            </a:r>
          </a:p>
          <a:p>
            <a:pPr>
              <a:lnSpc>
                <a:spcPct val="150000"/>
              </a:lnSpc>
            </a:pPr>
            <a:r>
              <a:rPr lang="en-US" dirty="0"/>
              <a:t>It will work continuously 24x7 without any delay or error with good accuracy.</a:t>
            </a:r>
          </a:p>
          <a:p>
            <a:pPr>
              <a:lnSpc>
                <a:spcPct val="150000"/>
              </a:lnSpc>
            </a:pPr>
            <a:r>
              <a:rPr lang="en-US" dirty="0"/>
              <a:t>And it will avoid human errors.</a:t>
            </a:r>
          </a:p>
          <a:p>
            <a:pPr>
              <a:lnSpc>
                <a:spcPct val="150000"/>
              </a:lnSpc>
            </a:pPr>
            <a:r>
              <a:rPr lang="en-US" dirty="0"/>
              <a:t>Second approach is to develop the </a:t>
            </a:r>
            <a:r>
              <a:rPr lang="en-US" dirty="0" err="1"/>
              <a:t>webapp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4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443396"/>
            <a:ext cx="9448246" cy="406823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Dataset preparation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Label the dataset using </a:t>
            </a:r>
            <a:r>
              <a:rPr lang="en-US" dirty="0" err="1"/>
              <a:t>labelimg</a:t>
            </a:r>
            <a:r>
              <a:rPr lang="en-US" dirty="0"/>
              <a:t> tool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testing on unknown data to check accuracy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Cropping detected plate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Applying OCR technique to extract vehicle number from plate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Webapp</a:t>
            </a:r>
            <a:r>
              <a:rPr lang="en-US" dirty="0"/>
              <a:t> creation using Flask API, Python, Html,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1. Dataset preparation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2603500"/>
            <a:ext cx="11125200" cy="3416300"/>
          </a:xfrm>
        </p:spPr>
        <p:txBody>
          <a:bodyPr/>
          <a:lstStyle/>
          <a:p>
            <a:r>
              <a:rPr lang="en-US" dirty="0"/>
              <a:t>Collected around 800 images of cars having number plate.</a:t>
            </a:r>
          </a:p>
          <a:p>
            <a:r>
              <a:rPr lang="en-US" dirty="0"/>
              <a:t>Images are with different angles.</a:t>
            </a:r>
          </a:p>
          <a:p>
            <a:r>
              <a:rPr lang="en-US" dirty="0"/>
              <a:t>The images have different brightness and exposure for best possible real world conditions.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63" y="3977902"/>
            <a:ext cx="2378075" cy="2041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37" y="3977902"/>
            <a:ext cx="2640217" cy="2041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33" y="3977902"/>
            <a:ext cx="2558733" cy="20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2. Label the dataset using </a:t>
            </a:r>
            <a:r>
              <a:rPr lang="en-US" b="1" dirty="0" err="1"/>
              <a:t>labelimg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2936010"/>
            <a:ext cx="4516581" cy="3416300"/>
          </a:xfrm>
        </p:spPr>
        <p:txBody>
          <a:bodyPr/>
          <a:lstStyle/>
          <a:p>
            <a:r>
              <a:rPr lang="en-US" dirty="0" err="1"/>
              <a:t>Labelimg</a:t>
            </a:r>
            <a:r>
              <a:rPr lang="en-US" dirty="0"/>
              <a:t> tool is used to label the dataset.</a:t>
            </a:r>
          </a:p>
          <a:p>
            <a:r>
              <a:rPr lang="en-US" dirty="0"/>
              <a:t>It is open source and easy to use.</a:t>
            </a:r>
          </a:p>
          <a:p>
            <a:r>
              <a:rPr lang="en-US" dirty="0"/>
              <a:t>Gives label in yoloV4 format.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28" b="96897" l="1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3326316"/>
            <a:ext cx="4842100" cy="289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97" y="2603500"/>
            <a:ext cx="67810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3.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2603500"/>
            <a:ext cx="5569526" cy="3991264"/>
          </a:xfrm>
        </p:spPr>
        <p:txBody>
          <a:bodyPr/>
          <a:lstStyle/>
          <a:p>
            <a:r>
              <a:rPr lang="en-US" dirty="0"/>
              <a:t>Model should be accurate while detecting.</a:t>
            </a:r>
          </a:p>
          <a:p>
            <a:r>
              <a:rPr lang="en-US" dirty="0"/>
              <a:t>We have used yoloV4 object detection model given by </a:t>
            </a:r>
            <a:r>
              <a:rPr lang="en-US" dirty="0" err="1"/>
              <a:t>darknet</a:t>
            </a:r>
            <a:r>
              <a:rPr lang="en-US" dirty="0"/>
              <a:t> framework.</a:t>
            </a:r>
          </a:p>
          <a:p>
            <a:r>
              <a:rPr lang="en-US" dirty="0"/>
              <a:t>It is heavyweight but detects efficiently.</a:t>
            </a:r>
          </a:p>
        </p:txBody>
      </p:sp>
      <p:pic>
        <p:nvPicPr>
          <p:cNvPr id="1028" name="Picture 4" descr="YOLO v4: Optimal Speed &amp;amp; Accuracy for object detection | by Andrej Anka | 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9"/>
          <a:stretch/>
        </p:blipFill>
        <p:spPr bwMode="auto">
          <a:xfrm>
            <a:off x="6095999" y="2603499"/>
            <a:ext cx="5929745" cy="365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4.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15" y="2617355"/>
            <a:ext cx="3810311" cy="3416300"/>
          </a:xfrm>
        </p:spPr>
        <p:txBody>
          <a:bodyPr/>
          <a:lstStyle/>
          <a:p>
            <a:r>
              <a:rPr lang="en-US" dirty="0"/>
              <a:t>Model has been trained with 4000 iteration.</a:t>
            </a:r>
          </a:p>
          <a:p>
            <a:r>
              <a:rPr lang="en-US" dirty="0"/>
              <a:t>Batch size 64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 t="20569" r="3856" b="13641"/>
          <a:stretch/>
        </p:blipFill>
        <p:spPr>
          <a:xfrm>
            <a:off x="4470399" y="2617355"/>
            <a:ext cx="7564583" cy="390155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538691" y="5036313"/>
            <a:ext cx="1274618" cy="1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547927" y="5457069"/>
            <a:ext cx="1274618" cy="18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47927" y="5045550"/>
            <a:ext cx="0" cy="410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813309" y="5064898"/>
            <a:ext cx="0" cy="410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1185236" y="2742702"/>
            <a:ext cx="397164" cy="2346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371</TotalTime>
  <Words>519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Tahoma</vt:lpstr>
      <vt:lpstr>Wingdings 3</vt:lpstr>
      <vt:lpstr>Ion Boardroom</vt:lpstr>
      <vt:lpstr>Presentation on ANPR</vt:lpstr>
      <vt:lpstr>Introduction</vt:lpstr>
      <vt:lpstr>Need of ANPR</vt:lpstr>
      <vt:lpstr>SOLUTION</vt:lpstr>
      <vt:lpstr>Implementation</vt:lpstr>
      <vt:lpstr>1. Dataset preparation </vt:lpstr>
      <vt:lpstr>2. Label the dataset using labelimg   tool</vt:lpstr>
      <vt:lpstr>3. Model selection</vt:lpstr>
      <vt:lpstr>4. Model training</vt:lpstr>
      <vt:lpstr>5. Model testing on unknown data to check accuracy</vt:lpstr>
      <vt:lpstr>6. Cropping detected plate</vt:lpstr>
      <vt:lpstr>7. Applying OCR technique to extract vehicle number from plate</vt:lpstr>
      <vt:lpstr>8. Webapp creation using Flask API, Python, Html</vt:lpstr>
      <vt:lpstr>Model flow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ANPR</dc:title>
  <dc:creator>ALIENWARE</dc:creator>
  <cp:lastModifiedBy>ALIENWARE</cp:lastModifiedBy>
  <cp:revision>30</cp:revision>
  <dcterms:created xsi:type="dcterms:W3CDTF">2021-06-09T16:57:03Z</dcterms:created>
  <dcterms:modified xsi:type="dcterms:W3CDTF">2021-06-10T05:45:29Z</dcterms:modified>
</cp:coreProperties>
</file>