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94" y="7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4FFF-9B0B-1B23-8793-DDCAE8306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8F430-0F24-A4DE-E611-847862379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5EB28-C1AC-6A20-CCA2-BA6389BC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4EC9-CFA5-4207-BA14-5AFE27F95F6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CD559-A0E7-F865-7F03-066BE37C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4691-409E-E227-C7BE-446C4562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DB6-AF14-4FE2-B2EE-3FCE4B913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95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E80C-678B-695D-C2D0-AD9F2A06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2B9B7-D5A1-15E2-E7B3-A6F1CA772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BA24-E349-F900-F28E-F796E856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4EC9-CFA5-4207-BA14-5AFE27F95F6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C07A8-C55F-C2D4-77D8-11A1D4E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96F7E-9052-5316-C3D4-2F642631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DB6-AF14-4FE2-B2EE-3FCE4B913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18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7D776-310A-0D2B-7D9A-A5E865DD1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7D397-C3F2-B9B5-B760-17D4E1A7C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D7BFE-0FB1-AE86-D65E-ED4BB40D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4EC9-CFA5-4207-BA14-5AFE27F95F6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258A3-D2B5-B485-8B68-D7C70906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8132D-5B33-D27C-33D1-B45B6F03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DB6-AF14-4FE2-B2EE-3FCE4B913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89E8-D960-52DC-51E4-7E17E85F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03A51-EDD1-9714-0CDB-CCA8A3FC3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E49F1-552F-81E5-CE06-F0E7FDF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4EC9-CFA5-4207-BA14-5AFE27F95F6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57834-7921-E5B1-5D19-4A032D89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95E40-DD55-CB1C-674E-FCD3F8ED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DB6-AF14-4FE2-B2EE-3FCE4B913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82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50BB-C574-BDE9-02E4-3C7B7837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B57A7-B0CB-2FE5-E1AD-85D141450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759C2-D4B8-C31C-6A06-36C211F7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4EC9-CFA5-4207-BA14-5AFE27F95F6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30AA8-CE94-1E71-6AF7-91512050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267CA-565F-81D9-1EE9-46E2BDD8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DB6-AF14-4FE2-B2EE-3FCE4B913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58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DB70-C49D-A641-3A37-ABA63E5F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B959-3B9C-4434-1FBA-EF2FF4B06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2DAD-6811-BE43-FBBD-61BD0D3AA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6CFFE-2B51-671B-ABED-83507D46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4EC9-CFA5-4207-BA14-5AFE27F95F6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14698-FE19-5C85-0205-14510938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40D81-6E15-7F1B-E8FD-EC5B0A3B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DB6-AF14-4FE2-B2EE-3FCE4B913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86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B93D-E15A-717A-3CFA-8B319C6C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A3247-4F5D-30C0-325A-80087ECFA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C1C89-C35B-2509-331D-AECAA8074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4E2F1-BE54-CABD-E158-E72B3490D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55890-CAB9-A0CD-1082-7ECDBC582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D67E4-BFDB-4089-8EAD-C8DB3606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4EC9-CFA5-4207-BA14-5AFE27F95F6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A5EF7-2D13-850C-F142-61BFCB9F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2D73F-DB1C-0E83-8FE2-7E2E6B3B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DB6-AF14-4FE2-B2EE-3FCE4B913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82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2F4E-A947-3A12-F6DF-D456B1E3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291B7-E4AC-D2B6-8D85-754FA3DB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4EC9-CFA5-4207-BA14-5AFE27F95F6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5B4E4-5BE5-9CB1-59A5-B8DE2D97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AB821-4B95-0F3A-0897-40276264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DB6-AF14-4FE2-B2EE-3FCE4B913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1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44AC8-AA2F-030D-6C0B-35DE178D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4EC9-CFA5-4207-BA14-5AFE27F95F6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AC138-30EB-E17D-903F-991521BE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01265-7000-29D1-6361-1F33F8D5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DB6-AF14-4FE2-B2EE-3FCE4B913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43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99E-D8F9-44F9-2B3C-E96A9599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6516-4CF2-53C5-A2DF-B1A4E82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31971-04DE-AE5E-FA3D-0AB72CCC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57F69-55D8-61EB-739B-B806F02D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4EC9-CFA5-4207-BA14-5AFE27F95F6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AD2DF-A521-8604-1A03-00D5F560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072FE-F6B8-0A76-C79A-E7A98F98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DB6-AF14-4FE2-B2EE-3FCE4B913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07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763-0C78-B882-F432-D2FA8D9A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49F12-5C5B-DFCF-D8E2-3840F5414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121C9-B037-6AA7-8D0D-CB37D0B85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03324-C477-4A21-7799-11B94694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4EC9-CFA5-4207-BA14-5AFE27F95F6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CB55F-9220-362E-04B8-E05C8D1B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A714A-3C53-7389-2F74-5E3665B5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DB6-AF14-4FE2-B2EE-3FCE4B913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2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94174-1237-7415-1688-F1285F48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736FB-F801-54AC-D3A6-CB7A0FCF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532A-C981-EDAA-659E-876837A01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D4EC9-CFA5-4207-BA14-5AFE27F95F67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B4A8E-2025-5A01-041C-0591A8564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102F9-10DD-64D9-C6E9-A6D5948BE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7CDB6-AF14-4FE2-B2EE-3FCE4B913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99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13FF152-4A40-98BB-0B9A-477674B57A4D}"/>
              </a:ext>
            </a:extLst>
          </p:cNvPr>
          <p:cNvSpPr/>
          <p:nvPr/>
        </p:nvSpPr>
        <p:spPr>
          <a:xfrm>
            <a:off x="0" y="16430"/>
            <a:ext cx="12192000" cy="6841570"/>
          </a:xfrm>
          <a:prstGeom prst="roundRect">
            <a:avLst>
              <a:gd name="adj" fmla="val 2611"/>
            </a:avLst>
          </a:prstGeom>
          <a:gradFill flip="none" rotWithShape="1">
            <a:gsLst>
              <a:gs pos="0">
                <a:schemeClr val="accent6">
                  <a:lumMod val="67000"/>
                  <a:alpha val="90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D674859E-D232-7E53-1073-7362A85EC9D5}"/>
              </a:ext>
            </a:extLst>
          </p:cNvPr>
          <p:cNvSpPr/>
          <p:nvPr/>
        </p:nvSpPr>
        <p:spPr>
          <a:xfrm>
            <a:off x="9721196" y="1117328"/>
            <a:ext cx="1170421" cy="248194"/>
          </a:xfrm>
          <a:prstGeom prst="trapezoi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9F7B7BBE-385B-51E3-0291-C3CCC63A94DE}"/>
              </a:ext>
            </a:extLst>
          </p:cNvPr>
          <p:cNvSpPr/>
          <p:nvPr/>
        </p:nvSpPr>
        <p:spPr>
          <a:xfrm>
            <a:off x="10965643" y="1112860"/>
            <a:ext cx="1170421" cy="248194"/>
          </a:xfrm>
          <a:prstGeom prst="trapezoi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F0744F-A45D-E645-5AFD-9E277567CB17}"/>
              </a:ext>
            </a:extLst>
          </p:cNvPr>
          <p:cNvSpPr/>
          <p:nvPr/>
        </p:nvSpPr>
        <p:spPr>
          <a:xfrm>
            <a:off x="180000" y="195344"/>
            <a:ext cx="48600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22E10D-C58B-AE3B-84C2-789CF235FA42}"/>
              </a:ext>
            </a:extLst>
          </p:cNvPr>
          <p:cNvSpPr/>
          <p:nvPr/>
        </p:nvSpPr>
        <p:spPr>
          <a:xfrm>
            <a:off x="5219194" y="195344"/>
            <a:ext cx="6792806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A39A4B-8E86-44A3-5E3D-456C1BDD0DB8}"/>
              </a:ext>
            </a:extLst>
          </p:cNvPr>
          <p:cNvSpPr/>
          <p:nvPr/>
        </p:nvSpPr>
        <p:spPr>
          <a:xfrm>
            <a:off x="180000" y="1080000"/>
            <a:ext cx="1214085" cy="108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E724A2-5683-655A-113C-DF540BAA0453}"/>
              </a:ext>
            </a:extLst>
          </p:cNvPr>
          <p:cNvSpPr/>
          <p:nvPr/>
        </p:nvSpPr>
        <p:spPr>
          <a:xfrm>
            <a:off x="180000" y="2306375"/>
            <a:ext cx="1214085" cy="324233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27068E-729E-15F6-2E01-13E3435B0BB8}"/>
              </a:ext>
            </a:extLst>
          </p:cNvPr>
          <p:cNvSpPr/>
          <p:nvPr/>
        </p:nvSpPr>
        <p:spPr>
          <a:xfrm>
            <a:off x="179999" y="5695082"/>
            <a:ext cx="1214085" cy="1080000"/>
          </a:xfrm>
          <a:prstGeom prst="roundRect">
            <a:avLst>
              <a:gd name="adj" fmla="val 34732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62231B-8F80-2323-2DF1-B76C693C0C84}"/>
              </a:ext>
            </a:extLst>
          </p:cNvPr>
          <p:cNvSpPr/>
          <p:nvPr/>
        </p:nvSpPr>
        <p:spPr>
          <a:xfrm>
            <a:off x="1619998" y="1080000"/>
            <a:ext cx="2592238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9C934C-71F9-27D9-C42A-988794F0C982}"/>
              </a:ext>
            </a:extLst>
          </p:cNvPr>
          <p:cNvSpPr/>
          <p:nvPr/>
        </p:nvSpPr>
        <p:spPr>
          <a:xfrm>
            <a:off x="7054932" y="1080000"/>
            <a:ext cx="2592238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4D6672-D9A6-39B5-E692-372CD8F87FCA}"/>
              </a:ext>
            </a:extLst>
          </p:cNvPr>
          <p:cNvSpPr/>
          <p:nvPr/>
        </p:nvSpPr>
        <p:spPr>
          <a:xfrm>
            <a:off x="4337465" y="1080000"/>
            <a:ext cx="2592238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49A461-F662-3905-25D9-FA6CFAA57A9C}"/>
              </a:ext>
            </a:extLst>
          </p:cNvPr>
          <p:cNvSpPr/>
          <p:nvPr/>
        </p:nvSpPr>
        <p:spPr>
          <a:xfrm>
            <a:off x="1619998" y="1964656"/>
            <a:ext cx="3311766" cy="2485770"/>
          </a:xfrm>
          <a:prstGeom prst="roundRect">
            <a:avLst>
              <a:gd name="adj" fmla="val 400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4802AF-886B-087B-7070-AD1545527DB4}"/>
              </a:ext>
            </a:extLst>
          </p:cNvPr>
          <p:cNvSpPr/>
          <p:nvPr/>
        </p:nvSpPr>
        <p:spPr>
          <a:xfrm>
            <a:off x="5219194" y="1964656"/>
            <a:ext cx="2486756" cy="2485770"/>
          </a:xfrm>
          <a:prstGeom prst="roundRect">
            <a:avLst>
              <a:gd name="adj" fmla="val 400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BEB0771-C834-8E5A-E887-A4F50D33C058}"/>
              </a:ext>
            </a:extLst>
          </p:cNvPr>
          <p:cNvSpPr/>
          <p:nvPr/>
        </p:nvSpPr>
        <p:spPr>
          <a:xfrm>
            <a:off x="7979766" y="1924672"/>
            <a:ext cx="1659631" cy="2485770"/>
          </a:xfrm>
          <a:prstGeom prst="roundRect">
            <a:avLst>
              <a:gd name="adj" fmla="val 400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7D9770D-6506-E47B-E5D7-62A75D5D35BB}"/>
              </a:ext>
            </a:extLst>
          </p:cNvPr>
          <p:cNvSpPr/>
          <p:nvPr/>
        </p:nvSpPr>
        <p:spPr>
          <a:xfrm>
            <a:off x="7987539" y="4535115"/>
            <a:ext cx="1659631" cy="2239967"/>
          </a:xfrm>
          <a:prstGeom prst="roundRect">
            <a:avLst>
              <a:gd name="adj" fmla="val 400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E7C346-7754-A75C-CA56-5DC872406798}"/>
              </a:ext>
            </a:extLst>
          </p:cNvPr>
          <p:cNvSpPr/>
          <p:nvPr/>
        </p:nvSpPr>
        <p:spPr>
          <a:xfrm>
            <a:off x="1647007" y="4618033"/>
            <a:ext cx="6058943" cy="2157049"/>
          </a:xfrm>
          <a:prstGeom prst="roundRect">
            <a:avLst>
              <a:gd name="adj" fmla="val 400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F4217609-0346-B181-BD42-E7C694354D8B}"/>
              </a:ext>
            </a:extLst>
          </p:cNvPr>
          <p:cNvSpPr/>
          <p:nvPr/>
        </p:nvSpPr>
        <p:spPr>
          <a:xfrm>
            <a:off x="9913214" y="1117328"/>
            <a:ext cx="840738" cy="1952469"/>
          </a:xfrm>
          <a:prstGeom prst="flowChartOffpageConnector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BA9CDC9B-BA60-24EE-D46B-907F1D4D3AC6}"/>
              </a:ext>
            </a:extLst>
          </p:cNvPr>
          <p:cNvSpPr/>
          <p:nvPr/>
        </p:nvSpPr>
        <p:spPr>
          <a:xfrm>
            <a:off x="11105230" y="1112860"/>
            <a:ext cx="860613" cy="1968876"/>
          </a:xfrm>
          <a:prstGeom prst="flowChartOffpageConnector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0828DB-8CA2-1CFD-B360-8037943BE618}"/>
              </a:ext>
            </a:extLst>
          </p:cNvPr>
          <p:cNvSpPr/>
          <p:nvPr/>
        </p:nvSpPr>
        <p:spPr>
          <a:xfrm>
            <a:off x="9809112" y="3235338"/>
            <a:ext cx="2202888" cy="353974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A4D6CB59-8911-92C9-4B27-85633D074C76}"/>
              </a:ext>
            </a:extLst>
          </p:cNvPr>
          <p:cNvSpPr/>
          <p:nvPr/>
        </p:nvSpPr>
        <p:spPr>
          <a:xfrm>
            <a:off x="9990676" y="1259390"/>
            <a:ext cx="688338" cy="1668344"/>
          </a:xfrm>
          <a:prstGeom prst="flowChartOffpageConnector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Off-page Connector 24">
            <a:extLst>
              <a:ext uri="{FF2B5EF4-FFF2-40B4-BE49-F238E27FC236}">
                <a16:creationId xmlns:a16="http://schemas.microsoft.com/office/drawing/2014/main" id="{4D1E1AE1-28E2-11DF-985A-9C479950AE94}"/>
              </a:ext>
            </a:extLst>
          </p:cNvPr>
          <p:cNvSpPr/>
          <p:nvPr/>
        </p:nvSpPr>
        <p:spPr>
          <a:xfrm>
            <a:off x="11191368" y="1246696"/>
            <a:ext cx="688338" cy="1668344"/>
          </a:xfrm>
          <a:prstGeom prst="flowChartOffpageConnector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73C29F-D5CE-A20C-5D09-56DE9F1726D0}"/>
              </a:ext>
            </a:extLst>
          </p:cNvPr>
          <p:cNvCxnSpPr>
            <a:cxnSpLocks/>
          </p:cNvCxnSpPr>
          <p:nvPr/>
        </p:nvCxnSpPr>
        <p:spPr>
          <a:xfrm flipV="1">
            <a:off x="1800665" y="2321169"/>
            <a:ext cx="2926080" cy="691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9EF660-F9B6-D384-CB95-10124AB677F0}"/>
              </a:ext>
            </a:extLst>
          </p:cNvPr>
          <p:cNvCxnSpPr>
            <a:cxnSpLocks/>
          </p:cNvCxnSpPr>
          <p:nvPr/>
        </p:nvCxnSpPr>
        <p:spPr>
          <a:xfrm flipV="1">
            <a:off x="8072344" y="2279443"/>
            <a:ext cx="1394207" cy="345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06F65F-161C-4767-028D-7F608B1DC20A}"/>
              </a:ext>
            </a:extLst>
          </p:cNvPr>
          <p:cNvCxnSpPr>
            <a:cxnSpLocks/>
          </p:cNvCxnSpPr>
          <p:nvPr/>
        </p:nvCxnSpPr>
        <p:spPr>
          <a:xfrm>
            <a:off x="5283042" y="2322670"/>
            <a:ext cx="2345446" cy="541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3845ED-DE94-49D0-F582-EAB5527081A3}"/>
              </a:ext>
            </a:extLst>
          </p:cNvPr>
          <p:cNvCxnSpPr>
            <a:cxnSpLocks/>
          </p:cNvCxnSpPr>
          <p:nvPr/>
        </p:nvCxnSpPr>
        <p:spPr>
          <a:xfrm flipV="1">
            <a:off x="8120250" y="5001751"/>
            <a:ext cx="1394207" cy="345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8F7FCBA-AFE8-D52F-E4B0-879764A91A21}"/>
              </a:ext>
            </a:extLst>
          </p:cNvPr>
          <p:cNvCxnSpPr>
            <a:cxnSpLocks/>
          </p:cNvCxnSpPr>
          <p:nvPr/>
        </p:nvCxnSpPr>
        <p:spPr>
          <a:xfrm flipV="1">
            <a:off x="1860705" y="5005209"/>
            <a:ext cx="5623307" cy="2453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E186A0-04BE-3167-34E0-96FF03113C78}"/>
              </a:ext>
            </a:extLst>
          </p:cNvPr>
          <p:cNvCxnSpPr>
            <a:cxnSpLocks/>
          </p:cNvCxnSpPr>
          <p:nvPr/>
        </p:nvCxnSpPr>
        <p:spPr>
          <a:xfrm>
            <a:off x="9942719" y="3828152"/>
            <a:ext cx="189779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81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13FF152-4A40-98BB-0B9A-477674B57A4D}"/>
              </a:ext>
            </a:extLst>
          </p:cNvPr>
          <p:cNvSpPr/>
          <p:nvPr/>
        </p:nvSpPr>
        <p:spPr>
          <a:xfrm>
            <a:off x="0" y="16430"/>
            <a:ext cx="12192000" cy="6841570"/>
          </a:xfrm>
          <a:prstGeom prst="roundRect">
            <a:avLst>
              <a:gd name="adj" fmla="val 261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D674859E-D232-7E53-1073-7362A85EC9D5}"/>
              </a:ext>
            </a:extLst>
          </p:cNvPr>
          <p:cNvSpPr/>
          <p:nvPr/>
        </p:nvSpPr>
        <p:spPr>
          <a:xfrm>
            <a:off x="9721196" y="1117328"/>
            <a:ext cx="1170421" cy="248194"/>
          </a:xfrm>
          <a:prstGeom prst="trapezoi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9F7B7BBE-385B-51E3-0291-C3CCC63A94DE}"/>
              </a:ext>
            </a:extLst>
          </p:cNvPr>
          <p:cNvSpPr/>
          <p:nvPr/>
        </p:nvSpPr>
        <p:spPr>
          <a:xfrm>
            <a:off x="10965643" y="1112860"/>
            <a:ext cx="1170421" cy="248194"/>
          </a:xfrm>
          <a:prstGeom prst="trapezoi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F0744F-A45D-E645-5AFD-9E277567CB17}"/>
              </a:ext>
            </a:extLst>
          </p:cNvPr>
          <p:cNvSpPr/>
          <p:nvPr/>
        </p:nvSpPr>
        <p:spPr>
          <a:xfrm>
            <a:off x="180000" y="195344"/>
            <a:ext cx="48600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22E10D-C58B-AE3B-84C2-789CF235FA42}"/>
              </a:ext>
            </a:extLst>
          </p:cNvPr>
          <p:cNvSpPr/>
          <p:nvPr/>
        </p:nvSpPr>
        <p:spPr>
          <a:xfrm>
            <a:off x="5219194" y="195344"/>
            <a:ext cx="6792806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A39A4B-8E86-44A3-5E3D-456C1BDD0DB8}"/>
              </a:ext>
            </a:extLst>
          </p:cNvPr>
          <p:cNvSpPr/>
          <p:nvPr/>
        </p:nvSpPr>
        <p:spPr>
          <a:xfrm>
            <a:off x="180000" y="1080000"/>
            <a:ext cx="1214085" cy="108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E724A2-5683-655A-113C-DF540BAA0453}"/>
              </a:ext>
            </a:extLst>
          </p:cNvPr>
          <p:cNvSpPr/>
          <p:nvPr/>
        </p:nvSpPr>
        <p:spPr>
          <a:xfrm>
            <a:off x="180000" y="2306375"/>
            <a:ext cx="1214085" cy="324233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27068E-729E-15F6-2E01-13E3435B0BB8}"/>
              </a:ext>
            </a:extLst>
          </p:cNvPr>
          <p:cNvSpPr/>
          <p:nvPr/>
        </p:nvSpPr>
        <p:spPr>
          <a:xfrm>
            <a:off x="179999" y="5695082"/>
            <a:ext cx="1214085" cy="1080000"/>
          </a:xfrm>
          <a:prstGeom prst="roundRect">
            <a:avLst>
              <a:gd name="adj" fmla="val 34732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62231B-8F80-2323-2DF1-B76C693C0C84}"/>
              </a:ext>
            </a:extLst>
          </p:cNvPr>
          <p:cNvSpPr/>
          <p:nvPr/>
        </p:nvSpPr>
        <p:spPr>
          <a:xfrm>
            <a:off x="1619998" y="1080000"/>
            <a:ext cx="2592238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9C934C-71F9-27D9-C42A-988794F0C982}"/>
              </a:ext>
            </a:extLst>
          </p:cNvPr>
          <p:cNvSpPr/>
          <p:nvPr/>
        </p:nvSpPr>
        <p:spPr>
          <a:xfrm>
            <a:off x="7054932" y="1080000"/>
            <a:ext cx="2592238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4D6672-D9A6-39B5-E692-372CD8F87FCA}"/>
              </a:ext>
            </a:extLst>
          </p:cNvPr>
          <p:cNvSpPr/>
          <p:nvPr/>
        </p:nvSpPr>
        <p:spPr>
          <a:xfrm>
            <a:off x="4337465" y="1080000"/>
            <a:ext cx="2592238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49A461-F662-3905-25D9-FA6CFAA57A9C}"/>
              </a:ext>
            </a:extLst>
          </p:cNvPr>
          <p:cNvSpPr/>
          <p:nvPr/>
        </p:nvSpPr>
        <p:spPr>
          <a:xfrm>
            <a:off x="1619998" y="1964656"/>
            <a:ext cx="3311766" cy="2485770"/>
          </a:xfrm>
          <a:prstGeom prst="roundRect">
            <a:avLst>
              <a:gd name="adj" fmla="val 400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4802AF-886B-087B-7070-AD1545527DB4}"/>
              </a:ext>
            </a:extLst>
          </p:cNvPr>
          <p:cNvSpPr/>
          <p:nvPr/>
        </p:nvSpPr>
        <p:spPr>
          <a:xfrm>
            <a:off x="5219194" y="1964656"/>
            <a:ext cx="2486756" cy="2485770"/>
          </a:xfrm>
          <a:prstGeom prst="roundRect">
            <a:avLst>
              <a:gd name="adj" fmla="val 400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BEB0771-C834-8E5A-E887-A4F50D33C058}"/>
              </a:ext>
            </a:extLst>
          </p:cNvPr>
          <p:cNvSpPr/>
          <p:nvPr/>
        </p:nvSpPr>
        <p:spPr>
          <a:xfrm>
            <a:off x="7979766" y="1924672"/>
            <a:ext cx="1659631" cy="2485770"/>
          </a:xfrm>
          <a:prstGeom prst="roundRect">
            <a:avLst>
              <a:gd name="adj" fmla="val 400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7D9770D-6506-E47B-E5D7-62A75D5D35BB}"/>
              </a:ext>
            </a:extLst>
          </p:cNvPr>
          <p:cNvSpPr/>
          <p:nvPr/>
        </p:nvSpPr>
        <p:spPr>
          <a:xfrm>
            <a:off x="7987539" y="4535115"/>
            <a:ext cx="1659631" cy="2239967"/>
          </a:xfrm>
          <a:prstGeom prst="roundRect">
            <a:avLst>
              <a:gd name="adj" fmla="val 400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E7C346-7754-A75C-CA56-5DC872406798}"/>
              </a:ext>
            </a:extLst>
          </p:cNvPr>
          <p:cNvSpPr/>
          <p:nvPr/>
        </p:nvSpPr>
        <p:spPr>
          <a:xfrm>
            <a:off x="1647007" y="4618033"/>
            <a:ext cx="6058943" cy="2157049"/>
          </a:xfrm>
          <a:prstGeom prst="roundRect">
            <a:avLst>
              <a:gd name="adj" fmla="val 400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F4217609-0346-B181-BD42-E7C694354D8B}"/>
              </a:ext>
            </a:extLst>
          </p:cNvPr>
          <p:cNvSpPr/>
          <p:nvPr/>
        </p:nvSpPr>
        <p:spPr>
          <a:xfrm>
            <a:off x="9913214" y="1117328"/>
            <a:ext cx="840738" cy="1952469"/>
          </a:xfrm>
          <a:prstGeom prst="flowChartOffpageConnector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BA9CDC9B-BA60-24EE-D46B-907F1D4D3AC6}"/>
              </a:ext>
            </a:extLst>
          </p:cNvPr>
          <p:cNvSpPr/>
          <p:nvPr/>
        </p:nvSpPr>
        <p:spPr>
          <a:xfrm>
            <a:off x="11105230" y="1112860"/>
            <a:ext cx="860613" cy="1968876"/>
          </a:xfrm>
          <a:prstGeom prst="flowChartOffpageConnector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0828DB-8CA2-1CFD-B360-8037943BE618}"/>
              </a:ext>
            </a:extLst>
          </p:cNvPr>
          <p:cNvSpPr/>
          <p:nvPr/>
        </p:nvSpPr>
        <p:spPr>
          <a:xfrm>
            <a:off x="9809112" y="3235338"/>
            <a:ext cx="2202888" cy="353974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lt1">
                  <a:alpha val="93000"/>
                </a:schemeClr>
              </a:solidFill>
            </a:endParaRPr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A4D6CB59-8911-92C9-4B27-85633D074C76}"/>
              </a:ext>
            </a:extLst>
          </p:cNvPr>
          <p:cNvSpPr/>
          <p:nvPr/>
        </p:nvSpPr>
        <p:spPr>
          <a:xfrm>
            <a:off x="9990676" y="1259390"/>
            <a:ext cx="688338" cy="1668344"/>
          </a:xfrm>
          <a:prstGeom prst="flowChartOffpageConnector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Off-page Connector 24">
            <a:extLst>
              <a:ext uri="{FF2B5EF4-FFF2-40B4-BE49-F238E27FC236}">
                <a16:creationId xmlns:a16="http://schemas.microsoft.com/office/drawing/2014/main" id="{4D1E1AE1-28E2-11DF-985A-9C479950AE94}"/>
              </a:ext>
            </a:extLst>
          </p:cNvPr>
          <p:cNvSpPr/>
          <p:nvPr/>
        </p:nvSpPr>
        <p:spPr>
          <a:xfrm>
            <a:off x="11191368" y="1246696"/>
            <a:ext cx="688338" cy="1668344"/>
          </a:xfrm>
          <a:prstGeom prst="flowChartOffpageConnector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73C29F-D5CE-A20C-5D09-56DE9F1726D0}"/>
              </a:ext>
            </a:extLst>
          </p:cNvPr>
          <p:cNvCxnSpPr>
            <a:cxnSpLocks/>
          </p:cNvCxnSpPr>
          <p:nvPr/>
        </p:nvCxnSpPr>
        <p:spPr>
          <a:xfrm flipV="1">
            <a:off x="1800665" y="2321169"/>
            <a:ext cx="2926080" cy="691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9EF660-F9B6-D384-CB95-10124AB677F0}"/>
              </a:ext>
            </a:extLst>
          </p:cNvPr>
          <p:cNvCxnSpPr>
            <a:cxnSpLocks/>
          </p:cNvCxnSpPr>
          <p:nvPr/>
        </p:nvCxnSpPr>
        <p:spPr>
          <a:xfrm flipV="1">
            <a:off x="8072344" y="2279443"/>
            <a:ext cx="1394207" cy="345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06F65F-161C-4767-028D-7F608B1DC20A}"/>
              </a:ext>
            </a:extLst>
          </p:cNvPr>
          <p:cNvCxnSpPr>
            <a:cxnSpLocks/>
          </p:cNvCxnSpPr>
          <p:nvPr/>
        </p:nvCxnSpPr>
        <p:spPr>
          <a:xfrm>
            <a:off x="5283042" y="2322670"/>
            <a:ext cx="2345446" cy="541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3845ED-DE94-49D0-F582-EAB5527081A3}"/>
              </a:ext>
            </a:extLst>
          </p:cNvPr>
          <p:cNvCxnSpPr>
            <a:cxnSpLocks/>
          </p:cNvCxnSpPr>
          <p:nvPr/>
        </p:nvCxnSpPr>
        <p:spPr>
          <a:xfrm flipV="1">
            <a:off x="8120250" y="5001751"/>
            <a:ext cx="1394207" cy="345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8F7FCBA-AFE8-D52F-E4B0-879764A91A21}"/>
              </a:ext>
            </a:extLst>
          </p:cNvPr>
          <p:cNvCxnSpPr>
            <a:cxnSpLocks/>
          </p:cNvCxnSpPr>
          <p:nvPr/>
        </p:nvCxnSpPr>
        <p:spPr>
          <a:xfrm flipV="1">
            <a:off x="1860705" y="5005209"/>
            <a:ext cx="5623307" cy="2453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E186A0-04BE-3167-34E0-96FF03113C78}"/>
              </a:ext>
            </a:extLst>
          </p:cNvPr>
          <p:cNvCxnSpPr>
            <a:cxnSpLocks/>
          </p:cNvCxnSpPr>
          <p:nvPr/>
        </p:nvCxnSpPr>
        <p:spPr>
          <a:xfrm>
            <a:off x="9942719" y="3828152"/>
            <a:ext cx="189779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69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Shrutika Kakde</dc:creator>
  <cp:lastModifiedBy>Shrutika Kakde</cp:lastModifiedBy>
  <cp:revision>1</cp:revision>
  <dcterms:created xsi:type="dcterms:W3CDTF">2022-09-28T05:58:05Z</dcterms:created>
  <dcterms:modified xsi:type="dcterms:W3CDTF">2022-10-03T04:05:28Z</dcterms:modified>
</cp:coreProperties>
</file>