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7549320567670/BritishAirways_Review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159D79-FEC9-4235-9D89-5E51AD0E364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4445120-113C-440E-BAC6-B58A94826B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8/19/2025 5:45:12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tishAirways_Review" id="2" name="slide2">
            <a:extLst>
              <a:ext uri="{FF2B5EF4-FFF2-40B4-BE49-F238E27FC236}">
                <a16:creationId xmlns:a16="http://schemas.microsoft.com/office/drawing/2014/main" id="{BB60BEE2-8006-4424-8FF8-3F39390C36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594360"/>
            <a:ext cx="1088136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2025-08-19T05:45:13Z</dcterms:created>
  <dcterms:modified xsi:type="dcterms:W3CDTF">2025-08-19T05:45:13Z</dcterms:modified>
</cp:coreProperties>
</file>