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dvent Pro SemiBold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Fira Sans Condensed Medium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Share Tech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FiraSansCondensedMedium-bold.fntdata"/><Relationship Id="rId23" Type="http://schemas.openxmlformats.org/officeDocument/2006/relationships/font" Target="fonts/FiraSansCondensed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boldItalic.fntdata"/><Relationship Id="rId25" Type="http://schemas.openxmlformats.org/officeDocument/2006/relationships/font" Target="fonts/FiraSansCondensedMedium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hareTech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dventPro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AdventProSemiBold-italic.fntdata"/><Relationship Id="rId16" Type="http://schemas.openxmlformats.org/officeDocument/2006/relationships/font" Target="fonts/AdventProSemiBold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AdventPro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30a40f57f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30a40f57f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2c4329ea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2c4329ea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30a40f57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30a40f57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30a40f57f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30a40f57f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30a40f57f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30a40f57f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6c4305b0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6c4305b0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6c4305b01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6c4305b01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c52a2e8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c52a2e8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2911900" y="2553996"/>
            <a:ext cx="32955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Simplifying Event Booking</a:t>
            </a:r>
            <a:endParaRPr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567150" y="1480888"/>
            <a:ext cx="8009700" cy="10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MANAGEMENT SYSTEM</a:t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2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idx="1" type="subTitle"/>
          </p:nvPr>
        </p:nvSpPr>
        <p:spPr>
          <a:xfrm>
            <a:off x="1565250" y="1281000"/>
            <a:ext cx="6013500" cy="25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</a:t>
            </a:r>
            <a:r>
              <a:rPr lang="en"/>
              <a:t>Event management systems is designed to streamline and automate various aspects of planning, executing, and evaluating events. It offers a centralized platform to manage tasks, resources, and communication, ultimately aiming to improve efficiency, reduce costs, and enhance the overall event experience.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"/>
          <p:cNvSpPr txBox="1"/>
          <p:nvPr>
            <p:ph idx="8" type="ctrTitle"/>
          </p:nvPr>
        </p:nvSpPr>
        <p:spPr>
          <a:xfrm>
            <a:off x="749548" y="526800"/>
            <a:ext cx="7644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Existing Management Platforms</a:t>
            </a:r>
            <a:endParaRPr sz="3000"/>
          </a:p>
        </p:txBody>
      </p:sp>
      <p:sp>
        <p:nvSpPr>
          <p:cNvPr id="468" name="Google Shape;468;p25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Whova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9" name="Google Shape;469;p25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vFairs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70" name="Google Shape;470;p25"/>
          <p:cNvSpPr txBox="1"/>
          <p:nvPr>
            <p:ph idx="7" type="subTitle"/>
          </p:nvPr>
        </p:nvSpPr>
        <p:spPr>
          <a:xfrm>
            <a:off x="6054550" y="3271100"/>
            <a:ext cx="2005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Expensive. Especially for Smaller events</a:t>
            </a:r>
            <a:endParaRPr/>
          </a:p>
        </p:txBody>
      </p:sp>
      <p:sp>
        <p:nvSpPr>
          <p:cNvPr id="471" name="Google Shape;471;p25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Cvent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72" name="Google Shape;472;p25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Easy to Use or Beginner Friendly</a:t>
            </a:r>
            <a:endParaRPr/>
          </a:p>
        </p:txBody>
      </p:sp>
      <p:sp>
        <p:nvSpPr>
          <p:cNvPr id="473" name="Google Shape;473;p25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Customizability</a:t>
            </a:r>
            <a:endParaRPr/>
          </a:p>
        </p:txBody>
      </p:sp>
      <p:sp>
        <p:nvSpPr>
          <p:cNvPr id="474" name="Google Shape;474;p25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Details are not Transparent</a:t>
            </a:r>
            <a:endParaRPr/>
          </a:p>
        </p:txBody>
      </p:sp>
      <p:sp>
        <p:nvSpPr>
          <p:cNvPr id="475" name="Google Shape;475;p25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Bizzabo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0" name="Google Shape;480;p25"/>
          <p:cNvCxnSpPr>
            <a:stCxn id="476" idx="3"/>
            <a:endCxn id="478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5"/>
          <p:cNvCxnSpPr>
            <a:stCxn id="478" idx="2"/>
            <a:endCxn id="477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25"/>
          <p:cNvCxnSpPr>
            <a:stCxn id="477" idx="3"/>
            <a:endCxn id="479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3" name="Google Shape;4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825" y="1673975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838" y="1673975"/>
            <a:ext cx="723899" cy="72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0400" y="3082375"/>
            <a:ext cx="723875" cy="7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9275" y="3082475"/>
            <a:ext cx="7239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"/>
          <p:cNvSpPr txBox="1"/>
          <p:nvPr>
            <p:ph type="ctrTitle"/>
          </p:nvPr>
        </p:nvSpPr>
        <p:spPr>
          <a:xfrm>
            <a:off x="2903400" y="498650"/>
            <a:ext cx="3337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pic>
        <p:nvPicPr>
          <p:cNvPr id="492" name="Google Shape;492;p26"/>
          <p:cNvPicPr preferRelativeResize="0"/>
          <p:nvPr/>
        </p:nvPicPr>
        <p:blipFill rotWithShape="1">
          <a:blip r:embed="rId3">
            <a:alphaModFix/>
          </a:blip>
          <a:srcRect b="21266" l="29342" r="28169" t="13696"/>
          <a:stretch/>
        </p:blipFill>
        <p:spPr>
          <a:xfrm>
            <a:off x="3565375" y="2043988"/>
            <a:ext cx="2013249" cy="176092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6"/>
          <p:cNvSpPr/>
          <p:nvPr/>
        </p:nvSpPr>
        <p:spPr>
          <a:xfrm>
            <a:off x="786300" y="1189625"/>
            <a:ext cx="2348700" cy="1022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JAVA +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Spring Boot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for implementing Back-end logic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4" name="Google Shape;494;p26"/>
          <p:cNvSpPr/>
          <p:nvPr/>
        </p:nvSpPr>
        <p:spPr>
          <a:xfrm>
            <a:off x="5979300" y="2369150"/>
            <a:ext cx="2408100" cy="111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JUnit for creation and development for test cases for the app.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5" name="Google Shape;495;p26"/>
          <p:cNvSpPr/>
          <p:nvPr/>
        </p:nvSpPr>
        <p:spPr>
          <a:xfrm>
            <a:off x="786300" y="2413400"/>
            <a:ext cx="2348700" cy="1022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HTML, CSS, Javascript for Front End Development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6" name="Google Shape;496;p26"/>
          <p:cNvSpPr/>
          <p:nvPr/>
        </p:nvSpPr>
        <p:spPr>
          <a:xfrm>
            <a:off x="6009000" y="1189625"/>
            <a:ext cx="2348700" cy="1022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Java Servlet for handling data flow and server side logic.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7" name="Google Shape;497;p26"/>
          <p:cNvSpPr/>
          <p:nvPr/>
        </p:nvSpPr>
        <p:spPr>
          <a:xfrm>
            <a:off x="786300" y="3637175"/>
            <a:ext cx="2348700" cy="1022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MongoDB + Hibernate for Database and querying requirements.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8" name="Google Shape;498;p26"/>
          <p:cNvSpPr/>
          <p:nvPr/>
        </p:nvSpPr>
        <p:spPr>
          <a:xfrm>
            <a:off x="6009000" y="3637175"/>
            <a:ext cx="2348700" cy="1022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GitHub as Version control and collaboration platform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7"/>
          <p:cNvSpPr txBox="1"/>
          <p:nvPr>
            <p:ph type="ctrTitle"/>
          </p:nvPr>
        </p:nvSpPr>
        <p:spPr>
          <a:xfrm>
            <a:off x="2488800" y="487800"/>
            <a:ext cx="4166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ARCHITECTURE</a:t>
            </a:r>
            <a:endParaRPr/>
          </a:p>
        </p:txBody>
      </p:sp>
      <p:pic>
        <p:nvPicPr>
          <p:cNvPr id="504" name="Google Shape;504;p27"/>
          <p:cNvPicPr preferRelativeResize="0"/>
          <p:nvPr/>
        </p:nvPicPr>
        <p:blipFill rotWithShape="1">
          <a:blip r:embed="rId3">
            <a:alphaModFix/>
          </a:blip>
          <a:srcRect b="1710" l="1710" r="0" t="0"/>
          <a:stretch/>
        </p:blipFill>
        <p:spPr>
          <a:xfrm>
            <a:off x="783100" y="1207100"/>
            <a:ext cx="4095050" cy="35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700" y="1179537"/>
            <a:ext cx="3203800" cy="35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550" y="152400"/>
            <a:ext cx="404489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/>
          <p:nvPr>
            <p:ph type="ctrTitle"/>
          </p:nvPr>
        </p:nvSpPr>
        <p:spPr>
          <a:xfrm>
            <a:off x="2208150" y="39402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FUNCTIONALITY</a:t>
            </a:r>
            <a:endParaRPr/>
          </a:p>
        </p:txBody>
      </p:sp>
      <p:sp>
        <p:nvSpPr>
          <p:cNvPr id="516" name="Google Shape;516;p29"/>
          <p:cNvSpPr txBox="1"/>
          <p:nvPr>
            <p:ph idx="4294967295" type="subTitle"/>
          </p:nvPr>
        </p:nvSpPr>
        <p:spPr>
          <a:xfrm>
            <a:off x="2405913" y="3589075"/>
            <a:ext cx="20403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Offer a comprehensive suite of features for managing all aspects of an event.</a:t>
            </a:r>
            <a:endParaRPr sz="1400"/>
          </a:p>
        </p:txBody>
      </p:sp>
      <p:sp>
        <p:nvSpPr>
          <p:cNvPr id="517" name="Google Shape;517;p29"/>
          <p:cNvSpPr txBox="1"/>
          <p:nvPr>
            <p:ph idx="4294967295" type="ctrTitle"/>
          </p:nvPr>
        </p:nvSpPr>
        <p:spPr>
          <a:xfrm>
            <a:off x="543650" y="1765763"/>
            <a:ext cx="2315100" cy="3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User-Friendly Interface</a:t>
            </a:r>
            <a:endParaRPr sz="1800"/>
          </a:p>
        </p:txBody>
      </p:sp>
      <p:sp>
        <p:nvSpPr>
          <p:cNvPr id="518" name="Google Shape;518;p29"/>
          <p:cNvSpPr txBox="1"/>
          <p:nvPr>
            <p:ph idx="4294967295" type="subTitle"/>
          </p:nvPr>
        </p:nvSpPr>
        <p:spPr>
          <a:xfrm>
            <a:off x="760550" y="1955763"/>
            <a:ext cx="18813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Intuitive for both organizers and attendees</a:t>
            </a:r>
            <a:endParaRPr sz="1400"/>
          </a:p>
        </p:txBody>
      </p:sp>
      <p:sp>
        <p:nvSpPr>
          <p:cNvPr id="519" name="Google Shape;519;p29"/>
          <p:cNvSpPr/>
          <p:nvPr/>
        </p:nvSpPr>
        <p:spPr>
          <a:xfrm>
            <a:off x="1623238" y="1494148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9"/>
          <p:cNvSpPr txBox="1"/>
          <p:nvPr>
            <p:ph idx="4294967295" type="ctrTitle"/>
          </p:nvPr>
        </p:nvSpPr>
        <p:spPr>
          <a:xfrm>
            <a:off x="2485413" y="3417813"/>
            <a:ext cx="1881300" cy="2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All in One Platform</a:t>
            </a:r>
            <a:endParaRPr sz="1800"/>
          </a:p>
        </p:txBody>
      </p:sp>
      <p:sp>
        <p:nvSpPr>
          <p:cNvPr id="521" name="Google Shape;521;p29"/>
          <p:cNvSpPr/>
          <p:nvPr/>
        </p:nvSpPr>
        <p:spPr>
          <a:xfrm>
            <a:off x="3348088" y="31033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9"/>
          <p:cNvSpPr txBox="1"/>
          <p:nvPr>
            <p:ph idx="4294967295" type="subTitle"/>
          </p:nvPr>
        </p:nvSpPr>
        <p:spPr>
          <a:xfrm>
            <a:off x="6194672" y="3589072"/>
            <a:ext cx="2126400" cy="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Check the progress of every aspect on the app in real time</a:t>
            </a:r>
            <a:endParaRPr sz="1400"/>
          </a:p>
        </p:txBody>
      </p:sp>
      <p:sp>
        <p:nvSpPr>
          <p:cNvPr id="523" name="Google Shape;523;p29"/>
          <p:cNvSpPr txBox="1"/>
          <p:nvPr>
            <p:ph idx="4294967295" type="ctrTitle"/>
          </p:nvPr>
        </p:nvSpPr>
        <p:spPr>
          <a:xfrm>
            <a:off x="4119300" y="1757975"/>
            <a:ext cx="2682000" cy="3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Secure User Authentication</a:t>
            </a:r>
            <a:endParaRPr sz="1800"/>
          </a:p>
        </p:txBody>
      </p:sp>
      <p:sp>
        <p:nvSpPr>
          <p:cNvPr id="524" name="Google Shape;524;p29"/>
          <p:cNvSpPr txBox="1"/>
          <p:nvPr>
            <p:ph idx="4294967295" type="subTitle"/>
          </p:nvPr>
        </p:nvSpPr>
        <p:spPr>
          <a:xfrm>
            <a:off x="4480045" y="1955779"/>
            <a:ext cx="1960500" cy="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Safe and reliable user verification system. 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5" name="Google Shape;525;p29"/>
          <p:cNvSpPr/>
          <p:nvPr/>
        </p:nvSpPr>
        <p:spPr>
          <a:xfrm>
            <a:off x="5379043" y="1494150"/>
            <a:ext cx="162489" cy="16422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9"/>
          <p:cNvSpPr txBox="1"/>
          <p:nvPr>
            <p:ph idx="4294967295" type="ctrTitle"/>
          </p:nvPr>
        </p:nvSpPr>
        <p:spPr>
          <a:xfrm>
            <a:off x="6277619" y="3410616"/>
            <a:ext cx="1960500" cy="3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Session Tracking</a:t>
            </a:r>
            <a:endParaRPr sz="1800"/>
          </a:p>
        </p:txBody>
      </p:sp>
      <p:sp>
        <p:nvSpPr>
          <p:cNvPr id="527" name="Google Shape;527;p29"/>
          <p:cNvSpPr/>
          <p:nvPr/>
        </p:nvSpPr>
        <p:spPr>
          <a:xfrm>
            <a:off x="7176629" y="3099451"/>
            <a:ext cx="162489" cy="16422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2" name="Google Shape;532;p30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30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0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30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30"/>
          <p:cNvSpPr txBox="1"/>
          <p:nvPr>
            <p:ph type="ctrTitle"/>
          </p:nvPr>
        </p:nvSpPr>
        <p:spPr>
          <a:xfrm>
            <a:off x="2568900" y="522075"/>
            <a:ext cx="400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WORKFLOW</a:t>
            </a:r>
            <a:endParaRPr/>
          </a:p>
        </p:txBody>
      </p:sp>
      <p:cxnSp>
        <p:nvCxnSpPr>
          <p:cNvPr id="537" name="Google Shape;537;p30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8" name="Google Shape;538;p30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539" name="Google Shape;539;p30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0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542" name="Google Shape;542;p30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0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545" name="Google Shape;545;p30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0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548" name="Google Shape;548;p30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30"/>
          <p:cNvSpPr txBox="1"/>
          <p:nvPr>
            <p:ph idx="4294967295" type="ctrTitle"/>
          </p:nvPr>
        </p:nvSpPr>
        <p:spPr>
          <a:xfrm>
            <a:off x="841425" y="3282475"/>
            <a:ext cx="14361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Architecture and Database Design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551" name="Google Shape;551;p30"/>
          <p:cNvSpPr txBox="1"/>
          <p:nvPr>
            <p:ph idx="4294967295" type="ctrTitle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Front-End Development 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552" name="Google Shape;552;p30"/>
          <p:cNvSpPr txBox="1"/>
          <p:nvPr>
            <p:ph idx="4294967295" type="ctrTitle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Back-End Development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3" name="Google Shape;553;p30"/>
          <p:cNvSpPr txBox="1"/>
          <p:nvPr>
            <p:ph idx="4294967295" type="ctrTitle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Payment Integration</a:t>
            </a:r>
            <a:endParaRPr sz="1400">
              <a:solidFill>
                <a:schemeClr val="accent4"/>
              </a:solidFill>
            </a:endParaRPr>
          </a:p>
        </p:txBody>
      </p:sp>
      <p:sp>
        <p:nvSpPr>
          <p:cNvPr id="554" name="Google Shape;554;p30"/>
          <p:cNvSpPr txBox="1"/>
          <p:nvPr>
            <p:ph idx="4294967295" type="subTitle"/>
          </p:nvPr>
        </p:nvSpPr>
        <p:spPr>
          <a:xfrm>
            <a:off x="2663975" y="3554725"/>
            <a:ext cx="18813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user interface with simple forms, dynamic cost display, and photographer service selection.</a:t>
            </a:r>
            <a:endParaRPr sz="1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55" name="Google Shape;555;p30"/>
          <p:cNvSpPr txBox="1"/>
          <p:nvPr>
            <p:ph idx="4294967295" type="subTitle"/>
          </p:nvPr>
        </p:nvSpPr>
        <p:spPr>
          <a:xfrm>
            <a:off x="610438" y="1618374"/>
            <a:ext cx="18813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 tables for Users, Events, Bookings, Payments, and GuestList with relevant fields.</a:t>
            </a:r>
            <a:endParaRPr sz="1000"/>
          </a:p>
        </p:txBody>
      </p:sp>
      <p:sp>
        <p:nvSpPr>
          <p:cNvPr id="556" name="Google Shape;556;p30"/>
          <p:cNvSpPr txBox="1"/>
          <p:nvPr>
            <p:ph idx="4294967295" type="subTitle"/>
          </p:nvPr>
        </p:nvSpPr>
        <p:spPr>
          <a:xfrm>
            <a:off x="6703913" y="3554724"/>
            <a:ext cx="18813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Integrate secure payment gateways and manage transaction data in the database.</a:t>
            </a:r>
            <a:endParaRPr sz="1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57" name="Google Shape;557;p30"/>
          <p:cNvSpPr txBox="1"/>
          <p:nvPr>
            <p:ph idx="4294967295" type="subTitle"/>
          </p:nvPr>
        </p:nvSpPr>
        <p:spPr>
          <a:xfrm>
            <a:off x="4549252" y="1618388"/>
            <a:ext cx="21339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Develop servlets for request handling, event management, booking processing, and cost calculation.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1"/>
          <p:cNvSpPr txBox="1"/>
          <p:nvPr>
            <p:ph idx="6" type="ctrTitle"/>
          </p:nvPr>
        </p:nvSpPr>
        <p:spPr>
          <a:xfrm>
            <a:off x="2700900" y="351400"/>
            <a:ext cx="3742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OF EACH MEMBER</a:t>
            </a:r>
            <a:endParaRPr/>
          </a:p>
        </p:txBody>
      </p:sp>
      <p:sp>
        <p:nvSpPr>
          <p:cNvPr id="563" name="Google Shape;563;p31"/>
          <p:cNvSpPr txBox="1"/>
          <p:nvPr>
            <p:ph idx="2" type="ctrTitle"/>
          </p:nvPr>
        </p:nvSpPr>
        <p:spPr>
          <a:xfrm>
            <a:off x="3470475" y="1594275"/>
            <a:ext cx="2196900" cy="6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—HIMAVARSHA REDDY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2310030147</a:t>
            </a:r>
            <a:endParaRPr/>
          </a:p>
        </p:txBody>
      </p:sp>
      <p:sp>
        <p:nvSpPr>
          <p:cNvPr id="564" name="Google Shape;564;p31"/>
          <p:cNvSpPr txBox="1"/>
          <p:nvPr>
            <p:ph type="ctrTitle"/>
          </p:nvPr>
        </p:nvSpPr>
        <p:spPr>
          <a:xfrm>
            <a:off x="524975" y="1594275"/>
            <a:ext cx="2617200" cy="6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AEKULA JHANSI (TEAM LEAD)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2310030332</a:t>
            </a:r>
            <a:endParaRPr/>
          </a:p>
        </p:txBody>
      </p:sp>
      <p:sp>
        <p:nvSpPr>
          <p:cNvPr id="565" name="Google Shape;565;p31"/>
          <p:cNvSpPr txBox="1"/>
          <p:nvPr>
            <p:ph idx="1" type="subTitle"/>
          </p:nvPr>
        </p:nvSpPr>
        <p:spPr>
          <a:xfrm>
            <a:off x="629375" y="2162688"/>
            <a:ext cx="24084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Frontend Developer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Coordinates project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Ensures quality user interface.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6" name="Google Shape;566;p31"/>
          <p:cNvSpPr txBox="1"/>
          <p:nvPr>
            <p:ph idx="3" type="subTitle"/>
          </p:nvPr>
        </p:nvSpPr>
        <p:spPr>
          <a:xfrm>
            <a:off x="3510837" y="2162688"/>
            <a:ext cx="21162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Backend Developer.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Handles server-side logic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Data processing.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7" name="Google Shape;567;p31"/>
          <p:cNvSpPr txBox="1"/>
          <p:nvPr>
            <p:ph idx="4" type="ctrTitle"/>
          </p:nvPr>
        </p:nvSpPr>
        <p:spPr>
          <a:xfrm>
            <a:off x="6270025" y="1594275"/>
            <a:ext cx="2068500" cy="6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—M. RUTHVIKA REDDY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2310030266</a:t>
            </a:r>
            <a:endParaRPr/>
          </a:p>
        </p:txBody>
      </p:sp>
      <p:sp>
        <p:nvSpPr>
          <p:cNvPr id="568" name="Google Shape;568;p31"/>
          <p:cNvSpPr txBox="1"/>
          <p:nvPr>
            <p:ph idx="7" type="ctrTitle"/>
          </p:nvPr>
        </p:nvSpPr>
        <p:spPr>
          <a:xfrm>
            <a:off x="2200925" y="3512255"/>
            <a:ext cx="1881300" cy="6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—DANDU ARUNA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2310030071</a:t>
            </a:r>
            <a:endParaRPr/>
          </a:p>
        </p:txBody>
      </p:sp>
      <p:sp>
        <p:nvSpPr>
          <p:cNvPr id="569" name="Google Shape;569;p31"/>
          <p:cNvSpPr txBox="1"/>
          <p:nvPr>
            <p:ph idx="14" type="ctrTitle"/>
          </p:nvPr>
        </p:nvSpPr>
        <p:spPr>
          <a:xfrm>
            <a:off x="5028125" y="3512250"/>
            <a:ext cx="1881300" cy="6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—SHRUTI KAMMA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2310030244</a:t>
            </a:r>
            <a:endParaRPr/>
          </a:p>
        </p:txBody>
      </p:sp>
      <p:sp>
        <p:nvSpPr>
          <p:cNvPr id="570" name="Google Shape;570;p31"/>
          <p:cNvSpPr/>
          <p:nvPr/>
        </p:nvSpPr>
        <p:spPr>
          <a:xfrm>
            <a:off x="2933825" y="3096747"/>
            <a:ext cx="415500" cy="41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1"/>
          <p:cNvSpPr/>
          <p:nvPr/>
        </p:nvSpPr>
        <p:spPr>
          <a:xfrm>
            <a:off x="5761024" y="3096759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1"/>
          <p:cNvSpPr/>
          <p:nvPr/>
        </p:nvSpPr>
        <p:spPr>
          <a:xfrm>
            <a:off x="1625825" y="1163242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1"/>
          <p:cNvSpPr/>
          <p:nvPr/>
        </p:nvSpPr>
        <p:spPr>
          <a:xfrm>
            <a:off x="4361163" y="1163242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1"/>
          <p:cNvSpPr/>
          <p:nvPr/>
        </p:nvSpPr>
        <p:spPr>
          <a:xfrm>
            <a:off x="7104124" y="1163242"/>
            <a:ext cx="415500" cy="41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1"/>
          <p:cNvSpPr txBox="1"/>
          <p:nvPr>
            <p:ph idx="3" type="subTitle"/>
          </p:nvPr>
        </p:nvSpPr>
        <p:spPr>
          <a:xfrm>
            <a:off x="4764574" y="4074150"/>
            <a:ext cx="24084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Backend Developer.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Works with Hima Varsha on server-side implementation.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6" name="Google Shape;576;p31"/>
          <p:cNvSpPr txBox="1"/>
          <p:nvPr>
            <p:ph idx="3" type="subTitle"/>
          </p:nvPr>
        </p:nvSpPr>
        <p:spPr>
          <a:xfrm>
            <a:off x="2083487" y="4074138"/>
            <a:ext cx="21162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A Database Administrator.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Works with all the members in the group.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7" name="Google Shape;577;p31"/>
          <p:cNvSpPr txBox="1"/>
          <p:nvPr>
            <p:ph idx="3" type="subTitle"/>
          </p:nvPr>
        </p:nvSpPr>
        <p:spPr>
          <a:xfrm>
            <a:off x="6270037" y="2162688"/>
            <a:ext cx="21162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Frontend Developer. 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Collaborates with Jhansi on user interface design.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