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2" r:id="rId4"/>
    <p:sldId id="259" r:id="rId5"/>
    <p:sldId id="260" r:id="rId6"/>
    <p:sldId id="261" r:id="rId7"/>
    <p:sldId id="265"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Rg st="1" end="11"/>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ika parit" userId="ce217d80769d44fc" providerId="LiveId" clId="{F70939AE-2920-4638-8BDC-448624C215E8}"/>
    <pc:docChg chg="undo custSel addSld modSld">
      <pc:chgData name="shrutika parit" userId="ce217d80769d44fc" providerId="LiveId" clId="{F70939AE-2920-4638-8BDC-448624C215E8}" dt="2023-06-26T17:30:03.510" v="1670" actId="255"/>
      <pc:docMkLst>
        <pc:docMk/>
      </pc:docMkLst>
      <pc:sldChg chg="addSp modSp mod">
        <pc:chgData name="shrutika parit" userId="ce217d80769d44fc" providerId="LiveId" clId="{F70939AE-2920-4638-8BDC-448624C215E8}" dt="2023-06-26T17:07:07.935" v="1446" actId="1076"/>
        <pc:sldMkLst>
          <pc:docMk/>
          <pc:sldMk cId="3723061902" sldId="258"/>
        </pc:sldMkLst>
        <pc:spChg chg="mod">
          <ac:chgData name="shrutika parit" userId="ce217d80769d44fc" providerId="LiveId" clId="{F70939AE-2920-4638-8BDC-448624C215E8}" dt="2023-06-26T17:03:47.859" v="1436" actId="207"/>
          <ac:spMkLst>
            <pc:docMk/>
            <pc:sldMk cId="3723061902" sldId="258"/>
            <ac:spMk id="7" creationId="{B53A6D3D-518F-9ED1-21D4-8A415DF04B19}"/>
          </ac:spMkLst>
        </pc:spChg>
        <pc:picChg chg="add mod">
          <ac:chgData name="shrutika parit" userId="ce217d80769d44fc" providerId="LiveId" clId="{F70939AE-2920-4638-8BDC-448624C215E8}" dt="2023-06-26T17:07:07.935" v="1446" actId="1076"/>
          <ac:picMkLst>
            <pc:docMk/>
            <pc:sldMk cId="3723061902" sldId="258"/>
            <ac:picMk id="9" creationId="{161348C5-DD7F-3449-3F3F-61C099EE4A6C}"/>
          </ac:picMkLst>
        </pc:picChg>
      </pc:sldChg>
      <pc:sldChg chg="modSp mod">
        <pc:chgData name="shrutika parit" userId="ce217d80769d44fc" providerId="LiveId" clId="{F70939AE-2920-4638-8BDC-448624C215E8}" dt="2023-06-26T17:05:35.790" v="1440" actId="1076"/>
        <pc:sldMkLst>
          <pc:docMk/>
          <pc:sldMk cId="702964084" sldId="260"/>
        </pc:sldMkLst>
        <pc:spChg chg="mod">
          <ac:chgData name="shrutika parit" userId="ce217d80769d44fc" providerId="LiveId" clId="{F70939AE-2920-4638-8BDC-448624C215E8}" dt="2023-06-26T17:04:34.509" v="1438" actId="207"/>
          <ac:spMkLst>
            <pc:docMk/>
            <pc:sldMk cId="702964084" sldId="260"/>
            <ac:spMk id="2" creationId="{B02F62C3-924C-93EE-8D53-364CD91E98DB}"/>
          </ac:spMkLst>
        </pc:spChg>
        <pc:spChg chg="mod">
          <ac:chgData name="shrutika parit" userId="ce217d80769d44fc" providerId="LiveId" clId="{F70939AE-2920-4638-8BDC-448624C215E8}" dt="2023-06-26T17:05:35.790" v="1440" actId="1076"/>
          <ac:spMkLst>
            <pc:docMk/>
            <pc:sldMk cId="702964084" sldId="260"/>
            <ac:spMk id="3" creationId="{A3965FDF-6FC3-D9EF-97D5-7A1C605CCB73}"/>
          </ac:spMkLst>
        </pc:spChg>
      </pc:sldChg>
      <pc:sldChg chg="addSp modSp mod">
        <pc:chgData name="shrutika parit" userId="ce217d80769d44fc" providerId="LiveId" clId="{F70939AE-2920-4638-8BDC-448624C215E8}" dt="2023-06-26T16:36:33.367" v="477" actId="13822"/>
        <pc:sldMkLst>
          <pc:docMk/>
          <pc:sldMk cId="2242980621" sldId="261"/>
        </pc:sldMkLst>
        <pc:spChg chg="mod">
          <ac:chgData name="shrutika parit" userId="ce217d80769d44fc" providerId="LiveId" clId="{F70939AE-2920-4638-8BDC-448624C215E8}" dt="2023-06-26T16:36:33.367" v="477" actId="13822"/>
          <ac:spMkLst>
            <pc:docMk/>
            <pc:sldMk cId="2242980621" sldId="261"/>
            <ac:spMk id="112" creationId="{DB70F0DC-1626-07B4-D14C-50F8B6E234F4}"/>
          </ac:spMkLst>
        </pc:spChg>
        <pc:spChg chg="mod">
          <ac:chgData name="shrutika parit" userId="ce217d80769d44fc" providerId="LiveId" clId="{F70939AE-2920-4638-8BDC-448624C215E8}" dt="2023-06-26T16:18:07.406" v="100" actId="113"/>
          <ac:spMkLst>
            <pc:docMk/>
            <pc:sldMk cId="2242980621" sldId="261"/>
            <ac:spMk id="151" creationId="{B2539F23-E86E-89CB-85C0-560B5063CD93}"/>
          </ac:spMkLst>
        </pc:spChg>
        <pc:spChg chg="mod">
          <ac:chgData name="shrutika parit" userId="ce217d80769d44fc" providerId="LiveId" clId="{F70939AE-2920-4638-8BDC-448624C215E8}" dt="2023-06-26T16:19:07.590" v="106" actId="1076"/>
          <ac:spMkLst>
            <pc:docMk/>
            <pc:sldMk cId="2242980621" sldId="261"/>
            <ac:spMk id="152" creationId="{24136C0A-DAA7-B784-8789-438BAED47820}"/>
          </ac:spMkLst>
        </pc:spChg>
        <pc:spChg chg="mod">
          <ac:chgData name="shrutika parit" userId="ce217d80769d44fc" providerId="LiveId" clId="{F70939AE-2920-4638-8BDC-448624C215E8}" dt="2023-06-26T16:19:18.227" v="108" actId="14100"/>
          <ac:spMkLst>
            <pc:docMk/>
            <pc:sldMk cId="2242980621" sldId="261"/>
            <ac:spMk id="153" creationId="{EB7D48F1-E2D7-D3EB-53DC-6552C0877790}"/>
          </ac:spMkLst>
        </pc:spChg>
        <pc:spChg chg="mod">
          <ac:chgData name="shrutika parit" userId="ce217d80769d44fc" providerId="LiveId" clId="{F70939AE-2920-4638-8BDC-448624C215E8}" dt="2023-06-26T16:19:23.135" v="109" actId="14100"/>
          <ac:spMkLst>
            <pc:docMk/>
            <pc:sldMk cId="2242980621" sldId="261"/>
            <ac:spMk id="154" creationId="{B3796DFE-84A7-A8D5-4FA8-8BC234C74FA4}"/>
          </ac:spMkLst>
        </pc:spChg>
        <pc:spChg chg="mod">
          <ac:chgData name="shrutika parit" userId="ce217d80769d44fc" providerId="LiveId" clId="{F70939AE-2920-4638-8BDC-448624C215E8}" dt="2023-06-26T16:18:30.897" v="105" actId="113"/>
          <ac:spMkLst>
            <pc:docMk/>
            <pc:sldMk cId="2242980621" sldId="261"/>
            <ac:spMk id="155" creationId="{6685ECDE-6A5A-2348-6183-E3D275CB4AFB}"/>
          </ac:spMkLst>
        </pc:spChg>
        <pc:spChg chg="add mod">
          <ac:chgData name="shrutika parit" userId="ce217d80769d44fc" providerId="LiveId" clId="{F70939AE-2920-4638-8BDC-448624C215E8}" dt="2023-06-26T16:18:01.264" v="99" actId="571"/>
          <ac:spMkLst>
            <pc:docMk/>
            <pc:sldMk cId="2242980621" sldId="261"/>
            <ac:spMk id="159" creationId="{ABAB6C9A-8CD1-0396-5505-38A1E0D8023D}"/>
          </ac:spMkLst>
        </pc:spChg>
        <pc:spChg chg="add mod">
          <ac:chgData name="shrutika parit" userId="ce217d80769d44fc" providerId="LiveId" clId="{F70939AE-2920-4638-8BDC-448624C215E8}" dt="2023-06-26T16:18:01.264" v="99" actId="571"/>
          <ac:spMkLst>
            <pc:docMk/>
            <pc:sldMk cId="2242980621" sldId="261"/>
            <ac:spMk id="160" creationId="{290AFB0C-402A-A8BD-D41E-D1192A4AFD68}"/>
          </ac:spMkLst>
        </pc:spChg>
        <pc:spChg chg="add mod">
          <ac:chgData name="shrutika parit" userId="ce217d80769d44fc" providerId="LiveId" clId="{F70939AE-2920-4638-8BDC-448624C215E8}" dt="2023-06-26T16:23:28.965" v="155" actId="207"/>
          <ac:spMkLst>
            <pc:docMk/>
            <pc:sldMk cId="2242980621" sldId="261"/>
            <ac:spMk id="187" creationId="{2E057E64-76A9-BFEB-03BD-15DCD4E8EE11}"/>
          </ac:spMkLst>
        </pc:spChg>
        <pc:spChg chg="add mod">
          <ac:chgData name="shrutika parit" userId="ce217d80769d44fc" providerId="LiveId" clId="{F70939AE-2920-4638-8BDC-448624C215E8}" dt="2023-06-26T16:26:19.972" v="225" actId="14100"/>
          <ac:spMkLst>
            <pc:docMk/>
            <pc:sldMk cId="2242980621" sldId="261"/>
            <ac:spMk id="188" creationId="{7A70D7BF-87E0-2DD9-327F-6D374C37B5A0}"/>
          </ac:spMkLst>
        </pc:spChg>
        <pc:spChg chg="add mod">
          <ac:chgData name="shrutika parit" userId="ce217d80769d44fc" providerId="LiveId" clId="{F70939AE-2920-4638-8BDC-448624C215E8}" dt="2023-06-26T16:26:31.757" v="227" actId="14100"/>
          <ac:spMkLst>
            <pc:docMk/>
            <pc:sldMk cId="2242980621" sldId="261"/>
            <ac:spMk id="189" creationId="{F94EDF9F-156B-F9A9-AB7F-838651126478}"/>
          </ac:spMkLst>
        </pc:spChg>
        <pc:spChg chg="add mod">
          <ac:chgData name="shrutika parit" userId="ce217d80769d44fc" providerId="LiveId" clId="{F70939AE-2920-4638-8BDC-448624C215E8}" dt="2023-06-26T16:26:40.861" v="229" actId="14100"/>
          <ac:spMkLst>
            <pc:docMk/>
            <pc:sldMk cId="2242980621" sldId="261"/>
            <ac:spMk id="190" creationId="{6A17B9F6-0BDD-F1EF-4CE2-2B05D8560E8E}"/>
          </ac:spMkLst>
        </pc:spChg>
        <pc:spChg chg="add mod">
          <ac:chgData name="shrutika parit" userId="ce217d80769d44fc" providerId="LiveId" clId="{F70939AE-2920-4638-8BDC-448624C215E8}" dt="2023-06-26T16:27:43.308" v="256" actId="207"/>
          <ac:spMkLst>
            <pc:docMk/>
            <pc:sldMk cId="2242980621" sldId="261"/>
            <ac:spMk id="191" creationId="{8154E52C-15B9-4664-CAC6-EEE0A165A450}"/>
          </ac:spMkLst>
        </pc:spChg>
        <pc:spChg chg="add mod">
          <ac:chgData name="shrutika parit" userId="ce217d80769d44fc" providerId="LiveId" clId="{F70939AE-2920-4638-8BDC-448624C215E8}" dt="2023-06-26T16:28:28.047" v="279" actId="207"/>
          <ac:spMkLst>
            <pc:docMk/>
            <pc:sldMk cId="2242980621" sldId="261"/>
            <ac:spMk id="192" creationId="{68D8F04F-CA27-ADC9-625F-66FF6B9B4E27}"/>
          </ac:spMkLst>
        </pc:spChg>
        <pc:spChg chg="add mod">
          <ac:chgData name="shrutika parit" userId="ce217d80769d44fc" providerId="LiveId" clId="{F70939AE-2920-4638-8BDC-448624C215E8}" dt="2023-06-26T16:29:10.124" v="311" actId="207"/>
          <ac:spMkLst>
            <pc:docMk/>
            <pc:sldMk cId="2242980621" sldId="261"/>
            <ac:spMk id="193" creationId="{288730E3-A2E6-F1D2-A112-F57D4161FB9B}"/>
          </ac:spMkLst>
        </pc:spChg>
        <pc:spChg chg="add mod">
          <ac:chgData name="shrutika parit" userId="ce217d80769d44fc" providerId="LiveId" clId="{F70939AE-2920-4638-8BDC-448624C215E8}" dt="2023-06-26T16:29:58.573" v="331" actId="2085"/>
          <ac:spMkLst>
            <pc:docMk/>
            <pc:sldMk cId="2242980621" sldId="261"/>
            <ac:spMk id="194" creationId="{942F24BE-F884-4026-CC56-288963D0CFCF}"/>
          </ac:spMkLst>
        </pc:spChg>
        <pc:spChg chg="add mod">
          <ac:chgData name="shrutika parit" userId="ce217d80769d44fc" providerId="LiveId" clId="{F70939AE-2920-4638-8BDC-448624C215E8}" dt="2023-06-26T16:30:36.564" v="343" actId="2085"/>
          <ac:spMkLst>
            <pc:docMk/>
            <pc:sldMk cId="2242980621" sldId="261"/>
            <ac:spMk id="195" creationId="{A1377654-BC6B-D13A-28F9-7E73053872E4}"/>
          </ac:spMkLst>
        </pc:spChg>
        <pc:spChg chg="add mod">
          <ac:chgData name="shrutika parit" userId="ce217d80769d44fc" providerId="LiveId" clId="{F70939AE-2920-4638-8BDC-448624C215E8}" dt="2023-06-26T16:31:19.252" v="363" actId="2085"/>
          <ac:spMkLst>
            <pc:docMk/>
            <pc:sldMk cId="2242980621" sldId="261"/>
            <ac:spMk id="196" creationId="{A88DC19C-D3AF-D510-F269-023BA822DFE8}"/>
          </ac:spMkLst>
        </pc:spChg>
        <pc:spChg chg="add mod">
          <ac:chgData name="shrutika parit" userId="ce217d80769d44fc" providerId="LiveId" clId="{F70939AE-2920-4638-8BDC-448624C215E8}" dt="2023-06-26T16:31:51.485" v="376" actId="2085"/>
          <ac:spMkLst>
            <pc:docMk/>
            <pc:sldMk cId="2242980621" sldId="261"/>
            <ac:spMk id="197" creationId="{E3CEE4B2-0C73-DCD2-1264-9DACF0C79091}"/>
          </ac:spMkLst>
        </pc:spChg>
        <pc:spChg chg="add mod">
          <ac:chgData name="shrutika parit" userId="ce217d80769d44fc" providerId="LiveId" clId="{F70939AE-2920-4638-8BDC-448624C215E8}" dt="2023-06-26T16:32:50.752" v="395" actId="2085"/>
          <ac:spMkLst>
            <pc:docMk/>
            <pc:sldMk cId="2242980621" sldId="261"/>
            <ac:spMk id="198" creationId="{78BBBDE9-4794-EA97-8029-56CD1642E9B8}"/>
          </ac:spMkLst>
        </pc:spChg>
        <pc:spChg chg="add mod">
          <ac:chgData name="shrutika parit" userId="ce217d80769d44fc" providerId="LiveId" clId="{F70939AE-2920-4638-8BDC-448624C215E8}" dt="2023-06-26T16:33:23.890" v="408" actId="2085"/>
          <ac:spMkLst>
            <pc:docMk/>
            <pc:sldMk cId="2242980621" sldId="261"/>
            <ac:spMk id="199" creationId="{941E0FF0-1B0C-5FCE-C32D-06945BC31A75}"/>
          </ac:spMkLst>
        </pc:spChg>
        <pc:spChg chg="add mod">
          <ac:chgData name="shrutika parit" userId="ce217d80769d44fc" providerId="LiveId" clId="{F70939AE-2920-4638-8BDC-448624C215E8}" dt="2023-06-26T16:34:13.221" v="428" actId="2085"/>
          <ac:spMkLst>
            <pc:docMk/>
            <pc:sldMk cId="2242980621" sldId="261"/>
            <ac:spMk id="200" creationId="{82286115-A79B-4084-9FD7-1E446AE62BE4}"/>
          </ac:spMkLst>
        </pc:spChg>
        <pc:spChg chg="add mod">
          <ac:chgData name="shrutika parit" userId="ce217d80769d44fc" providerId="LiveId" clId="{F70939AE-2920-4638-8BDC-448624C215E8}" dt="2023-06-26T16:34:46.327" v="441" actId="2085"/>
          <ac:spMkLst>
            <pc:docMk/>
            <pc:sldMk cId="2242980621" sldId="261"/>
            <ac:spMk id="201" creationId="{BAB97E4B-0AA9-6DE9-8280-8A21CC7A262C}"/>
          </ac:spMkLst>
        </pc:spChg>
        <pc:spChg chg="add mod">
          <ac:chgData name="shrutika parit" userId="ce217d80769d44fc" providerId="LiveId" clId="{F70939AE-2920-4638-8BDC-448624C215E8}" dt="2023-06-26T16:35:43.741" v="462" actId="2085"/>
          <ac:spMkLst>
            <pc:docMk/>
            <pc:sldMk cId="2242980621" sldId="261"/>
            <ac:spMk id="202" creationId="{518FD3CF-E482-3E07-CBEF-69B184122840}"/>
          </ac:spMkLst>
        </pc:spChg>
        <pc:spChg chg="add mod">
          <ac:chgData name="shrutika parit" userId="ce217d80769d44fc" providerId="LiveId" clId="{F70939AE-2920-4638-8BDC-448624C215E8}" dt="2023-06-26T16:36:16.895" v="475" actId="2085"/>
          <ac:spMkLst>
            <pc:docMk/>
            <pc:sldMk cId="2242980621" sldId="261"/>
            <ac:spMk id="203" creationId="{E528FACB-DFB4-0427-1F37-12DC37C03E81}"/>
          </ac:spMkLst>
        </pc:spChg>
        <pc:cxnChg chg="add mod">
          <ac:chgData name="shrutika parit" userId="ce217d80769d44fc" providerId="LiveId" clId="{F70939AE-2920-4638-8BDC-448624C215E8}" dt="2023-06-26T16:15:49.401" v="10" actId="208"/>
          <ac:cxnSpMkLst>
            <pc:docMk/>
            <pc:sldMk cId="2242980621" sldId="261"/>
            <ac:cxnSpMk id="157" creationId="{CCBDFEA7-1D35-7C01-5399-06CB368E305E}"/>
          </ac:cxnSpMkLst>
        </pc:cxnChg>
        <pc:cxnChg chg="add mod">
          <ac:chgData name="shrutika parit" userId="ce217d80769d44fc" providerId="LiveId" clId="{F70939AE-2920-4638-8BDC-448624C215E8}" dt="2023-06-26T16:19:44.092" v="111" actId="208"/>
          <ac:cxnSpMkLst>
            <pc:docMk/>
            <pc:sldMk cId="2242980621" sldId="261"/>
            <ac:cxnSpMk id="162" creationId="{463B7A42-50B1-E904-545F-E31755EAE15B}"/>
          </ac:cxnSpMkLst>
        </pc:cxnChg>
        <pc:cxnChg chg="add mod">
          <ac:chgData name="shrutika parit" userId="ce217d80769d44fc" providerId="LiveId" clId="{F70939AE-2920-4638-8BDC-448624C215E8}" dt="2023-06-26T16:19:56.293" v="113" actId="208"/>
          <ac:cxnSpMkLst>
            <pc:docMk/>
            <pc:sldMk cId="2242980621" sldId="261"/>
            <ac:cxnSpMk id="164" creationId="{13BBA5F5-7B06-55DE-8019-5057AE07DECC}"/>
          </ac:cxnSpMkLst>
        </pc:cxnChg>
        <pc:cxnChg chg="add mod">
          <ac:chgData name="shrutika parit" userId="ce217d80769d44fc" providerId="LiveId" clId="{F70939AE-2920-4638-8BDC-448624C215E8}" dt="2023-06-26T16:20:48.769" v="120" actId="208"/>
          <ac:cxnSpMkLst>
            <pc:docMk/>
            <pc:sldMk cId="2242980621" sldId="261"/>
            <ac:cxnSpMk id="166" creationId="{2C2DEBAB-056A-AE97-8132-89528E178A99}"/>
          </ac:cxnSpMkLst>
        </pc:cxnChg>
        <pc:cxnChg chg="add mod">
          <ac:chgData name="shrutika parit" userId="ce217d80769d44fc" providerId="LiveId" clId="{F70939AE-2920-4638-8BDC-448624C215E8}" dt="2023-06-26T16:20:43.546" v="119" actId="208"/>
          <ac:cxnSpMkLst>
            <pc:docMk/>
            <pc:sldMk cId="2242980621" sldId="261"/>
            <ac:cxnSpMk id="169" creationId="{B2507BA0-221D-A30A-7A8B-80A64F225BA0}"/>
          </ac:cxnSpMkLst>
        </pc:cxnChg>
        <pc:cxnChg chg="add mod">
          <ac:chgData name="shrutika parit" userId="ce217d80769d44fc" providerId="LiveId" clId="{F70939AE-2920-4638-8BDC-448624C215E8}" dt="2023-06-26T16:21:50.417" v="131" actId="14100"/>
          <ac:cxnSpMkLst>
            <pc:docMk/>
            <pc:sldMk cId="2242980621" sldId="261"/>
            <ac:cxnSpMk id="172" creationId="{868405C2-2A95-1512-4B88-526E5CF728BA}"/>
          </ac:cxnSpMkLst>
        </pc:cxnChg>
        <pc:cxnChg chg="add mod">
          <ac:chgData name="shrutika parit" userId="ce217d80769d44fc" providerId="LiveId" clId="{F70939AE-2920-4638-8BDC-448624C215E8}" dt="2023-06-26T16:22:00.121" v="132" actId="14100"/>
          <ac:cxnSpMkLst>
            <pc:docMk/>
            <pc:sldMk cId="2242980621" sldId="261"/>
            <ac:cxnSpMk id="176" creationId="{942F919B-5ED2-C300-C0D1-AC46407095FD}"/>
          </ac:cxnSpMkLst>
        </pc:cxnChg>
        <pc:cxnChg chg="add mod">
          <ac:chgData name="shrutika parit" userId="ce217d80769d44fc" providerId="LiveId" clId="{F70939AE-2920-4638-8BDC-448624C215E8}" dt="2023-06-26T16:22:20.946" v="134" actId="208"/>
          <ac:cxnSpMkLst>
            <pc:docMk/>
            <pc:sldMk cId="2242980621" sldId="261"/>
            <ac:cxnSpMk id="184" creationId="{4F81040E-B292-2D63-AC2A-42A1C64F0989}"/>
          </ac:cxnSpMkLst>
        </pc:cxnChg>
        <pc:cxnChg chg="add mod">
          <ac:chgData name="shrutika parit" userId="ce217d80769d44fc" providerId="LiveId" clId="{F70939AE-2920-4638-8BDC-448624C215E8}" dt="2023-06-26T16:22:37.127" v="136" actId="208"/>
          <ac:cxnSpMkLst>
            <pc:docMk/>
            <pc:sldMk cId="2242980621" sldId="261"/>
            <ac:cxnSpMk id="186" creationId="{73AE058C-8411-CAD0-702E-95ED53AC97C5}"/>
          </ac:cxnSpMkLst>
        </pc:cxnChg>
      </pc:sldChg>
      <pc:sldChg chg="addSp delSp mod">
        <pc:chgData name="shrutika parit" userId="ce217d80769d44fc" providerId="LiveId" clId="{F70939AE-2920-4638-8BDC-448624C215E8}" dt="2023-06-26T17:21:51.694" v="1628" actId="478"/>
        <pc:sldMkLst>
          <pc:docMk/>
          <pc:sldMk cId="893213249" sldId="262"/>
        </pc:sldMkLst>
        <pc:picChg chg="add del">
          <ac:chgData name="shrutika parit" userId="ce217d80769d44fc" providerId="LiveId" clId="{F70939AE-2920-4638-8BDC-448624C215E8}" dt="2023-06-26T17:21:51.694" v="1628" actId="478"/>
          <ac:picMkLst>
            <pc:docMk/>
            <pc:sldMk cId="893213249" sldId="262"/>
            <ac:picMk id="5" creationId="{7AC55655-C10E-2D29-9145-B03433180F2E}"/>
          </ac:picMkLst>
        </pc:picChg>
      </pc:sldChg>
      <pc:sldChg chg="addSp delSp modSp new mod">
        <pc:chgData name="shrutika parit" userId="ce217d80769d44fc" providerId="LiveId" clId="{F70939AE-2920-4638-8BDC-448624C215E8}" dt="2023-06-26T17:03:10.493" v="1435"/>
        <pc:sldMkLst>
          <pc:docMk/>
          <pc:sldMk cId="1474578469" sldId="263"/>
        </pc:sldMkLst>
        <pc:spChg chg="add mod">
          <ac:chgData name="shrutika parit" userId="ce217d80769d44fc" providerId="LiveId" clId="{F70939AE-2920-4638-8BDC-448624C215E8}" dt="2023-06-26T16:47:48.752" v="671" actId="1076"/>
          <ac:spMkLst>
            <pc:docMk/>
            <pc:sldMk cId="1474578469" sldId="263"/>
            <ac:spMk id="2" creationId="{977D60A7-3858-650B-C90D-8F0727A2C39A}"/>
          </ac:spMkLst>
        </pc:spChg>
        <pc:spChg chg="add del mod">
          <ac:chgData name="shrutika parit" userId="ce217d80769d44fc" providerId="LiveId" clId="{F70939AE-2920-4638-8BDC-448624C215E8}" dt="2023-06-26T17:03:10.493" v="1435"/>
          <ac:spMkLst>
            <pc:docMk/>
            <pc:sldMk cId="1474578469" sldId="263"/>
            <ac:spMk id="3" creationId="{6FA23F87-35C5-6E54-9960-42842B6A35E8}"/>
          </ac:spMkLst>
        </pc:spChg>
      </pc:sldChg>
      <pc:sldChg chg="addSp modSp new mod">
        <pc:chgData name="shrutika parit" userId="ce217d80769d44fc" providerId="LiveId" clId="{F70939AE-2920-4638-8BDC-448624C215E8}" dt="2023-06-26T17:02:21.119" v="1422" actId="207"/>
        <pc:sldMkLst>
          <pc:docMk/>
          <pc:sldMk cId="708719378" sldId="264"/>
        </pc:sldMkLst>
        <pc:spChg chg="add mod">
          <ac:chgData name="shrutika parit" userId="ce217d80769d44fc" providerId="LiveId" clId="{F70939AE-2920-4638-8BDC-448624C215E8}" dt="2023-06-26T17:02:21.119" v="1422" actId="207"/>
          <ac:spMkLst>
            <pc:docMk/>
            <pc:sldMk cId="708719378" sldId="264"/>
            <ac:spMk id="2" creationId="{3651B133-44C3-05B7-E417-EE9313D49701}"/>
          </ac:spMkLst>
        </pc:spChg>
        <pc:spChg chg="add mod">
          <ac:chgData name="shrutika parit" userId="ce217d80769d44fc" providerId="LiveId" clId="{F70939AE-2920-4638-8BDC-448624C215E8}" dt="2023-06-26T17:01:56.445" v="1421" actId="115"/>
          <ac:spMkLst>
            <pc:docMk/>
            <pc:sldMk cId="708719378" sldId="264"/>
            <ac:spMk id="3" creationId="{8CD413E4-E4D4-FD6E-1508-DAC899781666}"/>
          </ac:spMkLst>
        </pc:spChg>
      </pc:sldChg>
      <pc:sldChg chg="addSp delSp modSp new mod">
        <pc:chgData name="shrutika parit" userId="ce217d80769d44fc" providerId="LiveId" clId="{F70939AE-2920-4638-8BDC-448624C215E8}" dt="2023-06-26T17:20:32.768" v="1626" actId="20577"/>
        <pc:sldMkLst>
          <pc:docMk/>
          <pc:sldMk cId="1560930275" sldId="265"/>
        </pc:sldMkLst>
        <pc:spChg chg="add mod">
          <ac:chgData name="shrutika parit" userId="ce217d80769d44fc" providerId="LiveId" clId="{F70939AE-2920-4638-8BDC-448624C215E8}" dt="2023-06-26T17:11:33.107" v="1483" actId="20577"/>
          <ac:spMkLst>
            <pc:docMk/>
            <pc:sldMk cId="1560930275" sldId="265"/>
            <ac:spMk id="2" creationId="{8D151541-10EA-1052-DAAA-4C6EE7E6C985}"/>
          </ac:spMkLst>
        </pc:spChg>
        <pc:spChg chg="add del mod">
          <ac:chgData name="shrutika parit" userId="ce217d80769d44fc" providerId="LiveId" clId="{F70939AE-2920-4638-8BDC-448624C215E8}" dt="2023-06-26T17:17:51.513" v="1523" actId="767"/>
          <ac:spMkLst>
            <pc:docMk/>
            <pc:sldMk cId="1560930275" sldId="265"/>
            <ac:spMk id="11" creationId="{F46098AE-2487-F2E7-2D3B-25AF9AE7436F}"/>
          </ac:spMkLst>
        </pc:spChg>
        <pc:spChg chg="add mod">
          <ac:chgData name="shrutika parit" userId="ce217d80769d44fc" providerId="LiveId" clId="{F70939AE-2920-4638-8BDC-448624C215E8}" dt="2023-06-26T17:18:39.324" v="1535" actId="1076"/>
          <ac:spMkLst>
            <pc:docMk/>
            <pc:sldMk cId="1560930275" sldId="265"/>
            <ac:spMk id="12" creationId="{79EEA1E3-8365-B88D-D140-902FC07951B5}"/>
          </ac:spMkLst>
        </pc:spChg>
        <pc:spChg chg="add mod">
          <ac:chgData name="shrutika parit" userId="ce217d80769d44fc" providerId="LiveId" clId="{F70939AE-2920-4638-8BDC-448624C215E8}" dt="2023-06-26T17:19:15.939" v="1549" actId="1076"/>
          <ac:spMkLst>
            <pc:docMk/>
            <pc:sldMk cId="1560930275" sldId="265"/>
            <ac:spMk id="13" creationId="{57E0C4C5-B64F-11F0-6985-B147D85751FE}"/>
          </ac:spMkLst>
        </pc:spChg>
        <pc:spChg chg="add mod">
          <ac:chgData name="shrutika parit" userId="ce217d80769d44fc" providerId="LiveId" clId="{F70939AE-2920-4638-8BDC-448624C215E8}" dt="2023-06-26T17:20:32.768" v="1626" actId="20577"/>
          <ac:spMkLst>
            <pc:docMk/>
            <pc:sldMk cId="1560930275" sldId="265"/>
            <ac:spMk id="14" creationId="{6294A189-BD1C-F6EF-20F7-7EF95B3F68AF}"/>
          </ac:spMkLst>
        </pc:spChg>
        <pc:picChg chg="add del mod modCrop">
          <ac:chgData name="shrutika parit" userId="ce217d80769d44fc" providerId="LiveId" clId="{F70939AE-2920-4638-8BDC-448624C215E8}" dt="2023-06-26T17:14:10.032" v="1500" actId="478"/>
          <ac:picMkLst>
            <pc:docMk/>
            <pc:sldMk cId="1560930275" sldId="265"/>
            <ac:picMk id="4" creationId="{BCB9B99B-911D-BB73-EF74-1DBD8DCA93AF}"/>
          </ac:picMkLst>
        </pc:picChg>
        <pc:picChg chg="add del mod modCrop">
          <ac:chgData name="shrutika parit" userId="ce217d80769d44fc" providerId="LiveId" clId="{F70939AE-2920-4638-8BDC-448624C215E8}" dt="2023-06-26T17:14:37.751" v="1506" actId="478"/>
          <ac:picMkLst>
            <pc:docMk/>
            <pc:sldMk cId="1560930275" sldId="265"/>
            <ac:picMk id="6" creationId="{DDD9FC56-900B-E986-C85F-DC20583E7BFF}"/>
          </ac:picMkLst>
        </pc:picChg>
        <pc:picChg chg="add mod modCrop">
          <ac:chgData name="shrutika parit" userId="ce217d80769d44fc" providerId="LiveId" clId="{F70939AE-2920-4638-8BDC-448624C215E8}" dt="2023-06-26T17:17:51.094" v="1522" actId="1076"/>
          <ac:picMkLst>
            <pc:docMk/>
            <pc:sldMk cId="1560930275" sldId="265"/>
            <ac:picMk id="8" creationId="{11071F9C-B120-393E-2D62-57979351CBE0}"/>
          </ac:picMkLst>
        </pc:picChg>
        <pc:picChg chg="add mod modCrop">
          <ac:chgData name="shrutika parit" userId="ce217d80769d44fc" providerId="LiveId" clId="{F70939AE-2920-4638-8BDC-448624C215E8}" dt="2023-06-26T17:18:00.739" v="1525" actId="14100"/>
          <ac:picMkLst>
            <pc:docMk/>
            <pc:sldMk cId="1560930275" sldId="265"/>
            <ac:picMk id="10" creationId="{53680464-96A3-C850-7606-358FC759C88B}"/>
          </ac:picMkLst>
        </pc:picChg>
      </pc:sldChg>
      <pc:sldChg chg="addSp modSp new mod">
        <pc:chgData name="shrutika parit" userId="ce217d80769d44fc" providerId="LiveId" clId="{F70939AE-2920-4638-8BDC-448624C215E8}" dt="2023-06-26T17:30:03.510" v="1670" actId="255"/>
        <pc:sldMkLst>
          <pc:docMk/>
          <pc:sldMk cId="244264558" sldId="266"/>
        </pc:sldMkLst>
        <pc:spChg chg="add mod">
          <ac:chgData name="shrutika parit" userId="ce217d80769d44fc" providerId="LiveId" clId="{F70939AE-2920-4638-8BDC-448624C215E8}" dt="2023-06-26T17:30:03.510" v="1670" actId="255"/>
          <ac:spMkLst>
            <pc:docMk/>
            <pc:sldMk cId="244264558" sldId="266"/>
            <ac:spMk id="2" creationId="{8A0BFECA-76E7-65C8-49AB-BD7E24D8E53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E1074D8-A75B-42EA-A5DA-D568277832CD}" type="datetimeFigureOut">
              <a:rPr lang="en-IN" smtClean="0"/>
              <a:t>27-06-2023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772822B4-036B-47C1-80E6-BBAA5330862B}" type="slidenum">
              <a:rPr lang="en-IN" smtClean="0"/>
              <a:t>‹#›</a:t>
            </a:fld>
            <a:endParaRPr lang="en-IN"/>
          </a:p>
        </p:txBody>
      </p:sp>
    </p:spTree>
    <p:extLst>
      <p:ext uri="{BB962C8B-B14F-4D97-AF65-F5344CB8AC3E}">
        <p14:creationId xmlns:p14="http://schemas.microsoft.com/office/powerpoint/2010/main" val="28570617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1074D8-A75B-42EA-A5DA-D568277832CD}"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2822B4-036B-47C1-80E6-BBAA5330862B}" type="slidenum">
              <a:rPr lang="en-IN" smtClean="0"/>
              <a:t>‹#›</a:t>
            </a:fld>
            <a:endParaRPr lang="en-IN"/>
          </a:p>
        </p:txBody>
      </p:sp>
    </p:spTree>
    <p:extLst>
      <p:ext uri="{BB962C8B-B14F-4D97-AF65-F5344CB8AC3E}">
        <p14:creationId xmlns:p14="http://schemas.microsoft.com/office/powerpoint/2010/main" val="20379839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E1074D8-A75B-42EA-A5DA-D568277832CD}" type="datetimeFigureOut">
              <a:rPr lang="en-IN" smtClean="0"/>
              <a:t>27-06-2023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72822B4-036B-47C1-80E6-BBAA5330862B}" type="slidenum">
              <a:rPr lang="en-IN" smtClean="0"/>
              <a:t>‹#›</a:t>
            </a:fld>
            <a:endParaRPr lang="en-IN"/>
          </a:p>
        </p:txBody>
      </p:sp>
    </p:spTree>
    <p:extLst>
      <p:ext uri="{BB962C8B-B14F-4D97-AF65-F5344CB8AC3E}">
        <p14:creationId xmlns:p14="http://schemas.microsoft.com/office/powerpoint/2010/main" val="25543362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E1074D8-A75B-42EA-A5DA-D568277832CD}" type="datetimeFigureOut">
              <a:rPr lang="en-IN" smtClean="0"/>
              <a:t>27-06-2023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72822B4-036B-47C1-80E6-BBAA5330862B}"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575446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E1074D8-A75B-42EA-A5DA-D568277832CD}" type="datetimeFigureOut">
              <a:rPr lang="en-IN" smtClean="0"/>
              <a:t>27-06-2023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72822B4-036B-47C1-80E6-BBAA5330862B}" type="slidenum">
              <a:rPr lang="en-IN" smtClean="0"/>
              <a:t>‹#›</a:t>
            </a:fld>
            <a:endParaRPr lang="en-IN"/>
          </a:p>
        </p:txBody>
      </p:sp>
    </p:spTree>
    <p:extLst>
      <p:ext uri="{BB962C8B-B14F-4D97-AF65-F5344CB8AC3E}">
        <p14:creationId xmlns:p14="http://schemas.microsoft.com/office/powerpoint/2010/main" val="7116354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1074D8-A75B-42EA-A5DA-D568277832CD}" type="datetimeFigureOut">
              <a:rPr lang="en-IN" smtClean="0"/>
              <a:t>27-06-2023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2822B4-036B-47C1-80E6-BBAA5330862B}" type="slidenum">
              <a:rPr lang="en-IN" smtClean="0"/>
              <a:t>‹#›</a:t>
            </a:fld>
            <a:endParaRPr lang="en-IN"/>
          </a:p>
        </p:txBody>
      </p:sp>
    </p:spTree>
    <p:extLst>
      <p:ext uri="{BB962C8B-B14F-4D97-AF65-F5344CB8AC3E}">
        <p14:creationId xmlns:p14="http://schemas.microsoft.com/office/powerpoint/2010/main" val="32396556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1074D8-A75B-42EA-A5DA-D568277832CD}" type="datetimeFigureOut">
              <a:rPr lang="en-IN" smtClean="0"/>
              <a:t>27-06-2023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2822B4-036B-47C1-80E6-BBAA5330862B}" type="slidenum">
              <a:rPr lang="en-IN" smtClean="0"/>
              <a:t>‹#›</a:t>
            </a:fld>
            <a:endParaRPr lang="en-IN"/>
          </a:p>
        </p:txBody>
      </p:sp>
    </p:spTree>
    <p:extLst>
      <p:ext uri="{BB962C8B-B14F-4D97-AF65-F5344CB8AC3E}">
        <p14:creationId xmlns:p14="http://schemas.microsoft.com/office/powerpoint/2010/main" val="7337452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1074D8-A75B-42EA-A5DA-D568277832CD}"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2822B4-036B-47C1-80E6-BBAA5330862B}" type="slidenum">
              <a:rPr lang="en-IN" smtClean="0"/>
              <a:t>‹#›</a:t>
            </a:fld>
            <a:endParaRPr lang="en-IN"/>
          </a:p>
        </p:txBody>
      </p:sp>
    </p:spTree>
    <p:extLst>
      <p:ext uri="{BB962C8B-B14F-4D97-AF65-F5344CB8AC3E}">
        <p14:creationId xmlns:p14="http://schemas.microsoft.com/office/powerpoint/2010/main" val="28125815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E1074D8-A75B-42EA-A5DA-D568277832CD}" type="datetimeFigureOut">
              <a:rPr lang="en-IN" smtClean="0"/>
              <a:t>27-06-2023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772822B4-036B-47C1-80E6-BBAA5330862B}" type="slidenum">
              <a:rPr lang="en-IN" smtClean="0"/>
              <a:t>‹#›</a:t>
            </a:fld>
            <a:endParaRPr lang="en-IN"/>
          </a:p>
        </p:txBody>
      </p:sp>
    </p:spTree>
    <p:extLst>
      <p:ext uri="{BB962C8B-B14F-4D97-AF65-F5344CB8AC3E}">
        <p14:creationId xmlns:p14="http://schemas.microsoft.com/office/powerpoint/2010/main" val="11164270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1074D8-A75B-42EA-A5DA-D568277832CD}"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2822B4-036B-47C1-80E6-BBAA5330862B}" type="slidenum">
              <a:rPr lang="en-IN" smtClean="0"/>
              <a:t>‹#›</a:t>
            </a:fld>
            <a:endParaRPr lang="en-IN"/>
          </a:p>
        </p:txBody>
      </p:sp>
    </p:spTree>
    <p:extLst>
      <p:ext uri="{BB962C8B-B14F-4D97-AF65-F5344CB8AC3E}">
        <p14:creationId xmlns:p14="http://schemas.microsoft.com/office/powerpoint/2010/main" val="14650800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E1074D8-A75B-42EA-A5DA-D568277832CD}" type="datetimeFigureOut">
              <a:rPr lang="en-IN" smtClean="0"/>
              <a:t>27-06-2023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772822B4-036B-47C1-80E6-BBAA5330862B}" type="slidenum">
              <a:rPr lang="en-IN" smtClean="0"/>
              <a:t>‹#›</a:t>
            </a:fld>
            <a:endParaRPr lang="en-IN"/>
          </a:p>
        </p:txBody>
      </p:sp>
    </p:spTree>
    <p:extLst>
      <p:ext uri="{BB962C8B-B14F-4D97-AF65-F5344CB8AC3E}">
        <p14:creationId xmlns:p14="http://schemas.microsoft.com/office/powerpoint/2010/main" val="4714384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1074D8-A75B-42EA-A5DA-D568277832CD}"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2822B4-036B-47C1-80E6-BBAA5330862B}" type="slidenum">
              <a:rPr lang="en-IN" smtClean="0"/>
              <a:t>‹#›</a:t>
            </a:fld>
            <a:endParaRPr lang="en-IN"/>
          </a:p>
        </p:txBody>
      </p:sp>
    </p:spTree>
    <p:extLst>
      <p:ext uri="{BB962C8B-B14F-4D97-AF65-F5344CB8AC3E}">
        <p14:creationId xmlns:p14="http://schemas.microsoft.com/office/powerpoint/2010/main" val="2710237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1074D8-A75B-42EA-A5DA-D568277832CD}" type="datetimeFigureOut">
              <a:rPr lang="en-IN" smtClean="0"/>
              <a:t>27-06-2023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2822B4-036B-47C1-80E6-BBAA5330862B}" type="slidenum">
              <a:rPr lang="en-IN" smtClean="0"/>
              <a:t>‹#›</a:t>
            </a:fld>
            <a:endParaRPr lang="en-IN"/>
          </a:p>
        </p:txBody>
      </p:sp>
    </p:spTree>
    <p:extLst>
      <p:ext uri="{BB962C8B-B14F-4D97-AF65-F5344CB8AC3E}">
        <p14:creationId xmlns:p14="http://schemas.microsoft.com/office/powerpoint/2010/main" val="13349314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1074D8-A75B-42EA-A5DA-D568277832CD}" type="datetimeFigureOut">
              <a:rPr lang="en-IN" smtClean="0"/>
              <a:t>27-06-2023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2822B4-036B-47C1-80E6-BBAA5330862B}" type="slidenum">
              <a:rPr lang="en-IN" smtClean="0"/>
              <a:t>‹#›</a:t>
            </a:fld>
            <a:endParaRPr lang="en-IN"/>
          </a:p>
        </p:txBody>
      </p:sp>
    </p:spTree>
    <p:extLst>
      <p:ext uri="{BB962C8B-B14F-4D97-AF65-F5344CB8AC3E}">
        <p14:creationId xmlns:p14="http://schemas.microsoft.com/office/powerpoint/2010/main" val="28663855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1074D8-A75B-42EA-A5DA-D568277832CD}" type="datetimeFigureOut">
              <a:rPr lang="en-IN" smtClean="0"/>
              <a:t>27-06-2023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2822B4-036B-47C1-80E6-BBAA5330862B}" type="slidenum">
              <a:rPr lang="en-IN" smtClean="0"/>
              <a:t>‹#›</a:t>
            </a:fld>
            <a:endParaRPr lang="en-IN"/>
          </a:p>
        </p:txBody>
      </p:sp>
    </p:spTree>
    <p:extLst>
      <p:ext uri="{BB962C8B-B14F-4D97-AF65-F5344CB8AC3E}">
        <p14:creationId xmlns:p14="http://schemas.microsoft.com/office/powerpoint/2010/main" val="32238585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1074D8-A75B-42EA-A5DA-D568277832CD}"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2822B4-036B-47C1-80E6-BBAA5330862B}" type="slidenum">
              <a:rPr lang="en-IN" smtClean="0"/>
              <a:t>‹#›</a:t>
            </a:fld>
            <a:endParaRPr lang="en-IN"/>
          </a:p>
        </p:txBody>
      </p:sp>
    </p:spTree>
    <p:extLst>
      <p:ext uri="{BB962C8B-B14F-4D97-AF65-F5344CB8AC3E}">
        <p14:creationId xmlns:p14="http://schemas.microsoft.com/office/powerpoint/2010/main" val="373056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1074D8-A75B-42EA-A5DA-D568277832CD}"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2822B4-036B-47C1-80E6-BBAA5330862B}" type="slidenum">
              <a:rPr lang="en-IN" smtClean="0"/>
              <a:t>‹#›</a:t>
            </a:fld>
            <a:endParaRPr lang="en-IN"/>
          </a:p>
        </p:txBody>
      </p:sp>
    </p:spTree>
    <p:extLst>
      <p:ext uri="{BB962C8B-B14F-4D97-AF65-F5344CB8AC3E}">
        <p14:creationId xmlns:p14="http://schemas.microsoft.com/office/powerpoint/2010/main" val="6162603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1074D8-A75B-42EA-A5DA-D568277832CD}" type="datetimeFigureOut">
              <a:rPr lang="en-IN" smtClean="0"/>
              <a:t>27-06-2023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72822B4-036B-47C1-80E6-BBAA5330862B}" type="slidenum">
              <a:rPr lang="en-IN" smtClean="0"/>
              <a:t>‹#›</a:t>
            </a:fld>
            <a:endParaRPr lang="en-IN"/>
          </a:p>
        </p:txBody>
      </p:sp>
    </p:spTree>
    <p:extLst>
      <p:ext uri="{BB962C8B-B14F-4D97-AF65-F5344CB8AC3E}">
        <p14:creationId xmlns:p14="http://schemas.microsoft.com/office/powerpoint/2010/main" val="13934570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3782DB-2390-8723-D501-601DCD764233}"/>
              </a:ext>
            </a:extLst>
          </p:cNvPr>
          <p:cNvSpPr txBox="1"/>
          <p:nvPr/>
        </p:nvSpPr>
        <p:spPr>
          <a:xfrm>
            <a:off x="134472" y="3227294"/>
            <a:ext cx="7960658" cy="3092824"/>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A79D7717-B59C-417F-B239-1B96A3026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14" y="3119718"/>
            <a:ext cx="8186257" cy="298524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7" name="TextBox 6">
            <a:extLst>
              <a:ext uri="{FF2B5EF4-FFF2-40B4-BE49-F238E27FC236}">
                <a16:creationId xmlns:a16="http://schemas.microsoft.com/office/drawing/2014/main" id="{8D738FFD-5DB1-A257-67D7-82CAC09BFB77}"/>
              </a:ext>
            </a:extLst>
          </p:cNvPr>
          <p:cNvSpPr txBox="1"/>
          <p:nvPr/>
        </p:nvSpPr>
        <p:spPr>
          <a:xfrm flipH="1">
            <a:off x="1407458" y="2017059"/>
            <a:ext cx="9986682" cy="584775"/>
          </a:xfrm>
          <a:prstGeom prst="rect">
            <a:avLst/>
          </a:prstGeom>
          <a:noFill/>
          <a:ln>
            <a:solidFill>
              <a:schemeClr val="tx1"/>
            </a:solidFill>
          </a:ln>
        </p:spPr>
        <p:txBody>
          <a:bodyPr wrap="square" rtlCol="0">
            <a:spAutoFit/>
          </a:bodyPr>
          <a:lstStyle/>
          <a:p>
            <a:r>
              <a:rPr lang="en-IN" sz="3200" b="1" dirty="0">
                <a:solidFill>
                  <a:schemeClr val="accent1"/>
                </a:solidFill>
              </a:rPr>
              <a:t>BLOOD BANK AND DONOR MANAGEMENT SYSTEM</a:t>
            </a:r>
          </a:p>
        </p:txBody>
      </p:sp>
      <p:sp>
        <p:nvSpPr>
          <p:cNvPr id="8" name="TextBox 7">
            <a:extLst>
              <a:ext uri="{FF2B5EF4-FFF2-40B4-BE49-F238E27FC236}">
                <a16:creationId xmlns:a16="http://schemas.microsoft.com/office/drawing/2014/main" id="{6F07520A-0974-B382-B24F-98F7A4FA83C5}"/>
              </a:ext>
            </a:extLst>
          </p:cNvPr>
          <p:cNvSpPr txBox="1"/>
          <p:nvPr/>
        </p:nvSpPr>
        <p:spPr>
          <a:xfrm>
            <a:off x="3092824" y="753034"/>
            <a:ext cx="6481482" cy="1107996"/>
          </a:xfrm>
          <a:prstGeom prst="rect">
            <a:avLst/>
          </a:prstGeom>
          <a:noFill/>
        </p:spPr>
        <p:txBody>
          <a:bodyPr wrap="square" rtlCol="0">
            <a:spAutoFit/>
          </a:bodyPr>
          <a:lstStyle/>
          <a:p>
            <a:r>
              <a:rPr lang="en-IN" sz="6600" b="1" i="1" dirty="0"/>
              <a:t>WEL- COME TO</a:t>
            </a:r>
          </a:p>
        </p:txBody>
      </p:sp>
      <p:sp>
        <p:nvSpPr>
          <p:cNvPr id="9" name="TextBox 8">
            <a:extLst>
              <a:ext uri="{FF2B5EF4-FFF2-40B4-BE49-F238E27FC236}">
                <a16:creationId xmlns:a16="http://schemas.microsoft.com/office/drawing/2014/main" id="{C0152DA1-EA0F-1238-96B2-F5F584CEFC04}"/>
              </a:ext>
            </a:extLst>
          </p:cNvPr>
          <p:cNvSpPr txBox="1"/>
          <p:nvPr/>
        </p:nvSpPr>
        <p:spPr>
          <a:xfrm>
            <a:off x="9421906" y="5253318"/>
            <a:ext cx="2635621" cy="1200329"/>
          </a:xfrm>
          <a:prstGeom prst="rect">
            <a:avLst/>
          </a:prstGeom>
          <a:noFill/>
        </p:spPr>
        <p:txBody>
          <a:bodyPr wrap="square" rtlCol="0">
            <a:spAutoFit/>
          </a:bodyPr>
          <a:lstStyle/>
          <a:p>
            <a:r>
              <a:rPr lang="en-IN" dirty="0"/>
              <a:t>Group members:</a:t>
            </a:r>
          </a:p>
          <a:p>
            <a:r>
              <a:rPr lang="en-IN" dirty="0"/>
              <a:t>               Parit Shrutika</a:t>
            </a:r>
          </a:p>
          <a:p>
            <a:r>
              <a:rPr lang="en-IN" dirty="0"/>
              <a:t>               Patil </a:t>
            </a:r>
            <a:r>
              <a:rPr lang="en-IN" dirty="0" err="1"/>
              <a:t>Rutuja</a:t>
            </a:r>
            <a:endParaRPr lang="en-IN" dirty="0"/>
          </a:p>
          <a:p>
            <a:r>
              <a:rPr lang="en-IN" dirty="0"/>
              <a:t>               Mane </a:t>
            </a:r>
            <a:r>
              <a:rPr lang="en-IN" dirty="0" err="1"/>
              <a:t>Nilam</a:t>
            </a:r>
            <a:endParaRPr lang="en-IN" dirty="0"/>
          </a:p>
        </p:txBody>
      </p:sp>
      <p:sp>
        <p:nvSpPr>
          <p:cNvPr id="10" name="TextBox 9">
            <a:extLst>
              <a:ext uri="{FF2B5EF4-FFF2-40B4-BE49-F238E27FC236}">
                <a16:creationId xmlns:a16="http://schemas.microsoft.com/office/drawing/2014/main" id="{9BC7F81F-D812-1913-380D-BD5C1E57154F}"/>
              </a:ext>
            </a:extLst>
          </p:cNvPr>
          <p:cNvSpPr txBox="1"/>
          <p:nvPr/>
        </p:nvSpPr>
        <p:spPr>
          <a:xfrm>
            <a:off x="0" y="8965"/>
            <a:ext cx="12057527" cy="6678705"/>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1DFDCB89-5DA3-1D3C-278C-FAEE04B35521}"/>
              </a:ext>
            </a:extLst>
          </p:cNvPr>
          <p:cNvSpPr txBox="1"/>
          <p:nvPr/>
        </p:nvSpPr>
        <p:spPr>
          <a:xfrm>
            <a:off x="9574307" y="4016188"/>
            <a:ext cx="2362480" cy="646331"/>
          </a:xfrm>
          <a:prstGeom prst="rect">
            <a:avLst/>
          </a:prstGeom>
          <a:noFill/>
        </p:spPr>
        <p:txBody>
          <a:bodyPr wrap="square" rtlCol="0">
            <a:spAutoFit/>
          </a:bodyPr>
          <a:lstStyle/>
          <a:p>
            <a:r>
              <a:rPr lang="en-IN" dirty="0"/>
              <a:t>Under Guidance of</a:t>
            </a:r>
          </a:p>
          <a:p>
            <a:r>
              <a:rPr lang="en-IN" dirty="0"/>
              <a:t>Ass. Prof. Kale S.K.</a:t>
            </a:r>
          </a:p>
        </p:txBody>
      </p:sp>
    </p:spTree>
    <p:extLst>
      <p:ext uri="{BB962C8B-B14F-4D97-AF65-F5344CB8AC3E}">
        <p14:creationId xmlns:p14="http://schemas.microsoft.com/office/powerpoint/2010/main" val="37980490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9"/>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2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nodePh="1">
                                  <p:stCondLst>
                                    <p:cond delay="3500"/>
                                  </p:stCondLst>
                                  <p:endCondLst>
                                    <p:cond evt="begin" delay="0">
                                      <p:tn val="14"/>
                                    </p:cond>
                                  </p:end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0BFECA-76E7-65C8-49AB-BD7E24D8E530}"/>
              </a:ext>
            </a:extLst>
          </p:cNvPr>
          <p:cNvSpPr txBox="1"/>
          <p:nvPr/>
        </p:nvSpPr>
        <p:spPr>
          <a:xfrm>
            <a:off x="170331" y="1138516"/>
            <a:ext cx="9108140" cy="3724096"/>
          </a:xfrm>
          <a:prstGeom prst="rect">
            <a:avLst/>
          </a:prstGeom>
          <a:noFill/>
        </p:spPr>
        <p:txBody>
          <a:bodyPr wrap="square" rtlCol="0">
            <a:spAutoFit/>
          </a:bodyPr>
          <a:lstStyle/>
          <a:p>
            <a:r>
              <a:rPr lang="en-IN" sz="2800" b="1" dirty="0" err="1">
                <a:solidFill>
                  <a:srgbClr val="FF0000"/>
                </a:solidFill>
              </a:rPr>
              <a:t>Impotance</a:t>
            </a:r>
            <a:r>
              <a:rPr lang="en-IN" sz="2800" b="1" dirty="0">
                <a:solidFill>
                  <a:srgbClr val="FF0000"/>
                </a:solidFill>
              </a:rPr>
              <a:t> of blood donate:</a:t>
            </a:r>
          </a:p>
          <a:p>
            <a:r>
              <a:rPr lang="en-IN" sz="2800" b="1" dirty="0">
                <a:solidFill>
                  <a:srgbClr val="FF0000"/>
                </a:solidFill>
              </a:rPr>
              <a:t>  </a:t>
            </a:r>
          </a:p>
          <a:p>
            <a:pPr marL="457200" indent="-457200">
              <a:buFont typeface="Arial" panose="020B0604020202020204" pitchFamily="34" charset="0"/>
              <a:buChar char="•"/>
            </a:pPr>
            <a:r>
              <a:rPr lang="en-US" b="0" i="0" dirty="0">
                <a:effectLst/>
                <a:latin typeface="Proxima Nova"/>
              </a:rPr>
              <a:t>Donating blood can help other people to maintain good health or allow them to stay alive. There may also be benefits of blood donation for the donor.</a:t>
            </a:r>
          </a:p>
          <a:p>
            <a:pPr marL="285750" indent="-285750">
              <a:buFont typeface="Arial" panose="020B0604020202020204" pitchFamily="34" charset="0"/>
              <a:buChar char="•"/>
            </a:pPr>
            <a:endParaRPr lang="en-US" dirty="0">
              <a:latin typeface="Proxima Nova"/>
            </a:endParaRPr>
          </a:p>
          <a:p>
            <a:pPr marL="285750" indent="-285750">
              <a:buFont typeface="Arial" panose="020B0604020202020204" pitchFamily="34" charset="0"/>
              <a:buChar char="•"/>
            </a:pPr>
            <a:r>
              <a:rPr lang="en-US" dirty="0">
                <a:latin typeface="Proxima Nova"/>
              </a:rPr>
              <a:t>One blood donation has the potential to save up to three lives.</a:t>
            </a:r>
          </a:p>
          <a:p>
            <a:pPr marL="285750" indent="-285750">
              <a:buFont typeface="Arial" panose="020B0604020202020204" pitchFamily="34" charset="0"/>
              <a:buChar char="•"/>
            </a:pPr>
            <a:endParaRPr lang="en-US" dirty="0">
              <a:latin typeface="Proxima Nova"/>
            </a:endParaRPr>
          </a:p>
          <a:p>
            <a:pPr marL="285750" indent="-285750">
              <a:buFont typeface="Arial" panose="020B0604020202020204" pitchFamily="34" charset="0"/>
              <a:buChar char="•"/>
            </a:pPr>
            <a:r>
              <a:rPr lang="en-US" dirty="0">
                <a:latin typeface="Proxima Nova"/>
              </a:rPr>
              <a:t>Safe blood saves lives.</a:t>
            </a:r>
          </a:p>
          <a:p>
            <a:pPr marL="285750" indent="-285750">
              <a:buFont typeface="Arial" panose="020B0604020202020204" pitchFamily="34" charset="0"/>
              <a:buChar char="•"/>
            </a:pPr>
            <a:endParaRPr lang="en-US" dirty="0">
              <a:latin typeface="Proxima Nova"/>
            </a:endParaRPr>
          </a:p>
          <a:p>
            <a:pPr marL="285750" indent="-285750">
              <a:buFont typeface="Arial" panose="020B0604020202020204" pitchFamily="34" charset="0"/>
              <a:buChar char="•"/>
            </a:pPr>
            <a:r>
              <a:rPr lang="en-US" dirty="0">
                <a:latin typeface="Proxima Nova"/>
              </a:rPr>
              <a:t>To Make sure that donated blood and blood product are safe before they are used.</a:t>
            </a:r>
          </a:p>
          <a:p>
            <a:pPr marL="285750" indent="-285750">
              <a:buFont typeface="Arial" panose="020B0604020202020204" pitchFamily="34" charset="0"/>
              <a:buChar char="•"/>
            </a:pPr>
            <a:endParaRPr lang="en-US" dirty="0">
              <a:latin typeface="Proxima Nova"/>
            </a:endParaRPr>
          </a:p>
          <a:p>
            <a:pPr marL="285750" indent="-285750">
              <a:buFont typeface="Arial" panose="020B0604020202020204" pitchFamily="34" charset="0"/>
              <a:buChar char="•"/>
            </a:pPr>
            <a:r>
              <a:rPr lang="en-US" dirty="0">
                <a:latin typeface="Proxima Nova"/>
              </a:rPr>
              <a:t>Many people require urgent blood and by donating our blood we easily.</a:t>
            </a:r>
            <a:endParaRPr lang="en-IN" dirty="0"/>
          </a:p>
        </p:txBody>
      </p:sp>
    </p:spTree>
    <p:extLst>
      <p:ext uri="{BB962C8B-B14F-4D97-AF65-F5344CB8AC3E}">
        <p14:creationId xmlns:p14="http://schemas.microsoft.com/office/powerpoint/2010/main" val="244264558"/>
      </p:ext>
    </p:extLst>
  </p:cSld>
  <p:clrMapOvr>
    <a:masterClrMapping/>
  </p:clrMapOvr>
  <p:transition spd="slow">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F0BD47-607A-CFC1-B9AB-B2AEDC833FD7}"/>
              </a:ext>
            </a:extLst>
          </p:cNvPr>
          <p:cNvSpPr txBox="1"/>
          <p:nvPr/>
        </p:nvSpPr>
        <p:spPr>
          <a:xfrm>
            <a:off x="2383691" y="1391139"/>
            <a:ext cx="7135446" cy="1569660"/>
          </a:xfrm>
          <a:prstGeom prst="rect">
            <a:avLst/>
          </a:prstGeom>
          <a:noFill/>
        </p:spPr>
        <p:txBody>
          <a:bodyPr wrap="square" rtlCol="0">
            <a:spAutoFit/>
          </a:bodyPr>
          <a:lstStyle/>
          <a:p>
            <a:r>
              <a:rPr lang="en-IN" sz="9600" u="sng" dirty="0">
                <a:solidFill>
                  <a:srgbClr val="FF0000"/>
                </a:solidFill>
                <a:latin typeface="Algerian" panose="04020705040A02060702" pitchFamily="82" charset="0"/>
              </a:rPr>
              <a:t>THANK YOU</a:t>
            </a:r>
          </a:p>
        </p:txBody>
      </p:sp>
      <p:sp>
        <p:nvSpPr>
          <p:cNvPr id="4" name="TextBox 3">
            <a:extLst>
              <a:ext uri="{FF2B5EF4-FFF2-40B4-BE49-F238E27FC236}">
                <a16:creationId xmlns:a16="http://schemas.microsoft.com/office/drawing/2014/main" id="{AC3F2986-FA80-5298-414A-58E659F70C26}"/>
              </a:ext>
            </a:extLst>
          </p:cNvPr>
          <p:cNvSpPr txBox="1"/>
          <p:nvPr/>
        </p:nvSpPr>
        <p:spPr>
          <a:xfrm>
            <a:off x="508001" y="4931507"/>
            <a:ext cx="2790092" cy="923330"/>
          </a:xfrm>
          <a:prstGeom prst="rect">
            <a:avLst/>
          </a:prstGeom>
          <a:noFill/>
        </p:spPr>
        <p:txBody>
          <a:bodyPr wrap="square" rtlCol="0">
            <a:spAutoFit/>
          </a:bodyPr>
          <a:lstStyle/>
          <a:p>
            <a:r>
              <a:rPr lang="en-IN" dirty="0"/>
              <a:t>Lets  Contact with us !</a:t>
            </a:r>
          </a:p>
          <a:p>
            <a:r>
              <a:rPr lang="en-IN" dirty="0"/>
              <a:t>9527579423</a:t>
            </a:r>
          </a:p>
          <a:p>
            <a:r>
              <a:rPr lang="en-IN" dirty="0"/>
              <a:t>                                        </a:t>
            </a:r>
          </a:p>
        </p:txBody>
      </p:sp>
      <p:sp>
        <p:nvSpPr>
          <p:cNvPr id="5" name="TextBox 4">
            <a:extLst>
              <a:ext uri="{FF2B5EF4-FFF2-40B4-BE49-F238E27FC236}">
                <a16:creationId xmlns:a16="http://schemas.microsoft.com/office/drawing/2014/main" id="{E99D29A7-DE35-D623-F8AE-23ADCF13153F}"/>
              </a:ext>
            </a:extLst>
          </p:cNvPr>
          <p:cNvSpPr txBox="1"/>
          <p:nvPr/>
        </p:nvSpPr>
        <p:spPr>
          <a:xfrm>
            <a:off x="3884246" y="5056554"/>
            <a:ext cx="3352800" cy="369332"/>
          </a:xfrm>
          <a:prstGeom prst="rect">
            <a:avLst/>
          </a:prstGeom>
          <a:noFill/>
        </p:spPr>
        <p:txBody>
          <a:bodyPr wrap="square" rtlCol="0">
            <a:spAutoFit/>
          </a:bodyPr>
          <a:lstStyle/>
          <a:p>
            <a:r>
              <a:rPr lang="en-IN" b="1" u="sng" dirty="0"/>
              <a:t>Helpline no. :- +8585233222</a:t>
            </a:r>
          </a:p>
        </p:txBody>
      </p:sp>
      <p:sp>
        <p:nvSpPr>
          <p:cNvPr id="7" name="TextBox 6">
            <a:extLst>
              <a:ext uri="{FF2B5EF4-FFF2-40B4-BE49-F238E27FC236}">
                <a16:creationId xmlns:a16="http://schemas.microsoft.com/office/drawing/2014/main" id="{7001D70F-7C19-E610-B847-7E527393D415}"/>
              </a:ext>
            </a:extLst>
          </p:cNvPr>
          <p:cNvSpPr txBox="1"/>
          <p:nvPr/>
        </p:nvSpPr>
        <p:spPr>
          <a:xfrm>
            <a:off x="8057662" y="5056554"/>
            <a:ext cx="3352800" cy="923330"/>
          </a:xfrm>
          <a:prstGeom prst="rect">
            <a:avLst/>
          </a:prstGeom>
          <a:noFill/>
        </p:spPr>
        <p:txBody>
          <a:bodyPr wrap="square" rtlCol="0">
            <a:spAutoFit/>
          </a:bodyPr>
          <a:lstStyle/>
          <a:p>
            <a:r>
              <a:rPr lang="en-IN" b="1" dirty="0"/>
              <a:t>Address :</a:t>
            </a:r>
          </a:p>
          <a:p>
            <a:r>
              <a:rPr lang="en-IN" b="1" dirty="0"/>
              <a:t>       </a:t>
            </a:r>
            <a:r>
              <a:rPr lang="en-IN" dirty="0"/>
              <a:t>Krushna hospital,</a:t>
            </a:r>
          </a:p>
          <a:p>
            <a:r>
              <a:rPr lang="en-IN" dirty="0"/>
              <a:t>      </a:t>
            </a:r>
            <a:r>
              <a:rPr lang="en-IN" dirty="0" err="1"/>
              <a:t>malkapur</a:t>
            </a:r>
            <a:r>
              <a:rPr lang="en-IN" dirty="0"/>
              <a:t> </a:t>
            </a:r>
            <a:r>
              <a:rPr lang="en-IN" dirty="0" err="1"/>
              <a:t>karad</a:t>
            </a:r>
            <a:r>
              <a:rPr lang="en-IN" dirty="0"/>
              <a:t>  415539</a:t>
            </a:r>
          </a:p>
        </p:txBody>
      </p:sp>
    </p:spTree>
    <p:extLst>
      <p:ext uri="{BB962C8B-B14F-4D97-AF65-F5344CB8AC3E}">
        <p14:creationId xmlns:p14="http://schemas.microsoft.com/office/powerpoint/2010/main" val="28601437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2C396D-929F-50A0-AF96-B0366FB641C6}"/>
              </a:ext>
            </a:extLst>
          </p:cNvPr>
          <p:cNvSpPr txBox="1"/>
          <p:nvPr/>
        </p:nvSpPr>
        <p:spPr>
          <a:xfrm>
            <a:off x="712694" y="457200"/>
            <a:ext cx="10766611" cy="7909858"/>
          </a:xfrm>
          <a:prstGeom prst="rect">
            <a:avLst/>
          </a:prstGeom>
          <a:noFill/>
        </p:spPr>
        <p:txBody>
          <a:bodyPr wrap="square" rtlCol="0">
            <a:spAutoFit/>
          </a:bodyPr>
          <a:lstStyle/>
          <a:p>
            <a:endParaRPr lang="en-IN" sz="4000" b="1" u="sng" dirty="0"/>
          </a:p>
          <a:p>
            <a:endParaRPr lang="en-IN" sz="4000" b="1" u="sng" dirty="0"/>
          </a:p>
          <a:p>
            <a:r>
              <a:rPr lang="en-IN" sz="4000" b="1" u="sng" dirty="0">
                <a:solidFill>
                  <a:schemeClr val="accent1"/>
                </a:solidFill>
              </a:rPr>
              <a:t>Introduction:</a:t>
            </a:r>
            <a:r>
              <a:rPr lang="en-IN" sz="1400" b="1" u="sng" dirty="0">
                <a:solidFill>
                  <a:schemeClr val="accent1"/>
                </a:solidFill>
              </a:rPr>
              <a:t> </a:t>
            </a:r>
          </a:p>
          <a:p>
            <a:endParaRPr lang="en-IN" sz="1400" b="1" u="sng" dirty="0"/>
          </a:p>
          <a:p>
            <a:endParaRPr lang="en-IN" sz="1400" b="1" u="sng" dirty="0"/>
          </a:p>
          <a:p>
            <a:endParaRPr lang="en-IN" sz="1400" b="1" u="sng" dirty="0"/>
          </a:p>
          <a:p>
            <a:pPr marL="285750" indent="-285750">
              <a:buFont typeface="Wingdings" panose="05000000000000000000" pitchFamily="2" charset="2"/>
              <a:buChar char="q"/>
            </a:pPr>
            <a:r>
              <a:rPr lang="en-IN" dirty="0"/>
              <a:t>Blood bank and donor management system in PHP can be a great help to patients and hospital in managing efficiently activities such as Donor </a:t>
            </a:r>
            <a:r>
              <a:rPr lang="en-IN" dirty="0" err="1"/>
              <a:t>Registration,receiver</a:t>
            </a:r>
            <a:r>
              <a:rPr lang="en-IN" dirty="0"/>
              <a:t> and blood transfusion data in the blood bank record and many more.</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The Blood Bank &amp; Donor management system is an automated system that is developed using PHP and SQL Server.</a:t>
            </a:r>
          </a:p>
          <a:p>
            <a:endParaRPr lang="en-IN" dirty="0"/>
          </a:p>
          <a:p>
            <a:pPr marL="285750" indent="-285750">
              <a:buFont typeface="Wingdings" panose="05000000000000000000" pitchFamily="2" charset="2"/>
              <a:buChar char="q"/>
            </a:pPr>
            <a:r>
              <a:rPr lang="en-IN" dirty="0"/>
              <a:t>Blood Bank and Donor Management system is web-based application.</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The Person Who like to donate blood register in the blood bank application.</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The person in need of blood search for the </a:t>
            </a:r>
            <a:r>
              <a:rPr lang="en-IN" dirty="0" err="1"/>
              <a:t>preson</a:t>
            </a:r>
            <a:r>
              <a:rPr lang="en-IN" dirty="0"/>
              <a:t> having the same blood group.</a:t>
            </a:r>
          </a:p>
          <a:p>
            <a:pPr marL="285750" indent="-285750">
              <a:buFont typeface="Wingdings" panose="05000000000000000000" pitchFamily="2" charset="2"/>
              <a:buChar char="q"/>
            </a:pPr>
            <a:endParaRPr lang="en-IN" dirty="0"/>
          </a:p>
          <a:p>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a:p>
            <a:r>
              <a:rPr lang="en-IN" dirty="0"/>
              <a:t>                  </a:t>
            </a:r>
          </a:p>
          <a:p>
            <a:endParaRPr lang="en-IN" sz="4000" dirty="0"/>
          </a:p>
        </p:txBody>
      </p:sp>
      <p:sp>
        <p:nvSpPr>
          <p:cNvPr id="7" name="TextBox 6">
            <a:extLst>
              <a:ext uri="{FF2B5EF4-FFF2-40B4-BE49-F238E27FC236}">
                <a16:creationId xmlns:a16="http://schemas.microsoft.com/office/drawing/2014/main" id="{B53A6D3D-518F-9ED1-21D4-8A415DF04B19}"/>
              </a:ext>
            </a:extLst>
          </p:cNvPr>
          <p:cNvSpPr txBox="1"/>
          <p:nvPr/>
        </p:nvSpPr>
        <p:spPr>
          <a:xfrm>
            <a:off x="5844988" y="272534"/>
            <a:ext cx="6096000" cy="369332"/>
          </a:xfrm>
          <a:prstGeom prst="rect">
            <a:avLst/>
          </a:prstGeom>
          <a:noFill/>
        </p:spPr>
        <p:txBody>
          <a:bodyPr wrap="square">
            <a:spAutoFit/>
          </a:bodyPr>
          <a:lstStyle/>
          <a:p>
            <a:pPr algn="l"/>
            <a:r>
              <a:rPr lang="en-US" b="1" i="0" u="sng" dirty="0">
                <a:solidFill>
                  <a:srgbClr val="FFC000"/>
                </a:solidFill>
                <a:effectLst/>
                <a:latin typeface="Roboto Condensed" panose="020B0604020202020204" pitchFamily="2" charset="0"/>
              </a:rPr>
              <a:t>One Blood Donation Save three Lives every day</a:t>
            </a:r>
          </a:p>
        </p:txBody>
      </p:sp>
      <p:pic>
        <p:nvPicPr>
          <p:cNvPr id="9" name="Picture 8">
            <a:extLst>
              <a:ext uri="{FF2B5EF4-FFF2-40B4-BE49-F238E27FC236}">
                <a16:creationId xmlns:a16="http://schemas.microsoft.com/office/drawing/2014/main" id="{161348C5-DD7F-3449-3F3F-61C099EE4A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9524" y="826532"/>
            <a:ext cx="2628900" cy="1971675"/>
          </a:xfrm>
          <a:prstGeom prst="rect">
            <a:avLst/>
          </a:prstGeom>
        </p:spPr>
      </p:pic>
    </p:spTree>
    <p:extLst>
      <p:ext uri="{BB962C8B-B14F-4D97-AF65-F5344CB8AC3E}">
        <p14:creationId xmlns:p14="http://schemas.microsoft.com/office/powerpoint/2010/main" val="37230619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059367-B713-3350-6B08-84BE5EB82D10}"/>
              </a:ext>
            </a:extLst>
          </p:cNvPr>
          <p:cNvSpPr txBox="1"/>
          <p:nvPr/>
        </p:nvSpPr>
        <p:spPr>
          <a:xfrm flipH="1">
            <a:off x="386372" y="1407459"/>
            <a:ext cx="8228709" cy="4708981"/>
          </a:xfrm>
          <a:prstGeom prst="rect">
            <a:avLst/>
          </a:prstGeom>
          <a:noFill/>
        </p:spPr>
        <p:txBody>
          <a:bodyPr wrap="square" rtlCol="0">
            <a:spAutoFit/>
          </a:bodyPr>
          <a:lstStyle/>
          <a:p>
            <a:r>
              <a:rPr lang="en-IN" sz="2400" b="1" u="sng" dirty="0">
                <a:solidFill>
                  <a:srgbClr val="FF0000"/>
                </a:solidFill>
              </a:rPr>
              <a:t>Existing System :</a:t>
            </a:r>
          </a:p>
          <a:p>
            <a:endParaRPr lang="en-IN" sz="2400" b="1" u="sng" dirty="0">
              <a:solidFill>
                <a:srgbClr val="FF0000"/>
              </a:solidFill>
            </a:endParaRPr>
          </a:p>
          <a:p>
            <a:pPr marL="285750" indent="-285750">
              <a:buFont typeface="Wingdings" panose="05000000000000000000" pitchFamily="2" charset="2"/>
              <a:buChar char="q"/>
            </a:pPr>
            <a:r>
              <a:rPr lang="en-IN" dirty="0"/>
              <a:t>The Operation is </a:t>
            </a:r>
            <a:r>
              <a:rPr lang="en-IN" dirty="0" err="1"/>
              <a:t>tedious,time</a:t>
            </a:r>
            <a:r>
              <a:rPr lang="en-IN" dirty="0"/>
              <a:t> consuming &amp; Space Consuming</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It Create Room For Error as the data is entered manual by the person</a:t>
            </a:r>
          </a:p>
          <a:p>
            <a:pPr marL="285750" indent="-285750">
              <a:buFont typeface="Wingdings" panose="05000000000000000000" pitchFamily="2" charset="2"/>
              <a:buChar char="q"/>
            </a:pPr>
            <a:endParaRPr lang="en-IN" dirty="0">
              <a:solidFill>
                <a:srgbClr val="FF0000"/>
              </a:solidFill>
            </a:endParaRPr>
          </a:p>
          <a:p>
            <a:pPr marL="285750" indent="-285750">
              <a:buFont typeface="Wingdings" panose="05000000000000000000" pitchFamily="2" charset="2"/>
              <a:buChar char="q"/>
            </a:pPr>
            <a:r>
              <a:rPr lang="en-IN" dirty="0"/>
              <a:t>It Include the risk of the document being lost over year and </a:t>
            </a:r>
            <a:r>
              <a:rPr lang="en-IN" dirty="0" err="1"/>
              <a:t>maintance</a:t>
            </a:r>
            <a:r>
              <a:rPr lang="en-IN" dirty="0"/>
              <a:t> of the records is difficult</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The data recorded during testing or while </a:t>
            </a:r>
            <a:r>
              <a:rPr lang="en-IN" dirty="0" err="1"/>
              <a:t>accquring</a:t>
            </a:r>
            <a:r>
              <a:rPr lang="en-IN" dirty="0"/>
              <a:t> the details or different aspect of blood bank management system not so </a:t>
            </a:r>
            <a:r>
              <a:rPr lang="en-IN" dirty="0" err="1"/>
              <a:t>accurite</a:t>
            </a:r>
            <a:r>
              <a:rPr lang="en-IN" dirty="0"/>
              <a:t> and precise</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err="1"/>
              <a:t>Maintaning</a:t>
            </a:r>
            <a:r>
              <a:rPr lang="en-IN" dirty="0"/>
              <a:t> the stock of blood and the daily transaction without computerisation also poses a challenges.</a:t>
            </a:r>
          </a:p>
          <a:p>
            <a:endParaRPr lang="en-IN" u="sng" dirty="0">
              <a:solidFill>
                <a:srgbClr val="FF0000"/>
              </a:solidFill>
            </a:endParaRPr>
          </a:p>
        </p:txBody>
      </p:sp>
    </p:spTree>
    <p:extLst>
      <p:ext uri="{BB962C8B-B14F-4D97-AF65-F5344CB8AC3E}">
        <p14:creationId xmlns:p14="http://schemas.microsoft.com/office/powerpoint/2010/main" val="8932132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1"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ircle(in)">
                                      <p:cBhvr>
                                        <p:cTn id="15" dur="20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2"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circle(in)">
                                      <p:cBhvr>
                                        <p:cTn id="2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85C27A-8115-CE9B-AEFC-9B16130C11B9}"/>
              </a:ext>
            </a:extLst>
          </p:cNvPr>
          <p:cNvSpPr txBox="1"/>
          <p:nvPr/>
        </p:nvSpPr>
        <p:spPr>
          <a:xfrm>
            <a:off x="152400" y="1909482"/>
            <a:ext cx="9251576" cy="4401205"/>
          </a:xfrm>
          <a:prstGeom prst="rect">
            <a:avLst/>
          </a:prstGeom>
          <a:noFill/>
        </p:spPr>
        <p:txBody>
          <a:bodyPr wrap="square" rtlCol="0">
            <a:spAutoFit/>
          </a:bodyPr>
          <a:lstStyle/>
          <a:p>
            <a:r>
              <a:rPr lang="en-IN" sz="2000" b="1" u="sng" dirty="0">
                <a:solidFill>
                  <a:srgbClr val="FF0000"/>
                </a:solidFill>
              </a:rPr>
              <a:t>Need And Scope in blood bank &amp; donor management system:</a:t>
            </a:r>
          </a:p>
          <a:p>
            <a:r>
              <a:rPr lang="en-IN" sz="2000" b="1" u="sng" dirty="0">
                <a:solidFill>
                  <a:srgbClr val="FF0000"/>
                </a:solidFill>
              </a:rPr>
              <a:t>         </a:t>
            </a:r>
          </a:p>
          <a:p>
            <a:pPr marL="342900" indent="-342900">
              <a:buFont typeface="Wingdings" panose="05000000000000000000" pitchFamily="2" charset="2"/>
              <a:buChar char="q"/>
            </a:pPr>
            <a:r>
              <a:rPr lang="en-IN" sz="2000" dirty="0"/>
              <a:t> The project consists of a central repository containing various blood </a:t>
            </a:r>
            <a:r>
              <a:rPr lang="en-IN" sz="2000" dirty="0" err="1"/>
              <a:t>deposite</a:t>
            </a:r>
            <a:r>
              <a:rPr lang="en-IN" sz="2000" dirty="0"/>
              <a:t> available along with associated</a:t>
            </a:r>
          </a:p>
          <a:p>
            <a:r>
              <a:rPr lang="en-IN" sz="2000" u="sng" dirty="0"/>
              <a:t>   </a:t>
            </a:r>
          </a:p>
          <a:p>
            <a:pPr marL="342900" indent="-342900">
              <a:buFont typeface="Wingdings" panose="05000000000000000000" pitchFamily="2" charset="2"/>
              <a:buChar char="q"/>
            </a:pPr>
            <a:r>
              <a:rPr lang="en-IN" sz="2000" dirty="0"/>
              <a:t>These details include blood </a:t>
            </a:r>
            <a:r>
              <a:rPr lang="en-IN" sz="2000" dirty="0" err="1"/>
              <a:t>type,storage</a:t>
            </a:r>
            <a:r>
              <a:rPr lang="en-IN" sz="2000" dirty="0"/>
              <a:t> area and date of storage</a:t>
            </a:r>
          </a:p>
          <a:p>
            <a:pPr marL="342900" indent="-342900">
              <a:buFont typeface="Wingdings" panose="05000000000000000000" pitchFamily="2" charset="2"/>
              <a:buChar char="q"/>
            </a:pPr>
            <a:endParaRPr lang="en-IN" sz="2000" b="1" u="sng" dirty="0"/>
          </a:p>
          <a:p>
            <a:pPr marL="342900" indent="-342900">
              <a:buFont typeface="Wingdings" panose="05000000000000000000" pitchFamily="2" charset="2"/>
              <a:buChar char="q"/>
            </a:pPr>
            <a:r>
              <a:rPr lang="en-IN" sz="2000" dirty="0"/>
              <a:t>The software system in an online blood bank management system that help in managing various blood bank operations effectively</a:t>
            </a:r>
          </a:p>
          <a:p>
            <a:r>
              <a:rPr lang="en-IN" sz="2000" b="1" u="sng" dirty="0"/>
              <a:t>            </a:t>
            </a:r>
          </a:p>
          <a:p>
            <a:pPr marL="342900" indent="-342900">
              <a:buFont typeface="Wingdings" panose="05000000000000000000" pitchFamily="2" charset="2"/>
              <a:buChar char="q"/>
            </a:pPr>
            <a:r>
              <a:rPr lang="en-IN" sz="2000" dirty="0"/>
              <a:t>These details include blood </a:t>
            </a:r>
            <a:r>
              <a:rPr lang="en-IN" sz="2000" dirty="0" err="1"/>
              <a:t>type,storage</a:t>
            </a:r>
            <a:r>
              <a:rPr lang="en-IN" sz="2000" dirty="0"/>
              <a:t> area and date of storage</a:t>
            </a: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r>
              <a:rPr lang="en-IN" sz="2000" dirty="0"/>
              <a:t>The project consists of a central repository containing various blood deposits available along with associated</a:t>
            </a:r>
          </a:p>
        </p:txBody>
      </p:sp>
      <p:pic>
        <p:nvPicPr>
          <p:cNvPr id="5" name="Picture 4">
            <a:extLst>
              <a:ext uri="{FF2B5EF4-FFF2-40B4-BE49-F238E27FC236}">
                <a16:creationId xmlns:a16="http://schemas.microsoft.com/office/drawing/2014/main" id="{800BABA9-A309-C08F-1649-3BF91655B0FF}"/>
              </a:ext>
            </a:extLst>
          </p:cNvPr>
          <p:cNvPicPr>
            <a:picLocks noChangeAspect="1"/>
          </p:cNvPicPr>
          <p:nvPr/>
        </p:nvPicPr>
        <p:blipFill rotWithShape="1">
          <a:blip r:embed="rId2"/>
          <a:srcRect t="10709" r="2276" b="7673"/>
          <a:stretch/>
        </p:blipFill>
        <p:spPr>
          <a:xfrm>
            <a:off x="8278908" y="811859"/>
            <a:ext cx="3644152" cy="1712014"/>
          </a:xfrm>
          <a:prstGeom prst="rect">
            <a:avLst/>
          </a:prstGeom>
        </p:spPr>
      </p:pic>
      <p:sp>
        <p:nvSpPr>
          <p:cNvPr id="6" name="TextBox 5">
            <a:extLst>
              <a:ext uri="{FF2B5EF4-FFF2-40B4-BE49-F238E27FC236}">
                <a16:creationId xmlns:a16="http://schemas.microsoft.com/office/drawing/2014/main" id="{8EA17C8B-CA44-ED45-B2E9-05908AD6E97A}"/>
              </a:ext>
            </a:extLst>
          </p:cNvPr>
          <p:cNvSpPr txBox="1"/>
          <p:nvPr/>
        </p:nvSpPr>
        <p:spPr>
          <a:xfrm>
            <a:off x="8399930" y="277906"/>
            <a:ext cx="3644152" cy="369332"/>
          </a:xfrm>
          <a:prstGeom prst="rect">
            <a:avLst/>
          </a:prstGeom>
          <a:noFill/>
        </p:spPr>
        <p:txBody>
          <a:bodyPr wrap="square" rtlCol="0">
            <a:spAutoFit/>
          </a:bodyPr>
          <a:lstStyle/>
          <a:p>
            <a:r>
              <a:rPr lang="en-IN" b="1" u="sng" dirty="0"/>
              <a:t>Donate blood ! Give life</a:t>
            </a:r>
          </a:p>
        </p:txBody>
      </p:sp>
    </p:spTree>
    <p:extLst>
      <p:ext uri="{BB962C8B-B14F-4D97-AF65-F5344CB8AC3E}">
        <p14:creationId xmlns:p14="http://schemas.microsoft.com/office/powerpoint/2010/main" val="15601014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1"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2"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3"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3" grpId="3"/>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2F62C3-924C-93EE-8D53-364CD91E98DB}"/>
              </a:ext>
            </a:extLst>
          </p:cNvPr>
          <p:cNvSpPr txBox="1"/>
          <p:nvPr/>
        </p:nvSpPr>
        <p:spPr>
          <a:xfrm>
            <a:off x="582706" y="1004046"/>
            <a:ext cx="8104094" cy="5632311"/>
          </a:xfrm>
          <a:prstGeom prst="rect">
            <a:avLst/>
          </a:prstGeom>
          <a:noFill/>
        </p:spPr>
        <p:txBody>
          <a:bodyPr wrap="square" rtlCol="0">
            <a:spAutoFit/>
          </a:bodyPr>
          <a:lstStyle/>
          <a:p>
            <a:r>
              <a:rPr lang="en-IN" sz="2000" b="1" u="sng" dirty="0">
                <a:solidFill>
                  <a:srgbClr val="FF0000"/>
                </a:solidFill>
              </a:rPr>
              <a:t>Objective in blood bank &amp; Donor Management System:</a:t>
            </a:r>
          </a:p>
          <a:p>
            <a:endParaRPr lang="en-IN" sz="2000" b="1" dirty="0">
              <a:solidFill>
                <a:srgbClr val="FF0000"/>
              </a:solidFill>
            </a:endParaRPr>
          </a:p>
          <a:p>
            <a:r>
              <a:rPr lang="en-IN" sz="2000" b="1" dirty="0">
                <a:solidFill>
                  <a:srgbClr val="FF0000"/>
                </a:solidFill>
              </a:rPr>
              <a:t> </a:t>
            </a:r>
            <a:endParaRPr lang="en-IN" sz="2000" dirty="0"/>
          </a:p>
          <a:p>
            <a:pPr marL="342900" indent="-342900">
              <a:buFont typeface="Wingdings" panose="05000000000000000000" pitchFamily="2" charset="2"/>
              <a:buChar char="q"/>
            </a:pPr>
            <a:r>
              <a:rPr lang="en-IN" sz="2000" dirty="0"/>
              <a:t> To ensure hospital to have good supply or inventories of blood bags.</a:t>
            </a: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r>
              <a:rPr lang="en-IN" sz="2000" dirty="0"/>
              <a:t>To check the availability of blood bags anytime.</a:t>
            </a: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r>
              <a:rPr lang="en-IN" sz="2000" dirty="0"/>
              <a:t>To manage the information of its blood donor.</a:t>
            </a: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r>
              <a:rPr lang="en-IN" sz="2000" dirty="0"/>
              <a:t> Function to check if the person donate blood for the last 3 months.</a:t>
            </a: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r>
              <a:rPr lang="en-IN" sz="2000" dirty="0"/>
              <a:t> To allow good documentation about the donor its blood &amp; Donor activities.</a:t>
            </a: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r>
              <a:rPr lang="en-IN" sz="2000" dirty="0"/>
              <a:t>Support fact searching to find match blood bags for the right person.</a:t>
            </a:r>
          </a:p>
        </p:txBody>
      </p:sp>
      <p:sp>
        <p:nvSpPr>
          <p:cNvPr id="3" name="TextBox 2">
            <a:extLst>
              <a:ext uri="{FF2B5EF4-FFF2-40B4-BE49-F238E27FC236}">
                <a16:creationId xmlns:a16="http://schemas.microsoft.com/office/drawing/2014/main" id="{A3965FDF-6FC3-D9EF-97D5-7A1C605CCB73}"/>
              </a:ext>
            </a:extLst>
          </p:cNvPr>
          <p:cNvSpPr txBox="1"/>
          <p:nvPr/>
        </p:nvSpPr>
        <p:spPr>
          <a:xfrm>
            <a:off x="6786283" y="152400"/>
            <a:ext cx="4589929" cy="369332"/>
          </a:xfrm>
          <a:prstGeom prst="rect">
            <a:avLst/>
          </a:prstGeom>
          <a:noFill/>
        </p:spPr>
        <p:txBody>
          <a:bodyPr wrap="square" rtlCol="0">
            <a:spAutoFit/>
          </a:bodyPr>
          <a:lstStyle/>
          <a:p>
            <a:r>
              <a:rPr lang="en-IN" b="1" u="sng" dirty="0">
                <a:solidFill>
                  <a:schemeClr val="accent3">
                    <a:lumMod val="40000"/>
                    <a:lumOff val="60000"/>
                  </a:schemeClr>
                </a:solidFill>
              </a:rPr>
              <a:t>Donate blood  give a smile to someone</a:t>
            </a:r>
          </a:p>
        </p:txBody>
      </p:sp>
    </p:spTree>
    <p:extLst>
      <p:ext uri="{BB962C8B-B14F-4D97-AF65-F5344CB8AC3E}">
        <p14:creationId xmlns:p14="http://schemas.microsoft.com/office/powerpoint/2010/main" val="70296408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Box 95">
            <a:extLst>
              <a:ext uri="{FF2B5EF4-FFF2-40B4-BE49-F238E27FC236}">
                <a16:creationId xmlns:a16="http://schemas.microsoft.com/office/drawing/2014/main" id="{964C91EB-8229-1D59-2453-6B970CF13540}"/>
              </a:ext>
            </a:extLst>
          </p:cNvPr>
          <p:cNvSpPr txBox="1"/>
          <p:nvPr/>
        </p:nvSpPr>
        <p:spPr>
          <a:xfrm>
            <a:off x="89646" y="134471"/>
            <a:ext cx="4069977" cy="523220"/>
          </a:xfrm>
          <a:prstGeom prst="rect">
            <a:avLst/>
          </a:prstGeom>
          <a:noFill/>
        </p:spPr>
        <p:txBody>
          <a:bodyPr wrap="square" rtlCol="0">
            <a:spAutoFit/>
          </a:bodyPr>
          <a:lstStyle/>
          <a:p>
            <a:r>
              <a:rPr lang="en-IN" sz="2800" b="1" i="1" u="sng" dirty="0"/>
              <a:t>Data Flow Diagram</a:t>
            </a:r>
            <a:r>
              <a:rPr lang="en-IN" sz="2800" b="1" i="1" dirty="0"/>
              <a:t>:</a:t>
            </a:r>
          </a:p>
        </p:txBody>
      </p:sp>
      <p:sp>
        <p:nvSpPr>
          <p:cNvPr id="98" name="Oval 97">
            <a:extLst>
              <a:ext uri="{FF2B5EF4-FFF2-40B4-BE49-F238E27FC236}">
                <a16:creationId xmlns:a16="http://schemas.microsoft.com/office/drawing/2014/main" id="{72D28579-5086-06DA-53CC-D1F91FC38ACA}"/>
              </a:ext>
            </a:extLst>
          </p:cNvPr>
          <p:cNvSpPr/>
          <p:nvPr/>
        </p:nvSpPr>
        <p:spPr>
          <a:xfrm>
            <a:off x="4966447" y="424001"/>
            <a:ext cx="1308833" cy="54418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200" b="1" dirty="0"/>
              <a:t>Log in</a:t>
            </a:r>
          </a:p>
        </p:txBody>
      </p:sp>
      <p:cxnSp>
        <p:nvCxnSpPr>
          <p:cNvPr id="106" name="Straight Arrow Connector 105">
            <a:extLst>
              <a:ext uri="{FF2B5EF4-FFF2-40B4-BE49-F238E27FC236}">
                <a16:creationId xmlns:a16="http://schemas.microsoft.com/office/drawing/2014/main" id="{DCEB8E07-C90A-A6F9-14B7-5C71298A5076}"/>
              </a:ext>
            </a:extLst>
          </p:cNvPr>
          <p:cNvCxnSpPr>
            <a:cxnSpLocks/>
          </p:cNvCxnSpPr>
          <p:nvPr/>
        </p:nvCxnSpPr>
        <p:spPr>
          <a:xfrm>
            <a:off x="3550024" y="684586"/>
            <a:ext cx="14164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5621731-2748-D575-2161-694F2A78FF06}"/>
              </a:ext>
            </a:extLst>
          </p:cNvPr>
          <p:cNvCxnSpPr>
            <a:cxnSpLocks/>
          </p:cNvCxnSpPr>
          <p:nvPr/>
        </p:nvCxnSpPr>
        <p:spPr>
          <a:xfrm>
            <a:off x="3550024" y="684586"/>
            <a:ext cx="0" cy="19510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DB70F0DC-1626-07B4-D14C-50F8B6E234F4}"/>
              </a:ext>
            </a:extLst>
          </p:cNvPr>
          <p:cNvSpPr/>
          <p:nvPr/>
        </p:nvSpPr>
        <p:spPr>
          <a:xfrm>
            <a:off x="2348754" y="2635625"/>
            <a:ext cx="2348752" cy="434788"/>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b="1" dirty="0">
                <a:solidFill>
                  <a:schemeClr val="bg2"/>
                </a:solidFill>
              </a:rPr>
              <a:t>Admin</a:t>
            </a:r>
          </a:p>
        </p:txBody>
      </p:sp>
      <p:cxnSp>
        <p:nvCxnSpPr>
          <p:cNvPr id="119" name="Straight Connector 118">
            <a:extLst>
              <a:ext uri="{FF2B5EF4-FFF2-40B4-BE49-F238E27FC236}">
                <a16:creationId xmlns:a16="http://schemas.microsoft.com/office/drawing/2014/main" id="{4AC49E3D-DE1E-DD08-84E3-8FA310786A51}"/>
              </a:ext>
            </a:extLst>
          </p:cNvPr>
          <p:cNvCxnSpPr>
            <a:cxnSpLocks/>
          </p:cNvCxnSpPr>
          <p:nvPr/>
        </p:nvCxnSpPr>
        <p:spPr>
          <a:xfrm flipV="1">
            <a:off x="4078941" y="1369054"/>
            <a:ext cx="0" cy="12665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F372AB8-6AE1-33DC-2A0A-31FD9AC5A092}"/>
              </a:ext>
            </a:extLst>
          </p:cNvPr>
          <p:cNvCxnSpPr/>
          <p:nvPr/>
        </p:nvCxnSpPr>
        <p:spPr>
          <a:xfrm>
            <a:off x="4069976" y="1351125"/>
            <a:ext cx="9771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Oval 122">
            <a:extLst>
              <a:ext uri="{FF2B5EF4-FFF2-40B4-BE49-F238E27FC236}">
                <a16:creationId xmlns:a16="http://schemas.microsoft.com/office/drawing/2014/main" id="{D41EBA4D-3391-E813-BF99-6061AFAB053B}"/>
              </a:ext>
            </a:extLst>
          </p:cNvPr>
          <p:cNvSpPr/>
          <p:nvPr/>
        </p:nvSpPr>
        <p:spPr>
          <a:xfrm>
            <a:off x="5047128" y="1075157"/>
            <a:ext cx="1308823" cy="5877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b="1" dirty="0">
                <a:ln w="0"/>
                <a:solidFill>
                  <a:schemeClr val="bg2"/>
                </a:solidFill>
                <a:effectLst>
                  <a:outerShdw blurRad="38100" dist="19050" dir="2700000" algn="tl" rotWithShape="0">
                    <a:schemeClr val="dk1">
                      <a:alpha val="40000"/>
                    </a:schemeClr>
                  </a:outerShdw>
                </a:effectLst>
              </a:rPr>
              <a:t>Blood Donor</a:t>
            </a:r>
          </a:p>
        </p:txBody>
      </p:sp>
      <p:cxnSp>
        <p:nvCxnSpPr>
          <p:cNvPr id="125" name="Straight Arrow Connector 124">
            <a:extLst>
              <a:ext uri="{FF2B5EF4-FFF2-40B4-BE49-F238E27FC236}">
                <a16:creationId xmlns:a16="http://schemas.microsoft.com/office/drawing/2014/main" id="{BF68C5B4-AA17-62EC-53BA-105E43EFA33E}"/>
              </a:ext>
            </a:extLst>
          </p:cNvPr>
          <p:cNvCxnSpPr>
            <a:cxnSpLocks/>
          </p:cNvCxnSpPr>
          <p:nvPr/>
        </p:nvCxnSpPr>
        <p:spPr>
          <a:xfrm>
            <a:off x="4464424" y="2115671"/>
            <a:ext cx="8337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CC9589-E638-07AA-73BD-0A83A172B88D}"/>
              </a:ext>
            </a:extLst>
          </p:cNvPr>
          <p:cNvCxnSpPr>
            <a:cxnSpLocks/>
          </p:cNvCxnSpPr>
          <p:nvPr/>
        </p:nvCxnSpPr>
        <p:spPr>
          <a:xfrm>
            <a:off x="4491318" y="2115671"/>
            <a:ext cx="0" cy="519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Oval 130">
            <a:extLst>
              <a:ext uri="{FF2B5EF4-FFF2-40B4-BE49-F238E27FC236}">
                <a16:creationId xmlns:a16="http://schemas.microsoft.com/office/drawing/2014/main" id="{697CB57B-2F21-E53B-DAE8-8BC24F4CF4E9}"/>
              </a:ext>
            </a:extLst>
          </p:cNvPr>
          <p:cNvSpPr/>
          <p:nvPr/>
        </p:nvSpPr>
        <p:spPr>
          <a:xfrm>
            <a:off x="5289176" y="1799371"/>
            <a:ext cx="1371596" cy="6325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b="1" dirty="0">
                <a:ln w="0"/>
                <a:solidFill>
                  <a:schemeClr val="bg1"/>
                </a:solidFill>
                <a:effectLst>
                  <a:outerShdw blurRad="38100" dist="19050" dir="2700000" algn="tl" rotWithShape="0">
                    <a:schemeClr val="dk1">
                      <a:alpha val="40000"/>
                    </a:schemeClr>
                  </a:outerShdw>
                </a:effectLst>
              </a:rPr>
              <a:t>Blood Group</a:t>
            </a:r>
          </a:p>
        </p:txBody>
      </p:sp>
      <p:cxnSp>
        <p:nvCxnSpPr>
          <p:cNvPr id="133" name="Straight Connector 132">
            <a:extLst>
              <a:ext uri="{FF2B5EF4-FFF2-40B4-BE49-F238E27FC236}">
                <a16:creationId xmlns:a16="http://schemas.microsoft.com/office/drawing/2014/main" id="{84C8CBB0-E9FD-4275-552B-29B9055CD537}"/>
              </a:ext>
            </a:extLst>
          </p:cNvPr>
          <p:cNvCxnSpPr/>
          <p:nvPr/>
        </p:nvCxnSpPr>
        <p:spPr>
          <a:xfrm>
            <a:off x="4491318" y="3070413"/>
            <a:ext cx="0" cy="6678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9DB35D23-DC44-B228-9080-962ED1ABEF22}"/>
              </a:ext>
            </a:extLst>
          </p:cNvPr>
          <p:cNvCxnSpPr/>
          <p:nvPr/>
        </p:nvCxnSpPr>
        <p:spPr>
          <a:xfrm>
            <a:off x="4491318" y="3738282"/>
            <a:ext cx="10668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Oval 135">
            <a:extLst>
              <a:ext uri="{FF2B5EF4-FFF2-40B4-BE49-F238E27FC236}">
                <a16:creationId xmlns:a16="http://schemas.microsoft.com/office/drawing/2014/main" id="{601436D8-5BEA-60E8-A0BB-92A34DAADA7A}"/>
              </a:ext>
            </a:extLst>
          </p:cNvPr>
          <p:cNvSpPr/>
          <p:nvPr/>
        </p:nvSpPr>
        <p:spPr>
          <a:xfrm>
            <a:off x="5558118" y="3429000"/>
            <a:ext cx="1586741" cy="66786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b="1" dirty="0"/>
              <a:t>Blood </a:t>
            </a:r>
            <a:r>
              <a:rPr lang="en-IN" sz="1200" b="1" dirty="0" err="1"/>
              <a:t>requirer</a:t>
            </a:r>
            <a:endParaRPr lang="en-IN" sz="1200" b="1" dirty="0"/>
          </a:p>
        </p:txBody>
      </p:sp>
      <p:cxnSp>
        <p:nvCxnSpPr>
          <p:cNvPr id="138" name="Straight Connector 137">
            <a:extLst>
              <a:ext uri="{FF2B5EF4-FFF2-40B4-BE49-F238E27FC236}">
                <a16:creationId xmlns:a16="http://schemas.microsoft.com/office/drawing/2014/main" id="{75BF9CFF-7FC4-CDC6-C9C7-0667A9724266}"/>
              </a:ext>
            </a:extLst>
          </p:cNvPr>
          <p:cNvCxnSpPr/>
          <p:nvPr/>
        </p:nvCxnSpPr>
        <p:spPr>
          <a:xfrm>
            <a:off x="4078941" y="3070413"/>
            <a:ext cx="0" cy="15733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87160A20-919B-FD36-3BAD-674A716BAE1A}"/>
              </a:ext>
            </a:extLst>
          </p:cNvPr>
          <p:cNvCxnSpPr/>
          <p:nvPr/>
        </p:nvCxnSpPr>
        <p:spPr>
          <a:xfrm>
            <a:off x="4069976" y="4616824"/>
            <a:ext cx="17570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Oval 140">
            <a:extLst>
              <a:ext uri="{FF2B5EF4-FFF2-40B4-BE49-F238E27FC236}">
                <a16:creationId xmlns:a16="http://schemas.microsoft.com/office/drawing/2014/main" id="{1B187CEB-04D8-9946-B887-A03E5329A4CE}"/>
              </a:ext>
            </a:extLst>
          </p:cNvPr>
          <p:cNvSpPr/>
          <p:nvPr/>
        </p:nvSpPr>
        <p:spPr>
          <a:xfrm>
            <a:off x="5779993" y="4248301"/>
            <a:ext cx="1761557" cy="7370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b="1" dirty="0"/>
              <a:t>Contact us info</a:t>
            </a:r>
          </a:p>
        </p:txBody>
      </p:sp>
      <p:cxnSp>
        <p:nvCxnSpPr>
          <p:cNvPr id="143" name="Straight Connector 142">
            <a:extLst>
              <a:ext uri="{FF2B5EF4-FFF2-40B4-BE49-F238E27FC236}">
                <a16:creationId xmlns:a16="http://schemas.microsoft.com/office/drawing/2014/main" id="{E62E0937-ABAC-48A8-23D7-81284BF5610C}"/>
              </a:ext>
            </a:extLst>
          </p:cNvPr>
          <p:cNvCxnSpPr>
            <a:cxnSpLocks/>
            <a:stCxn id="112" idx="2"/>
          </p:cNvCxnSpPr>
          <p:nvPr/>
        </p:nvCxnSpPr>
        <p:spPr>
          <a:xfrm flipH="1">
            <a:off x="3523129" y="3070413"/>
            <a:ext cx="1" cy="2666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1F1597AF-B62B-BB81-1392-2B17F0C95D20}"/>
              </a:ext>
            </a:extLst>
          </p:cNvPr>
          <p:cNvCxnSpPr/>
          <p:nvPr/>
        </p:nvCxnSpPr>
        <p:spPr>
          <a:xfrm>
            <a:off x="3523129" y="5737412"/>
            <a:ext cx="221428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189D430B-578D-A010-839E-BA399BB9A1DC}"/>
              </a:ext>
            </a:extLst>
          </p:cNvPr>
          <p:cNvSpPr/>
          <p:nvPr/>
        </p:nvSpPr>
        <p:spPr>
          <a:xfrm>
            <a:off x="5737410" y="5396753"/>
            <a:ext cx="2156908" cy="6813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b="1" dirty="0"/>
              <a:t>Contact us Query</a:t>
            </a:r>
          </a:p>
        </p:txBody>
      </p:sp>
      <p:cxnSp>
        <p:nvCxnSpPr>
          <p:cNvPr id="150" name="Straight Arrow Connector 149">
            <a:extLst>
              <a:ext uri="{FF2B5EF4-FFF2-40B4-BE49-F238E27FC236}">
                <a16:creationId xmlns:a16="http://schemas.microsoft.com/office/drawing/2014/main" id="{AD96A021-E228-4AB3-D5F7-796128A408E6}"/>
              </a:ext>
            </a:extLst>
          </p:cNvPr>
          <p:cNvCxnSpPr>
            <a:stCxn id="98" idx="6"/>
          </p:cNvCxnSpPr>
          <p:nvPr/>
        </p:nvCxnSpPr>
        <p:spPr>
          <a:xfrm flipV="1">
            <a:off x="6275280" y="684586"/>
            <a:ext cx="1266270" cy="115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B2539F23-E86E-89CB-85C0-560B5063CD93}"/>
              </a:ext>
            </a:extLst>
          </p:cNvPr>
          <p:cNvSpPr/>
          <p:nvPr/>
        </p:nvSpPr>
        <p:spPr>
          <a:xfrm>
            <a:off x="7584112" y="369187"/>
            <a:ext cx="1981198" cy="7830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b="1" dirty="0"/>
              <a:t>Donor Details</a:t>
            </a:r>
          </a:p>
        </p:txBody>
      </p:sp>
      <p:sp>
        <p:nvSpPr>
          <p:cNvPr id="152" name="Rectangle 151">
            <a:extLst>
              <a:ext uri="{FF2B5EF4-FFF2-40B4-BE49-F238E27FC236}">
                <a16:creationId xmlns:a16="http://schemas.microsoft.com/office/drawing/2014/main" id="{24136C0A-DAA7-B784-8789-438BAED47820}"/>
              </a:ext>
            </a:extLst>
          </p:cNvPr>
          <p:cNvSpPr/>
          <p:nvPr/>
        </p:nvSpPr>
        <p:spPr>
          <a:xfrm>
            <a:off x="7597596" y="1615896"/>
            <a:ext cx="2142556" cy="632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b="1" dirty="0"/>
              <a:t>Blood group</a:t>
            </a:r>
          </a:p>
        </p:txBody>
      </p:sp>
      <p:sp>
        <p:nvSpPr>
          <p:cNvPr id="153" name="Rectangle 152">
            <a:extLst>
              <a:ext uri="{FF2B5EF4-FFF2-40B4-BE49-F238E27FC236}">
                <a16:creationId xmlns:a16="http://schemas.microsoft.com/office/drawing/2014/main" id="{EB7D48F1-E2D7-D3EB-53DC-6552C0877790}"/>
              </a:ext>
            </a:extLst>
          </p:cNvPr>
          <p:cNvSpPr/>
          <p:nvPr/>
        </p:nvSpPr>
        <p:spPr>
          <a:xfrm>
            <a:off x="8296803" y="3204297"/>
            <a:ext cx="2689407" cy="7026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b="1" dirty="0"/>
              <a:t>Blood Require</a:t>
            </a:r>
          </a:p>
        </p:txBody>
      </p:sp>
      <p:sp>
        <p:nvSpPr>
          <p:cNvPr id="154" name="Rectangle 153">
            <a:extLst>
              <a:ext uri="{FF2B5EF4-FFF2-40B4-BE49-F238E27FC236}">
                <a16:creationId xmlns:a16="http://schemas.microsoft.com/office/drawing/2014/main" id="{B3796DFE-84A7-A8D5-4FA8-8BC234C74FA4}"/>
              </a:ext>
            </a:extLst>
          </p:cNvPr>
          <p:cNvSpPr/>
          <p:nvPr/>
        </p:nvSpPr>
        <p:spPr>
          <a:xfrm>
            <a:off x="8471645" y="4300524"/>
            <a:ext cx="2752153" cy="8183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b="1" dirty="0"/>
              <a:t>Contact us Details</a:t>
            </a:r>
          </a:p>
        </p:txBody>
      </p:sp>
      <p:sp>
        <p:nvSpPr>
          <p:cNvPr id="155" name="Rectangle 154">
            <a:extLst>
              <a:ext uri="{FF2B5EF4-FFF2-40B4-BE49-F238E27FC236}">
                <a16:creationId xmlns:a16="http://schemas.microsoft.com/office/drawing/2014/main" id="{6685ECDE-6A5A-2348-6183-E3D275CB4AFB}"/>
              </a:ext>
            </a:extLst>
          </p:cNvPr>
          <p:cNvSpPr/>
          <p:nvPr/>
        </p:nvSpPr>
        <p:spPr>
          <a:xfrm>
            <a:off x="8480612" y="5642974"/>
            <a:ext cx="2528046" cy="632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b="1" dirty="0"/>
              <a:t>Contact us query details</a:t>
            </a:r>
          </a:p>
        </p:txBody>
      </p:sp>
      <p:cxnSp>
        <p:nvCxnSpPr>
          <p:cNvPr id="157" name="Straight Arrow Connector 156">
            <a:extLst>
              <a:ext uri="{FF2B5EF4-FFF2-40B4-BE49-F238E27FC236}">
                <a16:creationId xmlns:a16="http://schemas.microsoft.com/office/drawing/2014/main" id="{CCBDFEA7-1D35-7C01-5399-06CB368E305E}"/>
              </a:ext>
            </a:extLst>
          </p:cNvPr>
          <p:cNvCxnSpPr>
            <a:cxnSpLocks/>
          </p:cNvCxnSpPr>
          <p:nvPr/>
        </p:nvCxnSpPr>
        <p:spPr>
          <a:xfrm flipH="1" flipV="1">
            <a:off x="6200724" y="868363"/>
            <a:ext cx="1362107" cy="115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463B7A42-50B1-E904-545F-E31755EAE15B}"/>
              </a:ext>
            </a:extLst>
          </p:cNvPr>
          <p:cNvCxnSpPr>
            <a:endCxn id="153" idx="1"/>
          </p:cNvCxnSpPr>
          <p:nvPr/>
        </p:nvCxnSpPr>
        <p:spPr>
          <a:xfrm flipV="1">
            <a:off x="7028329" y="3555635"/>
            <a:ext cx="1268474" cy="212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13BBA5F5-7B06-55DE-8019-5057AE07DECC}"/>
              </a:ext>
            </a:extLst>
          </p:cNvPr>
          <p:cNvCxnSpPr>
            <a:endCxn id="136" idx="6"/>
          </p:cNvCxnSpPr>
          <p:nvPr/>
        </p:nvCxnSpPr>
        <p:spPr>
          <a:xfrm flipH="1">
            <a:off x="7144859" y="3738282"/>
            <a:ext cx="1151944" cy="246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2C2DEBAB-056A-AE97-8132-89528E178A99}"/>
              </a:ext>
            </a:extLst>
          </p:cNvPr>
          <p:cNvCxnSpPr>
            <a:cxnSpLocks/>
          </p:cNvCxnSpPr>
          <p:nvPr/>
        </p:nvCxnSpPr>
        <p:spPr>
          <a:xfrm>
            <a:off x="6275280" y="1799371"/>
            <a:ext cx="13223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B2507BA0-221D-A30A-7A8B-80A64F225BA0}"/>
              </a:ext>
            </a:extLst>
          </p:cNvPr>
          <p:cNvCxnSpPr>
            <a:cxnSpLocks/>
          </p:cNvCxnSpPr>
          <p:nvPr/>
        </p:nvCxnSpPr>
        <p:spPr>
          <a:xfrm flipH="1" flipV="1">
            <a:off x="6620457" y="2002339"/>
            <a:ext cx="981603" cy="101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868405C2-2A95-1512-4B88-526E5CF728BA}"/>
              </a:ext>
            </a:extLst>
          </p:cNvPr>
          <p:cNvCxnSpPr>
            <a:cxnSpLocks/>
          </p:cNvCxnSpPr>
          <p:nvPr/>
        </p:nvCxnSpPr>
        <p:spPr>
          <a:xfrm>
            <a:off x="7404847" y="4509247"/>
            <a:ext cx="10757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942F919B-5ED2-C300-C0D1-AC46407095FD}"/>
              </a:ext>
            </a:extLst>
          </p:cNvPr>
          <p:cNvCxnSpPr>
            <a:cxnSpLocks/>
            <a:stCxn id="154" idx="1"/>
          </p:cNvCxnSpPr>
          <p:nvPr/>
        </p:nvCxnSpPr>
        <p:spPr>
          <a:xfrm flipH="1">
            <a:off x="7539309" y="4709686"/>
            <a:ext cx="932336" cy="21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4F81040E-B292-2D63-AC2A-42A1C64F0989}"/>
              </a:ext>
            </a:extLst>
          </p:cNvPr>
          <p:cNvCxnSpPr>
            <a:stCxn id="147" idx="6"/>
          </p:cNvCxnSpPr>
          <p:nvPr/>
        </p:nvCxnSpPr>
        <p:spPr>
          <a:xfrm flipV="1">
            <a:off x="7894318" y="5737411"/>
            <a:ext cx="58629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73AE058C-8411-CAD0-702E-95ED53AC97C5}"/>
              </a:ext>
            </a:extLst>
          </p:cNvPr>
          <p:cNvCxnSpPr>
            <a:stCxn id="155" idx="1"/>
          </p:cNvCxnSpPr>
          <p:nvPr/>
        </p:nvCxnSpPr>
        <p:spPr>
          <a:xfrm flipH="1" flipV="1">
            <a:off x="7720831" y="5959273"/>
            <a:ext cx="75978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7" name="Rectangle 186">
            <a:extLst>
              <a:ext uri="{FF2B5EF4-FFF2-40B4-BE49-F238E27FC236}">
                <a16:creationId xmlns:a16="http://schemas.microsoft.com/office/drawing/2014/main" id="{2E057E64-76A9-BFEB-03BD-15DCD4E8EE11}"/>
              </a:ext>
            </a:extLst>
          </p:cNvPr>
          <p:cNvSpPr/>
          <p:nvPr/>
        </p:nvSpPr>
        <p:spPr>
          <a:xfrm>
            <a:off x="3953435" y="982604"/>
            <a:ext cx="977148" cy="2545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t>Donor Details</a:t>
            </a:r>
          </a:p>
        </p:txBody>
      </p:sp>
      <p:sp>
        <p:nvSpPr>
          <p:cNvPr id="188" name="Rectangle 187">
            <a:extLst>
              <a:ext uri="{FF2B5EF4-FFF2-40B4-BE49-F238E27FC236}">
                <a16:creationId xmlns:a16="http://schemas.microsoft.com/office/drawing/2014/main" id="{7A70D7BF-87E0-2DD9-327F-6D374C37B5A0}"/>
              </a:ext>
            </a:extLst>
          </p:cNvPr>
          <p:cNvSpPr/>
          <p:nvPr/>
        </p:nvSpPr>
        <p:spPr>
          <a:xfrm>
            <a:off x="4123764" y="1447802"/>
            <a:ext cx="892002" cy="2196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Response</a:t>
            </a:r>
          </a:p>
        </p:txBody>
      </p:sp>
      <p:sp>
        <p:nvSpPr>
          <p:cNvPr id="189" name="Rectangle 188">
            <a:extLst>
              <a:ext uri="{FF2B5EF4-FFF2-40B4-BE49-F238E27FC236}">
                <a16:creationId xmlns:a16="http://schemas.microsoft.com/office/drawing/2014/main" id="{F94EDF9F-156B-F9A9-AB7F-838651126478}"/>
              </a:ext>
            </a:extLst>
          </p:cNvPr>
          <p:cNvSpPr/>
          <p:nvPr/>
        </p:nvSpPr>
        <p:spPr>
          <a:xfrm>
            <a:off x="4141693" y="1739151"/>
            <a:ext cx="1075764" cy="2785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Log in response form</a:t>
            </a:r>
          </a:p>
        </p:txBody>
      </p:sp>
      <p:sp>
        <p:nvSpPr>
          <p:cNvPr id="190" name="Rectangle 189">
            <a:extLst>
              <a:ext uri="{FF2B5EF4-FFF2-40B4-BE49-F238E27FC236}">
                <a16:creationId xmlns:a16="http://schemas.microsoft.com/office/drawing/2014/main" id="{6A17B9F6-0BDD-F1EF-4CE2-2B05D8560E8E}"/>
              </a:ext>
            </a:extLst>
          </p:cNvPr>
          <p:cNvSpPr/>
          <p:nvPr/>
        </p:nvSpPr>
        <p:spPr>
          <a:xfrm>
            <a:off x="4736734" y="2509460"/>
            <a:ext cx="928952" cy="2910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Blood group details</a:t>
            </a:r>
          </a:p>
        </p:txBody>
      </p:sp>
      <p:sp>
        <p:nvSpPr>
          <p:cNvPr id="191" name="Rectangle 190">
            <a:extLst>
              <a:ext uri="{FF2B5EF4-FFF2-40B4-BE49-F238E27FC236}">
                <a16:creationId xmlns:a16="http://schemas.microsoft.com/office/drawing/2014/main" id="{8154E52C-15B9-4664-CAC6-EEE0A165A450}"/>
              </a:ext>
            </a:extLst>
          </p:cNvPr>
          <p:cNvSpPr/>
          <p:nvPr/>
        </p:nvSpPr>
        <p:spPr>
          <a:xfrm>
            <a:off x="4301943" y="3904126"/>
            <a:ext cx="1272981" cy="3832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Blood require details</a:t>
            </a:r>
          </a:p>
        </p:txBody>
      </p:sp>
      <p:sp>
        <p:nvSpPr>
          <p:cNvPr id="192" name="Rectangle 191">
            <a:extLst>
              <a:ext uri="{FF2B5EF4-FFF2-40B4-BE49-F238E27FC236}">
                <a16:creationId xmlns:a16="http://schemas.microsoft.com/office/drawing/2014/main" id="{68D8F04F-CA27-ADC9-625F-66FF6B9B4E27}"/>
              </a:ext>
            </a:extLst>
          </p:cNvPr>
          <p:cNvSpPr/>
          <p:nvPr/>
        </p:nvSpPr>
        <p:spPr>
          <a:xfrm>
            <a:off x="4258236" y="4807319"/>
            <a:ext cx="1256172" cy="3880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Contact us info</a:t>
            </a:r>
          </a:p>
        </p:txBody>
      </p:sp>
      <p:sp>
        <p:nvSpPr>
          <p:cNvPr id="193" name="Rectangle 192">
            <a:extLst>
              <a:ext uri="{FF2B5EF4-FFF2-40B4-BE49-F238E27FC236}">
                <a16:creationId xmlns:a16="http://schemas.microsoft.com/office/drawing/2014/main" id="{288730E3-A2E6-F1D2-A112-F57D4161FB9B}"/>
              </a:ext>
            </a:extLst>
          </p:cNvPr>
          <p:cNvSpPr/>
          <p:nvPr/>
        </p:nvSpPr>
        <p:spPr>
          <a:xfrm>
            <a:off x="4159623" y="5959273"/>
            <a:ext cx="1577787" cy="4460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Contact us Query Details</a:t>
            </a:r>
          </a:p>
        </p:txBody>
      </p:sp>
      <p:sp>
        <p:nvSpPr>
          <p:cNvPr id="194" name="Rectangle 193">
            <a:extLst>
              <a:ext uri="{FF2B5EF4-FFF2-40B4-BE49-F238E27FC236}">
                <a16:creationId xmlns:a16="http://schemas.microsoft.com/office/drawing/2014/main" id="{942F24BE-F884-4026-CC56-288963D0CFCF}"/>
              </a:ext>
            </a:extLst>
          </p:cNvPr>
          <p:cNvSpPr/>
          <p:nvPr/>
        </p:nvSpPr>
        <p:spPr>
          <a:xfrm>
            <a:off x="6317842" y="369187"/>
            <a:ext cx="1087005" cy="286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Insert data</a:t>
            </a:r>
          </a:p>
        </p:txBody>
      </p:sp>
      <p:sp>
        <p:nvSpPr>
          <p:cNvPr id="195" name="Rectangle 194">
            <a:extLst>
              <a:ext uri="{FF2B5EF4-FFF2-40B4-BE49-F238E27FC236}">
                <a16:creationId xmlns:a16="http://schemas.microsoft.com/office/drawing/2014/main" id="{A1377654-BC6B-D13A-28F9-7E73053872E4}"/>
              </a:ext>
            </a:extLst>
          </p:cNvPr>
          <p:cNvSpPr/>
          <p:nvPr/>
        </p:nvSpPr>
        <p:spPr>
          <a:xfrm>
            <a:off x="6509490" y="1002722"/>
            <a:ext cx="797850" cy="2253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replay</a:t>
            </a:r>
          </a:p>
        </p:txBody>
      </p:sp>
      <p:sp>
        <p:nvSpPr>
          <p:cNvPr id="196" name="Rectangle 195">
            <a:extLst>
              <a:ext uri="{FF2B5EF4-FFF2-40B4-BE49-F238E27FC236}">
                <a16:creationId xmlns:a16="http://schemas.microsoft.com/office/drawing/2014/main" id="{A88DC19C-D3AF-D510-F269-023BA822DFE8}"/>
              </a:ext>
            </a:extLst>
          </p:cNvPr>
          <p:cNvSpPr/>
          <p:nvPr/>
        </p:nvSpPr>
        <p:spPr>
          <a:xfrm>
            <a:off x="6509489" y="1489036"/>
            <a:ext cx="1029813" cy="2475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Insert data</a:t>
            </a:r>
          </a:p>
        </p:txBody>
      </p:sp>
      <p:sp>
        <p:nvSpPr>
          <p:cNvPr id="197" name="Rectangle 196">
            <a:extLst>
              <a:ext uri="{FF2B5EF4-FFF2-40B4-BE49-F238E27FC236}">
                <a16:creationId xmlns:a16="http://schemas.microsoft.com/office/drawing/2014/main" id="{E3CEE4B2-0C73-DCD2-1264-9DACF0C79091}"/>
              </a:ext>
            </a:extLst>
          </p:cNvPr>
          <p:cNvSpPr/>
          <p:nvPr/>
        </p:nvSpPr>
        <p:spPr>
          <a:xfrm>
            <a:off x="6704489" y="2111364"/>
            <a:ext cx="830339" cy="2493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replay</a:t>
            </a:r>
          </a:p>
        </p:txBody>
      </p:sp>
      <p:sp>
        <p:nvSpPr>
          <p:cNvPr id="198" name="Rectangle 197">
            <a:extLst>
              <a:ext uri="{FF2B5EF4-FFF2-40B4-BE49-F238E27FC236}">
                <a16:creationId xmlns:a16="http://schemas.microsoft.com/office/drawing/2014/main" id="{78BBBDE9-4794-EA97-8029-56CD1642E9B8}"/>
              </a:ext>
            </a:extLst>
          </p:cNvPr>
          <p:cNvSpPr/>
          <p:nvPr/>
        </p:nvSpPr>
        <p:spPr>
          <a:xfrm>
            <a:off x="7171764" y="3173591"/>
            <a:ext cx="981603" cy="3259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Insert data</a:t>
            </a:r>
          </a:p>
        </p:txBody>
      </p:sp>
      <p:sp>
        <p:nvSpPr>
          <p:cNvPr id="199" name="Rectangle 198">
            <a:extLst>
              <a:ext uri="{FF2B5EF4-FFF2-40B4-BE49-F238E27FC236}">
                <a16:creationId xmlns:a16="http://schemas.microsoft.com/office/drawing/2014/main" id="{941E0FF0-1B0C-5FCE-C32D-06945BC31A75}"/>
              </a:ext>
            </a:extLst>
          </p:cNvPr>
          <p:cNvSpPr/>
          <p:nvPr/>
        </p:nvSpPr>
        <p:spPr>
          <a:xfrm>
            <a:off x="7456371" y="3857065"/>
            <a:ext cx="696996" cy="2823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replay</a:t>
            </a:r>
          </a:p>
        </p:txBody>
      </p:sp>
      <p:sp>
        <p:nvSpPr>
          <p:cNvPr id="200" name="Rectangle 199">
            <a:extLst>
              <a:ext uri="{FF2B5EF4-FFF2-40B4-BE49-F238E27FC236}">
                <a16:creationId xmlns:a16="http://schemas.microsoft.com/office/drawing/2014/main" id="{82286115-A79B-4084-9FD7-1E446AE62BE4}"/>
              </a:ext>
            </a:extLst>
          </p:cNvPr>
          <p:cNvSpPr/>
          <p:nvPr/>
        </p:nvSpPr>
        <p:spPr>
          <a:xfrm>
            <a:off x="7597597" y="4192948"/>
            <a:ext cx="793368" cy="262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Insert data</a:t>
            </a:r>
          </a:p>
        </p:txBody>
      </p:sp>
      <p:sp>
        <p:nvSpPr>
          <p:cNvPr id="201" name="Rectangle 200">
            <a:extLst>
              <a:ext uri="{FF2B5EF4-FFF2-40B4-BE49-F238E27FC236}">
                <a16:creationId xmlns:a16="http://schemas.microsoft.com/office/drawing/2014/main" id="{BAB97E4B-0AA9-6DE9-8280-8A21CC7A262C}"/>
              </a:ext>
            </a:extLst>
          </p:cNvPr>
          <p:cNvSpPr/>
          <p:nvPr/>
        </p:nvSpPr>
        <p:spPr>
          <a:xfrm>
            <a:off x="7622230" y="4894728"/>
            <a:ext cx="768735" cy="2476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replay</a:t>
            </a:r>
          </a:p>
        </p:txBody>
      </p:sp>
      <p:sp>
        <p:nvSpPr>
          <p:cNvPr id="202" name="Rectangle 201">
            <a:extLst>
              <a:ext uri="{FF2B5EF4-FFF2-40B4-BE49-F238E27FC236}">
                <a16:creationId xmlns:a16="http://schemas.microsoft.com/office/drawing/2014/main" id="{518FD3CF-E482-3E07-CBEF-69B184122840}"/>
              </a:ext>
            </a:extLst>
          </p:cNvPr>
          <p:cNvSpPr/>
          <p:nvPr/>
        </p:nvSpPr>
        <p:spPr>
          <a:xfrm>
            <a:off x="7894317" y="5308904"/>
            <a:ext cx="496647" cy="395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Insert data</a:t>
            </a:r>
          </a:p>
        </p:txBody>
      </p:sp>
      <p:sp>
        <p:nvSpPr>
          <p:cNvPr id="203" name="Rectangle 202">
            <a:extLst>
              <a:ext uri="{FF2B5EF4-FFF2-40B4-BE49-F238E27FC236}">
                <a16:creationId xmlns:a16="http://schemas.microsoft.com/office/drawing/2014/main" id="{E528FACB-DFB4-0427-1F37-12DC37C03E81}"/>
              </a:ext>
            </a:extLst>
          </p:cNvPr>
          <p:cNvSpPr/>
          <p:nvPr/>
        </p:nvSpPr>
        <p:spPr>
          <a:xfrm>
            <a:off x="7541550" y="6076271"/>
            <a:ext cx="856136" cy="2687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replay</a:t>
            </a:r>
          </a:p>
        </p:txBody>
      </p:sp>
    </p:spTree>
    <p:extLst>
      <p:ext uri="{BB962C8B-B14F-4D97-AF65-F5344CB8AC3E}">
        <p14:creationId xmlns:p14="http://schemas.microsoft.com/office/powerpoint/2010/main" val="224298062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151541-10EA-1052-DAAA-4C6EE7E6C985}"/>
              </a:ext>
            </a:extLst>
          </p:cNvPr>
          <p:cNvSpPr txBox="1"/>
          <p:nvPr/>
        </p:nvSpPr>
        <p:spPr>
          <a:xfrm>
            <a:off x="62753" y="313763"/>
            <a:ext cx="11483788" cy="954107"/>
          </a:xfrm>
          <a:prstGeom prst="rect">
            <a:avLst/>
          </a:prstGeom>
          <a:noFill/>
        </p:spPr>
        <p:txBody>
          <a:bodyPr wrap="square" rtlCol="0">
            <a:spAutoFit/>
          </a:bodyPr>
          <a:lstStyle/>
          <a:p>
            <a:r>
              <a:rPr lang="en-IN" sz="2800" b="1" u="sng" dirty="0"/>
              <a:t>Application Screenshots:</a:t>
            </a:r>
          </a:p>
          <a:p>
            <a:endParaRPr lang="en-IN" sz="2800" b="1" u="sng" dirty="0"/>
          </a:p>
        </p:txBody>
      </p:sp>
      <p:pic>
        <p:nvPicPr>
          <p:cNvPr id="8" name="Picture 7">
            <a:extLst>
              <a:ext uri="{FF2B5EF4-FFF2-40B4-BE49-F238E27FC236}">
                <a16:creationId xmlns:a16="http://schemas.microsoft.com/office/drawing/2014/main" id="{11071F9C-B120-393E-2D62-57979351CBE0}"/>
              </a:ext>
            </a:extLst>
          </p:cNvPr>
          <p:cNvPicPr>
            <a:picLocks noChangeAspect="1"/>
          </p:cNvPicPr>
          <p:nvPr/>
        </p:nvPicPr>
        <p:blipFill rotWithShape="1">
          <a:blip r:embed="rId2"/>
          <a:srcRect l="28015" t="12680" r="26397" b="21438"/>
          <a:stretch/>
        </p:blipFill>
        <p:spPr>
          <a:xfrm>
            <a:off x="246529" y="1770529"/>
            <a:ext cx="4295410" cy="3491753"/>
          </a:xfrm>
          <a:prstGeom prst="rect">
            <a:avLst/>
          </a:prstGeom>
        </p:spPr>
      </p:pic>
      <p:pic>
        <p:nvPicPr>
          <p:cNvPr id="10" name="Picture 9">
            <a:extLst>
              <a:ext uri="{FF2B5EF4-FFF2-40B4-BE49-F238E27FC236}">
                <a16:creationId xmlns:a16="http://schemas.microsoft.com/office/drawing/2014/main" id="{53680464-96A3-C850-7606-358FC759C88B}"/>
              </a:ext>
            </a:extLst>
          </p:cNvPr>
          <p:cNvPicPr>
            <a:picLocks noChangeAspect="1"/>
          </p:cNvPicPr>
          <p:nvPr/>
        </p:nvPicPr>
        <p:blipFill rotWithShape="1">
          <a:blip r:embed="rId3"/>
          <a:srcRect l="10957" t="43399" r="10882" b="12810"/>
          <a:stretch/>
        </p:blipFill>
        <p:spPr>
          <a:xfrm>
            <a:off x="4823012" y="1066800"/>
            <a:ext cx="7225341" cy="2277036"/>
          </a:xfrm>
          <a:prstGeom prst="rect">
            <a:avLst/>
          </a:prstGeom>
        </p:spPr>
      </p:pic>
      <p:sp>
        <p:nvSpPr>
          <p:cNvPr id="12" name="TextBox 11">
            <a:extLst>
              <a:ext uri="{FF2B5EF4-FFF2-40B4-BE49-F238E27FC236}">
                <a16:creationId xmlns:a16="http://schemas.microsoft.com/office/drawing/2014/main" id="{79EEA1E3-8365-B88D-D140-902FC07951B5}"/>
              </a:ext>
            </a:extLst>
          </p:cNvPr>
          <p:cNvSpPr txBox="1"/>
          <p:nvPr/>
        </p:nvSpPr>
        <p:spPr>
          <a:xfrm>
            <a:off x="1721223" y="1401197"/>
            <a:ext cx="1048870" cy="369332"/>
          </a:xfrm>
          <a:prstGeom prst="rect">
            <a:avLst/>
          </a:prstGeom>
          <a:noFill/>
        </p:spPr>
        <p:txBody>
          <a:bodyPr wrap="square" rtlCol="0">
            <a:spAutoFit/>
          </a:bodyPr>
          <a:lstStyle/>
          <a:p>
            <a:r>
              <a:rPr lang="en-IN" b="1" dirty="0"/>
              <a:t>Admin</a:t>
            </a:r>
          </a:p>
        </p:txBody>
      </p:sp>
      <p:sp>
        <p:nvSpPr>
          <p:cNvPr id="13" name="TextBox 12">
            <a:extLst>
              <a:ext uri="{FF2B5EF4-FFF2-40B4-BE49-F238E27FC236}">
                <a16:creationId xmlns:a16="http://schemas.microsoft.com/office/drawing/2014/main" id="{57E0C4C5-B64F-11F0-6985-B147D85751FE}"/>
              </a:ext>
            </a:extLst>
          </p:cNvPr>
          <p:cNvSpPr txBox="1"/>
          <p:nvPr/>
        </p:nvSpPr>
        <p:spPr>
          <a:xfrm>
            <a:off x="8148919" y="697468"/>
            <a:ext cx="1120588" cy="369332"/>
          </a:xfrm>
          <a:prstGeom prst="rect">
            <a:avLst/>
          </a:prstGeom>
          <a:noFill/>
        </p:spPr>
        <p:txBody>
          <a:bodyPr wrap="square" rtlCol="0">
            <a:spAutoFit/>
          </a:bodyPr>
          <a:lstStyle/>
          <a:p>
            <a:r>
              <a:rPr lang="en-IN" b="1" dirty="0"/>
              <a:t>Login</a:t>
            </a:r>
          </a:p>
        </p:txBody>
      </p:sp>
      <p:sp>
        <p:nvSpPr>
          <p:cNvPr id="14" name="TextBox 13">
            <a:extLst>
              <a:ext uri="{FF2B5EF4-FFF2-40B4-BE49-F238E27FC236}">
                <a16:creationId xmlns:a16="http://schemas.microsoft.com/office/drawing/2014/main" id="{6294A189-BD1C-F6EF-20F7-7EF95B3F68AF}"/>
              </a:ext>
            </a:extLst>
          </p:cNvPr>
          <p:cNvSpPr txBox="1"/>
          <p:nvPr/>
        </p:nvSpPr>
        <p:spPr>
          <a:xfrm>
            <a:off x="6096000" y="4419600"/>
            <a:ext cx="5849471" cy="646331"/>
          </a:xfrm>
          <a:prstGeom prst="rect">
            <a:avLst/>
          </a:prstGeom>
          <a:noFill/>
        </p:spPr>
        <p:txBody>
          <a:bodyPr wrap="square" rtlCol="0">
            <a:spAutoFit/>
          </a:bodyPr>
          <a:lstStyle/>
          <a:p>
            <a:r>
              <a:rPr lang="en-IN" dirty="0"/>
              <a:t>Blood Donate is a great social </a:t>
            </a:r>
            <a:r>
              <a:rPr lang="en-IN" dirty="0" err="1"/>
              <a:t>work,must</a:t>
            </a:r>
            <a:r>
              <a:rPr lang="en-IN" dirty="0"/>
              <a:t> do whenever get chance</a:t>
            </a:r>
          </a:p>
        </p:txBody>
      </p:sp>
    </p:spTree>
    <p:extLst>
      <p:ext uri="{BB962C8B-B14F-4D97-AF65-F5344CB8AC3E}">
        <p14:creationId xmlns:p14="http://schemas.microsoft.com/office/powerpoint/2010/main" val="1560930275"/>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7D60A7-3858-650B-C90D-8F0727A2C39A}"/>
              </a:ext>
            </a:extLst>
          </p:cNvPr>
          <p:cNvSpPr txBox="1"/>
          <p:nvPr/>
        </p:nvSpPr>
        <p:spPr>
          <a:xfrm>
            <a:off x="331694" y="764024"/>
            <a:ext cx="10345272" cy="6093976"/>
          </a:xfrm>
          <a:prstGeom prst="rect">
            <a:avLst/>
          </a:prstGeom>
          <a:noFill/>
        </p:spPr>
        <p:txBody>
          <a:bodyPr wrap="square" rtlCol="0">
            <a:spAutoFit/>
          </a:bodyPr>
          <a:lstStyle/>
          <a:p>
            <a:r>
              <a:rPr lang="en-IN" sz="2400" b="1" u="sng" dirty="0">
                <a:solidFill>
                  <a:srgbClr val="FF0000"/>
                </a:solidFill>
              </a:rPr>
              <a:t>Conclusion &amp; suggestion:</a:t>
            </a:r>
          </a:p>
          <a:p>
            <a:endParaRPr lang="en-IN" sz="2400" b="1" u="sng" dirty="0">
              <a:solidFill>
                <a:srgbClr val="FF0000"/>
              </a:solidFill>
            </a:endParaRPr>
          </a:p>
          <a:p>
            <a:pPr marL="285750" indent="-285750">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The purpose of these literature reviews was to collect information on how an information system helped the management of blood banks. Based on the reviews, it was found out that web-based blood bank systems provide convenience, efficiency and security to the system users and hospitals compared to the manual systems.</a:t>
            </a:r>
          </a:p>
          <a:p>
            <a:pPr marL="285750" indent="-285750">
              <a:buFont typeface="Wingdings" panose="05000000000000000000" pitchFamily="2" charset="2"/>
              <a:buChar char="q"/>
            </a:pPr>
            <a:endParaRPr lang="en-US" b="1" u="sng" dirty="0">
              <a:solidFill>
                <a:srgbClr val="FF0000"/>
              </a:solidFill>
              <a:latin typeface="Times New Roman" panose="02020603050405020304" pitchFamily="18" charset="0"/>
            </a:endParaRPr>
          </a:p>
          <a:p>
            <a:pPr marL="285750" indent="-285750">
              <a:buFont typeface="Wingdings" panose="05000000000000000000" pitchFamily="2" charset="2"/>
              <a:buChar char="q"/>
            </a:pPr>
            <a:endParaRPr lang="en-US" sz="2400" b="1" u="sng" dirty="0">
              <a:solidFill>
                <a:srgbClr val="FF0000"/>
              </a:solidFill>
              <a:latin typeface="Times New Roman" panose="02020603050405020304" pitchFamily="18" charset="0"/>
            </a:endParaRPr>
          </a:p>
          <a:p>
            <a:r>
              <a:rPr lang="en-US" sz="2400" b="1" u="sng" dirty="0">
                <a:solidFill>
                  <a:srgbClr val="FF0000"/>
                </a:solidFill>
                <a:latin typeface="Times New Roman" panose="02020603050405020304" pitchFamily="18" charset="0"/>
              </a:rPr>
              <a:t>Suggestion:</a:t>
            </a:r>
          </a:p>
          <a:p>
            <a:endParaRPr lang="en-US" sz="1800" dirty="0">
              <a:effectLst/>
              <a:latin typeface="Times New Roman" panose="02020603050405020304" pitchFamily="18" charset="0"/>
              <a:ea typeface="Times New Roman" panose="02020603050405020304" pitchFamily="18" charset="0"/>
              <a:cs typeface="Mangal" panose="02040503050203030202" pitchFamily="18" charset="0"/>
            </a:endParaRPr>
          </a:p>
          <a:p>
            <a:pPr algn="just">
              <a:lnSpc>
                <a:spcPct val="150000"/>
              </a:lnSpc>
            </a:pPr>
            <a:r>
              <a:rPr lang="en-US" dirty="0">
                <a:latin typeface="Times New Roman" panose="02020603050405020304" pitchFamily="18" charset="0"/>
                <a:ea typeface="Times New Roman" panose="02020603050405020304" pitchFamily="18" charset="0"/>
                <a:cs typeface="Mangal" panose="02040503050203030202" pitchFamily="18" charset="0"/>
              </a:rPr>
              <a:t>1]</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More report can be added to improve the system.</a:t>
            </a:r>
          </a:p>
          <a:p>
            <a:pPr algn="just">
              <a:lnSpc>
                <a:spcPct val="150000"/>
              </a:lnSpc>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2] More security features for reports and transactions can be added to the system.</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50000"/>
              </a:lnSpc>
            </a:pPr>
            <a:r>
              <a:rPr lang="en-US" dirty="0">
                <a:latin typeface="Times New Roman" panose="02020603050405020304" pitchFamily="18" charset="0"/>
                <a:ea typeface="Times New Roman" panose="02020603050405020304" pitchFamily="18" charset="0"/>
                <a:cs typeface="Mangal" panose="02040503050203030202" pitchFamily="18" charset="0"/>
              </a:rPr>
              <a:t>3</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Forms for purchase and sale returns can be modified to multi-user system.</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50000"/>
              </a:lnSpc>
            </a:pPr>
            <a:r>
              <a:rPr lang="en-US" dirty="0">
                <a:latin typeface="Times New Roman" panose="02020603050405020304" pitchFamily="18" charset="0"/>
                <a:ea typeface="Times New Roman" panose="02020603050405020304" pitchFamily="18" charset="0"/>
                <a:cs typeface="Mangal" panose="02040503050203030202" pitchFamily="18" charset="0"/>
              </a:rPr>
              <a:t>4</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The system will support online transactions.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50000"/>
              </a:lnSpc>
            </a:pPr>
            <a:r>
              <a:rPr lang="en-US" dirty="0">
                <a:latin typeface="Times New Roman" panose="02020603050405020304" pitchFamily="18" charset="0"/>
                <a:ea typeface="Times New Roman" panose="02020603050405020304" pitchFamily="18" charset="0"/>
                <a:cs typeface="Mangal" panose="02040503050203030202" pitchFamily="18" charset="0"/>
              </a:rPr>
              <a:t>5</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The system will provide multi-user approach.</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50000"/>
              </a:lnSpc>
            </a:pPr>
            <a:r>
              <a:rPr lang="en-US" dirty="0">
                <a:latin typeface="Times New Roman" panose="02020603050405020304" pitchFamily="18" charset="0"/>
                <a:ea typeface="Times New Roman" panose="02020603050405020304" pitchFamily="18" charset="0"/>
                <a:cs typeface="Mangal" panose="02040503050203030202" pitchFamily="18" charset="0"/>
              </a:rPr>
              <a:t>6</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The system will available in multilanguage.</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sz="2400" b="1" u="sng" dirty="0">
              <a:solidFill>
                <a:srgbClr val="FF0000"/>
              </a:solidFill>
            </a:endParaRPr>
          </a:p>
        </p:txBody>
      </p:sp>
    </p:spTree>
    <p:extLst>
      <p:ext uri="{BB962C8B-B14F-4D97-AF65-F5344CB8AC3E}">
        <p14:creationId xmlns:p14="http://schemas.microsoft.com/office/powerpoint/2010/main" val="1474578469"/>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51B133-44C3-05B7-E417-EE9313D49701}"/>
              </a:ext>
            </a:extLst>
          </p:cNvPr>
          <p:cNvSpPr txBox="1"/>
          <p:nvPr/>
        </p:nvSpPr>
        <p:spPr>
          <a:xfrm>
            <a:off x="242046" y="1048870"/>
            <a:ext cx="11134165" cy="4293483"/>
          </a:xfrm>
          <a:prstGeom prst="rect">
            <a:avLst/>
          </a:prstGeom>
          <a:noFill/>
        </p:spPr>
        <p:txBody>
          <a:bodyPr wrap="square" rtlCol="0">
            <a:spAutoFit/>
          </a:bodyPr>
          <a:lstStyle/>
          <a:p>
            <a:r>
              <a:rPr lang="en-IN" sz="2400" b="1" u="sng" dirty="0">
                <a:solidFill>
                  <a:schemeClr val="accent3"/>
                </a:solidFill>
              </a:rPr>
              <a:t>Future  Enhancement:</a:t>
            </a:r>
          </a:p>
          <a:p>
            <a:r>
              <a:rPr lang="en-IN" sz="2400" b="1" u="sng" dirty="0">
                <a:solidFill>
                  <a:schemeClr val="accent3"/>
                </a:solidFill>
              </a:rPr>
              <a:t>   </a:t>
            </a:r>
          </a:p>
          <a:p>
            <a:r>
              <a:rPr lang="en-IN" dirty="0">
                <a:latin typeface="+mj-lt"/>
              </a:rPr>
              <a:t>1]This System will be linked by internet, so the other hospital can use this data</a:t>
            </a:r>
          </a:p>
          <a:p>
            <a:pPr algn="just">
              <a:lnSpc>
                <a:spcPct val="150000"/>
              </a:lnSpc>
            </a:pPr>
            <a:r>
              <a:rPr lang="en-US" sz="1800" dirty="0">
                <a:effectLst/>
                <a:latin typeface="+mj-lt"/>
                <a:ea typeface="Times New Roman" panose="02020603050405020304" pitchFamily="18" charset="0"/>
                <a:cs typeface="Mangal" panose="02040503050203030202" pitchFamily="18" charset="0"/>
              </a:rPr>
              <a:t>2]This research study does not cover the actual blood collection activity, and actual blood transfusion operation.</a:t>
            </a:r>
          </a:p>
          <a:p>
            <a:pPr algn="just">
              <a:lnSpc>
                <a:spcPct val="150000"/>
              </a:lnSpc>
            </a:pPr>
            <a:r>
              <a:rPr lang="en-US" dirty="0">
                <a:latin typeface="+mj-lt"/>
                <a:ea typeface="Times New Roman" panose="02020603050405020304" pitchFamily="18" charset="0"/>
                <a:cs typeface="Mangal" panose="02040503050203030202" pitchFamily="18" charset="0"/>
              </a:rPr>
              <a:t>3] we can enhance this system by including more facilities like emergency SMS for donor which ready for blood as well as embedding with </a:t>
            </a:r>
            <a:r>
              <a:rPr lang="en-US" dirty="0" err="1">
                <a:latin typeface="+mj-lt"/>
                <a:ea typeface="Times New Roman" panose="02020603050405020304" pitchFamily="18" charset="0"/>
                <a:cs typeface="Mangal" panose="02040503050203030202" pitchFamily="18" charset="0"/>
              </a:rPr>
              <a:t>hospitals,for</a:t>
            </a:r>
            <a:r>
              <a:rPr lang="en-US" dirty="0">
                <a:latin typeface="+mj-lt"/>
                <a:ea typeface="Times New Roman" panose="02020603050405020304" pitchFamily="18" charset="0"/>
                <a:cs typeface="Mangal" panose="02040503050203030202" pitchFamily="18" charset="0"/>
              </a:rPr>
              <a:t> Hospital patients facility those who one need blood they can find easy</a:t>
            </a:r>
            <a:endParaRPr lang="en-IN" sz="1800" dirty="0">
              <a:effectLst/>
              <a:latin typeface="+mj-lt"/>
              <a:ea typeface="Times New Roman" panose="02020603050405020304" pitchFamily="18" charset="0"/>
              <a:cs typeface="Mangal" panose="02040503050203030202" pitchFamily="18" charset="0"/>
            </a:endParaRPr>
          </a:p>
          <a:p>
            <a:pPr algn="just">
              <a:lnSpc>
                <a:spcPct val="150000"/>
              </a:lnSpc>
            </a:pPr>
            <a:r>
              <a:rPr lang="en-US" sz="1800" dirty="0">
                <a:effectLst/>
                <a:latin typeface="+mj-lt"/>
                <a:ea typeface="Times New Roman" panose="02020603050405020304" pitchFamily="18" charset="0"/>
                <a:cs typeface="Mangal" panose="02040503050203030202" pitchFamily="18" charset="0"/>
              </a:rPr>
              <a:t>4] Blood donors and patients or recipients of blood donation are not system users, their registration or information will be encoded by the blood bank receptionists.</a:t>
            </a:r>
            <a:endParaRPr lang="en-IN" sz="1800" dirty="0">
              <a:effectLst/>
              <a:latin typeface="+mj-lt"/>
              <a:ea typeface="Times New Roman" panose="02020603050405020304" pitchFamily="18" charset="0"/>
              <a:cs typeface="Mangal" panose="02040503050203030202" pitchFamily="18" charset="0"/>
            </a:endParaRPr>
          </a:p>
          <a:p>
            <a:endParaRPr lang="en-IN" dirty="0"/>
          </a:p>
        </p:txBody>
      </p:sp>
      <p:sp>
        <p:nvSpPr>
          <p:cNvPr id="3" name="TextBox 2">
            <a:extLst>
              <a:ext uri="{FF2B5EF4-FFF2-40B4-BE49-F238E27FC236}">
                <a16:creationId xmlns:a16="http://schemas.microsoft.com/office/drawing/2014/main" id="{8CD413E4-E4D4-FD6E-1508-DAC899781666}"/>
              </a:ext>
            </a:extLst>
          </p:cNvPr>
          <p:cNvSpPr txBox="1"/>
          <p:nvPr/>
        </p:nvSpPr>
        <p:spPr>
          <a:xfrm>
            <a:off x="5127812" y="340658"/>
            <a:ext cx="6167717" cy="369332"/>
          </a:xfrm>
          <a:prstGeom prst="rect">
            <a:avLst/>
          </a:prstGeom>
          <a:noFill/>
        </p:spPr>
        <p:txBody>
          <a:bodyPr wrap="square" rtlCol="0">
            <a:spAutoFit/>
          </a:bodyPr>
          <a:lstStyle/>
          <a:p>
            <a:r>
              <a:rPr lang="en-IN" b="1" i="1" u="sng" dirty="0">
                <a:solidFill>
                  <a:srgbClr val="FF0000"/>
                </a:solidFill>
              </a:rPr>
              <a:t>You can smile to many face through blood donation</a:t>
            </a:r>
          </a:p>
        </p:txBody>
      </p:sp>
    </p:spTree>
    <p:extLst>
      <p:ext uri="{BB962C8B-B14F-4D97-AF65-F5344CB8AC3E}">
        <p14:creationId xmlns:p14="http://schemas.microsoft.com/office/powerpoint/2010/main" val="7087193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357</TotalTime>
  <Words>854</Words>
  <Application>Microsoft Office PowerPoint</Application>
  <PresentationFormat>Widescreen</PresentationFormat>
  <Paragraphs>140</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Arial</vt:lpstr>
      <vt:lpstr>Calibri</vt:lpstr>
      <vt:lpstr>Century Gothic</vt:lpstr>
      <vt:lpstr>Proxima Nova</vt:lpstr>
      <vt:lpstr>Roboto Condensed</vt:lpstr>
      <vt:lpstr>Times New Roman</vt:lpstr>
      <vt:lpstr>Wingdings</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shrutika parit</dc:creator>
  <cp:lastModifiedBy>shrutika parit</cp:lastModifiedBy>
  <cp:revision>7</cp:revision>
  <dcterms:created xsi:type="dcterms:W3CDTF">2023-06-26T12:45:15Z</dcterms:created>
  <dcterms:modified xsi:type="dcterms:W3CDTF">2023-06-27T04:21:51Z</dcterms:modified>
</cp:coreProperties>
</file>