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79" r:id="rId9"/>
    <p:sldId id="263" r:id="rId10"/>
    <p:sldId id="266" r:id="rId11"/>
    <p:sldId id="265" r:id="rId12"/>
    <p:sldId id="267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14F"/>
    <a:srgbClr val="F17388"/>
    <a:srgbClr val="960F27"/>
    <a:srgbClr val="0BA19A"/>
    <a:srgbClr val="006872"/>
    <a:srgbClr val="00826C"/>
    <a:srgbClr val="00A88E"/>
    <a:srgbClr val="EFF0FE"/>
    <a:srgbClr val="421F8A"/>
    <a:srgbClr val="003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1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ka Patil" userId="0dce53ca88e95853" providerId="LiveId" clId="{2944E49A-5FE7-473F-979D-A74188118A4B}"/>
    <pc:docChg chg="undo custSel addSld delSld modSld sldOrd">
      <pc:chgData name="Shrutika Patil" userId="0dce53ca88e95853" providerId="LiveId" clId="{2944E49A-5FE7-473F-979D-A74188118A4B}" dt="2023-07-20T22:08:55.334" v="4162" actId="20577"/>
      <pc:docMkLst>
        <pc:docMk/>
      </pc:docMkLst>
      <pc:sldChg chg="addSp delSp modSp mod setBg">
        <pc:chgData name="Shrutika Patil" userId="0dce53ca88e95853" providerId="LiveId" clId="{2944E49A-5FE7-473F-979D-A74188118A4B}" dt="2023-07-14T22:58:44.294" v="908" actId="207"/>
        <pc:sldMkLst>
          <pc:docMk/>
          <pc:sldMk cId="3400089049" sldId="256"/>
        </pc:sldMkLst>
        <pc:spChg chg="del mod">
          <ac:chgData name="Shrutika Patil" userId="0dce53ca88e95853" providerId="LiveId" clId="{2944E49A-5FE7-473F-979D-A74188118A4B}" dt="2023-07-14T00:10:20.718" v="878" actId="478"/>
          <ac:spMkLst>
            <pc:docMk/>
            <pc:sldMk cId="3400089049" sldId="256"/>
            <ac:spMk id="3" creationId="{875BE829-A1DD-B5E2-1DED-FD723460920B}"/>
          </ac:spMkLst>
        </pc:spChg>
        <pc:spChg chg="del mod">
          <ac:chgData name="Shrutika Patil" userId="0dce53ca88e95853" providerId="LiveId" clId="{2944E49A-5FE7-473F-979D-A74188118A4B}" dt="2023-07-14T00:10:23.991" v="879" actId="478"/>
          <ac:spMkLst>
            <pc:docMk/>
            <pc:sldMk cId="3400089049" sldId="256"/>
            <ac:spMk id="5" creationId="{03080D45-CA62-378E-6579-08A2235EB46B}"/>
          </ac:spMkLst>
        </pc:spChg>
        <pc:spChg chg="add del mod">
          <ac:chgData name="Shrutika Patil" userId="0dce53ca88e95853" providerId="LiveId" clId="{2944E49A-5FE7-473F-979D-A74188118A4B}" dt="2023-07-12T22:52:14.142" v="611" actId="11529"/>
          <ac:spMkLst>
            <pc:docMk/>
            <pc:sldMk cId="3400089049" sldId="256"/>
            <ac:spMk id="6" creationId="{403774B6-03C9-5F6F-DF79-102F5200F079}"/>
          </ac:spMkLst>
        </pc:spChg>
        <pc:spChg chg="mod">
          <ac:chgData name="Shrutika Patil" userId="0dce53ca88e95853" providerId="LiveId" clId="{2944E49A-5FE7-473F-979D-A74188118A4B}" dt="2023-07-14T22:58:39.698" v="907" actId="207"/>
          <ac:spMkLst>
            <pc:docMk/>
            <pc:sldMk cId="3400089049" sldId="256"/>
            <ac:spMk id="9" creationId="{B6E4B644-E257-EE41-E9BB-8BD016D81682}"/>
          </ac:spMkLst>
        </pc:spChg>
        <pc:spChg chg="mod">
          <ac:chgData name="Shrutika Patil" userId="0dce53ca88e95853" providerId="LiveId" clId="{2944E49A-5FE7-473F-979D-A74188118A4B}" dt="2023-07-14T22:58:44.294" v="908" actId="207"/>
          <ac:spMkLst>
            <pc:docMk/>
            <pc:sldMk cId="3400089049" sldId="256"/>
            <ac:spMk id="10" creationId="{5787AE27-58C2-22EA-051B-B09DD6F5F945}"/>
          </ac:spMkLst>
        </pc:spChg>
        <pc:picChg chg="add del mod modCrop">
          <ac:chgData name="Shrutika Patil" userId="0dce53ca88e95853" providerId="LiveId" clId="{2944E49A-5FE7-473F-979D-A74188118A4B}" dt="2023-07-12T22:52:25.308" v="630" actId="21"/>
          <ac:picMkLst>
            <pc:docMk/>
            <pc:sldMk cId="3400089049" sldId="256"/>
            <ac:picMk id="4" creationId="{56E1482C-C685-E041-220A-85BCFB3B4CE1}"/>
          </ac:picMkLst>
        </pc:picChg>
      </pc:sldChg>
      <pc:sldChg chg="delSp modSp mod setBg">
        <pc:chgData name="Shrutika Patil" userId="0dce53ca88e95853" providerId="LiveId" clId="{2944E49A-5FE7-473F-979D-A74188118A4B}" dt="2023-07-14T23:13:08.803" v="963" actId="20577"/>
        <pc:sldMkLst>
          <pc:docMk/>
          <pc:sldMk cId="1346976472" sldId="257"/>
        </pc:sldMkLst>
        <pc:spChg chg="mod">
          <ac:chgData name="Shrutika Patil" userId="0dce53ca88e95853" providerId="LiveId" clId="{2944E49A-5FE7-473F-979D-A74188118A4B}" dt="2023-07-14T22:59:10.054" v="909" actId="207"/>
          <ac:spMkLst>
            <pc:docMk/>
            <pc:sldMk cId="1346976472" sldId="257"/>
            <ac:spMk id="4" creationId="{17C5A882-C0DD-1DCD-C145-86F67B55899E}"/>
          </ac:spMkLst>
        </pc:spChg>
        <pc:spChg chg="mod">
          <ac:chgData name="Shrutika Patil" userId="0dce53ca88e95853" providerId="LiveId" clId="{2944E49A-5FE7-473F-979D-A74188118A4B}" dt="2023-07-14T22:59:34.268" v="910" actId="207"/>
          <ac:spMkLst>
            <pc:docMk/>
            <pc:sldMk cId="1346976472" sldId="257"/>
            <ac:spMk id="5" creationId="{B4F48390-758E-C8A1-4775-AB079745D619}"/>
          </ac:spMkLst>
        </pc:spChg>
        <pc:spChg chg="mod">
          <ac:chgData name="Shrutika Patil" userId="0dce53ca88e95853" providerId="LiveId" clId="{2944E49A-5FE7-473F-979D-A74188118A4B}" dt="2023-07-14T22:59:39.792" v="911" actId="207"/>
          <ac:spMkLst>
            <pc:docMk/>
            <pc:sldMk cId="1346976472" sldId="257"/>
            <ac:spMk id="6" creationId="{17372B79-72F2-C590-61FA-B71A72E0231F}"/>
          </ac:spMkLst>
        </pc:spChg>
        <pc:spChg chg="mod">
          <ac:chgData name="Shrutika Patil" userId="0dce53ca88e95853" providerId="LiveId" clId="{2944E49A-5FE7-473F-979D-A74188118A4B}" dt="2023-07-14T22:59:44.276" v="912" actId="207"/>
          <ac:spMkLst>
            <pc:docMk/>
            <pc:sldMk cId="1346976472" sldId="257"/>
            <ac:spMk id="7" creationId="{535E912E-E363-BFAB-7F98-D03720AA8F31}"/>
          </ac:spMkLst>
        </pc:spChg>
        <pc:spChg chg="mod">
          <ac:chgData name="Shrutika Patil" userId="0dce53ca88e95853" providerId="LiveId" clId="{2944E49A-5FE7-473F-979D-A74188118A4B}" dt="2023-07-14T22:59:55.555" v="913" actId="207"/>
          <ac:spMkLst>
            <pc:docMk/>
            <pc:sldMk cId="1346976472" sldId="257"/>
            <ac:spMk id="8" creationId="{3D3CFCC5-5E83-D100-32DA-4A4C58E7C5D6}"/>
          </ac:spMkLst>
        </pc:spChg>
        <pc:spChg chg="mod">
          <ac:chgData name="Shrutika Patil" userId="0dce53ca88e95853" providerId="LiveId" clId="{2944E49A-5FE7-473F-979D-A74188118A4B}" dt="2023-07-14T23:00:04.499" v="915" actId="207"/>
          <ac:spMkLst>
            <pc:docMk/>
            <pc:sldMk cId="1346976472" sldId="257"/>
            <ac:spMk id="9" creationId="{19C82DCF-894C-F320-9CC0-F2038B432F16}"/>
          </ac:spMkLst>
        </pc:spChg>
        <pc:spChg chg="mod">
          <ac:chgData name="Shrutika Patil" userId="0dce53ca88e95853" providerId="LiveId" clId="{2944E49A-5FE7-473F-979D-A74188118A4B}" dt="2023-07-14T23:13:08.803" v="963" actId="20577"/>
          <ac:spMkLst>
            <pc:docMk/>
            <pc:sldMk cId="1346976472" sldId="257"/>
            <ac:spMk id="10" creationId="{B46D3EE3-0B71-588B-F7D6-24F95B4B6AE9}"/>
          </ac:spMkLst>
        </pc:spChg>
        <pc:spChg chg="mod">
          <ac:chgData name="Shrutika Patil" userId="0dce53ca88e95853" providerId="LiveId" clId="{2944E49A-5FE7-473F-979D-A74188118A4B}" dt="2023-07-14T23:00:14.647" v="918" actId="207"/>
          <ac:spMkLst>
            <pc:docMk/>
            <pc:sldMk cId="1346976472" sldId="257"/>
            <ac:spMk id="11" creationId="{95E6356B-12EA-7330-4AAA-29D42C350277}"/>
          </ac:spMkLst>
        </pc:spChg>
        <pc:spChg chg="mod">
          <ac:chgData name="Shrutika Patil" userId="0dce53ca88e95853" providerId="LiveId" clId="{2944E49A-5FE7-473F-979D-A74188118A4B}" dt="2023-07-14T23:00:21.297" v="919" actId="207"/>
          <ac:spMkLst>
            <pc:docMk/>
            <pc:sldMk cId="1346976472" sldId="257"/>
            <ac:spMk id="12" creationId="{1D9F51FD-54FF-7E79-45C2-987E93D5CF7F}"/>
          </ac:spMkLst>
        </pc:spChg>
        <pc:spChg chg="mod">
          <ac:chgData name="Shrutika Patil" userId="0dce53ca88e95853" providerId="LiveId" clId="{2944E49A-5FE7-473F-979D-A74188118A4B}" dt="2023-07-14T23:00:01.314" v="914" actId="207"/>
          <ac:spMkLst>
            <pc:docMk/>
            <pc:sldMk cId="1346976472" sldId="257"/>
            <ac:spMk id="13" creationId="{4D96CB15-0C08-FEA3-E109-FB0D89305E2E}"/>
          </ac:spMkLst>
        </pc:spChg>
        <pc:spChg chg="mod">
          <ac:chgData name="Shrutika Patil" userId="0dce53ca88e95853" providerId="LiveId" clId="{2944E49A-5FE7-473F-979D-A74188118A4B}" dt="2023-07-14T23:00:25.344" v="920" actId="207"/>
          <ac:spMkLst>
            <pc:docMk/>
            <pc:sldMk cId="1346976472" sldId="257"/>
            <ac:spMk id="14" creationId="{0EA711AE-0D31-328B-879D-3BEB712F2883}"/>
          </ac:spMkLst>
        </pc:spChg>
        <pc:spChg chg="mod">
          <ac:chgData name="Shrutika Patil" userId="0dce53ca88e95853" providerId="LiveId" clId="{2944E49A-5FE7-473F-979D-A74188118A4B}" dt="2023-07-14T23:00:29.301" v="921" actId="207"/>
          <ac:spMkLst>
            <pc:docMk/>
            <pc:sldMk cId="1346976472" sldId="257"/>
            <ac:spMk id="15" creationId="{E6A2933E-A48B-403D-FAFB-81CD6E0DE5EE}"/>
          </ac:spMkLst>
        </pc:spChg>
        <pc:spChg chg="mod">
          <ac:chgData name="Shrutika Patil" userId="0dce53ca88e95853" providerId="LiveId" clId="{2944E49A-5FE7-473F-979D-A74188118A4B}" dt="2023-07-14T12:55:44.483" v="906" actId="207"/>
          <ac:spMkLst>
            <pc:docMk/>
            <pc:sldMk cId="1346976472" sldId="257"/>
            <ac:spMk id="16" creationId="{0149958A-65C6-B0CD-75C4-957F04E9DCCC}"/>
          </ac:spMkLst>
        </pc:spChg>
        <pc:spChg chg="del mod">
          <ac:chgData name="Shrutika Patil" userId="0dce53ca88e95853" providerId="LiveId" clId="{2944E49A-5FE7-473F-979D-A74188118A4B}" dt="2023-07-14T00:10:51.383" v="902" actId="478"/>
          <ac:spMkLst>
            <pc:docMk/>
            <pc:sldMk cId="1346976472" sldId="257"/>
            <ac:spMk id="17" creationId="{0C185CFC-3716-057E-BAFA-FC5A1A3EBF28}"/>
          </ac:spMkLst>
        </pc:spChg>
      </pc:sldChg>
      <pc:sldChg chg="addSp delSp modSp new del mod">
        <pc:chgData name="Shrutika Patil" userId="0dce53ca88e95853" providerId="LiveId" clId="{2944E49A-5FE7-473F-979D-A74188118A4B}" dt="2023-07-14T23:04:36.676" v="927" actId="2696"/>
        <pc:sldMkLst>
          <pc:docMk/>
          <pc:sldMk cId="1429006386" sldId="258"/>
        </pc:sldMkLst>
        <pc:spChg chg="add del mod">
          <ac:chgData name="Shrutika Patil" userId="0dce53ca88e95853" providerId="LiveId" clId="{2944E49A-5FE7-473F-979D-A74188118A4B}" dt="2023-07-14T23:04:33.483" v="926" actId="21"/>
          <ac:spMkLst>
            <pc:docMk/>
            <pc:sldMk cId="1429006386" sldId="258"/>
            <ac:spMk id="2" creationId="{FB00179A-4BC6-E779-CE6A-361C9B6802F7}"/>
          </ac:spMkLst>
        </pc:spChg>
      </pc:sldChg>
      <pc:sldChg chg="addSp delSp modSp del mod setBg">
        <pc:chgData name="Shrutika Patil" userId="0dce53ca88e95853" providerId="LiveId" clId="{2944E49A-5FE7-473F-979D-A74188118A4B}" dt="2023-07-14T23:00:56.617" v="922" actId="2696"/>
        <pc:sldMkLst>
          <pc:docMk/>
          <pc:sldMk cId="2014579136" sldId="258"/>
        </pc:sldMkLst>
        <pc:spChg chg="add del mod">
          <ac:chgData name="Shrutika Patil" userId="0dce53ca88e95853" providerId="LiveId" clId="{2944E49A-5FE7-473F-979D-A74188118A4B}" dt="2023-07-12T22:55:37.336" v="846" actId="478"/>
          <ac:spMkLst>
            <pc:docMk/>
            <pc:sldMk cId="2014579136" sldId="258"/>
            <ac:spMk id="2" creationId="{D9832B99-C695-CF45-FA45-863A7D6D9B90}"/>
          </ac:spMkLst>
        </pc:spChg>
      </pc:sldChg>
      <pc:sldChg chg="modSp new mod">
        <pc:chgData name="Shrutika Patil" userId="0dce53ca88e95853" providerId="LiveId" clId="{2944E49A-5FE7-473F-979D-A74188118A4B}" dt="2023-07-15T18:43:13.657" v="1491" actId="207"/>
        <pc:sldMkLst>
          <pc:docMk/>
          <pc:sldMk cId="3418214320" sldId="258"/>
        </pc:sldMkLst>
        <pc:spChg chg="mod">
          <ac:chgData name="Shrutika Patil" userId="0dce53ca88e95853" providerId="LiveId" clId="{2944E49A-5FE7-473F-979D-A74188118A4B}" dt="2023-07-15T18:31:29.138" v="1450" actId="122"/>
          <ac:spMkLst>
            <pc:docMk/>
            <pc:sldMk cId="3418214320" sldId="258"/>
            <ac:spMk id="2" creationId="{1B770CBD-9110-2B42-5DB2-B5DA00D1E6DA}"/>
          </ac:spMkLst>
        </pc:spChg>
        <pc:spChg chg="mod">
          <ac:chgData name="Shrutika Patil" userId="0dce53ca88e95853" providerId="LiveId" clId="{2944E49A-5FE7-473F-979D-A74188118A4B}" dt="2023-07-15T18:43:13.657" v="1491" actId="207"/>
          <ac:spMkLst>
            <pc:docMk/>
            <pc:sldMk cId="3418214320" sldId="258"/>
            <ac:spMk id="3" creationId="{6652C692-C222-E466-B0E8-EF88BB595079}"/>
          </ac:spMkLst>
        </pc:spChg>
      </pc:sldChg>
      <pc:sldChg chg="new del ord setBg">
        <pc:chgData name="Shrutika Patil" userId="0dce53ca88e95853" providerId="LiveId" clId="{2944E49A-5FE7-473F-979D-A74188118A4B}" dt="2023-07-14T23:01:06.086" v="923" actId="2696"/>
        <pc:sldMkLst>
          <pc:docMk/>
          <pc:sldMk cId="229805735" sldId="259"/>
        </pc:sldMkLst>
      </pc:sldChg>
      <pc:sldChg chg="new del">
        <pc:chgData name="Shrutika Patil" userId="0dce53ca88e95853" providerId="LiveId" clId="{2944E49A-5FE7-473F-979D-A74188118A4B}" dt="2023-07-14T23:09:07.577" v="953" actId="680"/>
        <pc:sldMkLst>
          <pc:docMk/>
          <pc:sldMk cId="432891895" sldId="259"/>
        </pc:sldMkLst>
      </pc:sldChg>
      <pc:sldChg chg="modSp new mod">
        <pc:chgData name="Shrutika Patil" userId="0dce53ca88e95853" providerId="LiveId" clId="{2944E49A-5FE7-473F-979D-A74188118A4B}" dt="2023-07-15T19:03:24.039" v="1611" actId="207"/>
        <pc:sldMkLst>
          <pc:docMk/>
          <pc:sldMk cId="3830672646" sldId="259"/>
        </pc:sldMkLst>
        <pc:spChg chg="mod">
          <ac:chgData name="Shrutika Patil" userId="0dce53ca88e95853" providerId="LiveId" clId="{2944E49A-5FE7-473F-979D-A74188118A4B}" dt="2023-07-15T18:33:08.237" v="1461" actId="27636"/>
          <ac:spMkLst>
            <pc:docMk/>
            <pc:sldMk cId="3830672646" sldId="259"/>
            <ac:spMk id="2" creationId="{7A19E7D5-FB0A-D4C7-9F12-F0D76FB643E3}"/>
          </ac:spMkLst>
        </pc:spChg>
        <pc:spChg chg="mod">
          <ac:chgData name="Shrutika Patil" userId="0dce53ca88e95853" providerId="LiveId" clId="{2944E49A-5FE7-473F-979D-A74188118A4B}" dt="2023-07-15T19:03:24.039" v="1611" actId="207"/>
          <ac:spMkLst>
            <pc:docMk/>
            <pc:sldMk cId="3830672646" sldId="259"/>
            <ac:spMk id="3" creationId="{7E2804C6-804D-E353-0038-1240E2838C10}"/>
          </ac:spMkLst>
        </pc:spChg>
      </pc:sldChg>
      <pc:sldChg chg="new del">
        <pc:chgData name="Shrutika Patil" userId="0dce53ca88e95853" providerId="LiveId" clId="{2944E49A-5FE7-473F-979D-A74188118A4B}" dt="2023-07-15T18:16:56.570" v="1082" actId="2696"/>
        <pc:sldMkLst>
          <pc:docMk/>
          <pc:sldMk cId="977909689" sldId="260"/>
        </pc:sldMkLst>
      </pc:sldChg>
      <pc:sldChg chg="add del setBg">
        <pc:chgData name="Shrutika Patil" userId="0dce53ca88e95853" providerId="LiveId" clId="{2944E49A-5FE7-473F-979D-A74188118A4B}" dt="2023-07-14T23:01:06.086" v="923" actId="2696"/>
        <pc:sldMkLst>
          <pc:docMk/>
          <pc:sldMk cId="1504393429" sldId="260"/>
        </pc:sldMkLst>
      </pc:sldChg>
      <pc:sldChg chg="new del setBg">
        <pc:chgData name="Shrutika Patil" userId="0dce53ca88e95853" providerId="LiveId" clId="{2944E49A-5FE7-473F-979D-A74188118A4B}" dt="2023-07-14T23:01:06.086" v="923" actId="2696"/>
        <pc:sldMkLst>
          <pc:docMk/>
          <pc:sldMk cId="1541213146" sldId="261"/>
        </pc:sldMkLst>
      </pc:sldChg>
      <pc:sldChg chg="new">
        <pc:chgData name="Shrutika Patil" userId="0dce53ca88e95853" providerId="LiveId" clId="{2944E49A-5FE7-473F-979D-A74188118A4B}" dt="2023-07-15T16:03:58.073" v="1016" actId="680"/>
        <pc:sldMkLst>
          <pc:docMk/>
          <pc:sldMk cId="2157619252" sldId="261"/>
        </pc:sldMkLst>
      </pc:sldChg>
      <pc:sldChg chg="addSp modSp new mod">
        <pc:chgData name="Shrutika Patil" userId="0dce53ca88e95853" providerId="LiveId" clId="{2944E49A-5FE7-473F-979D-A74188118A4B}" dt="2023-07-15T22:44:33.736" v="2210" actId="14100"/>
        <pc:sldMkLst>
          <pc:docMk/>
          <pc:sldMk cId="579009477" sldId="262"/>
        </pc:sldMkLst>
        <pc:spChg chg="add mod">
          <ac:chgData name="Shrutika Patil" userId="0dce53ca88e95853" providerId="LiveId" clId="{2944E49A-5FE7-473F-979D-A74188118A4B}" dt="2023-07-15T22:32:41.071" v="2064" actId="113"/>
          <ac:spMkLst>
            <pc:docMk/>
            <pc:sldMk cId="579009477" sldId="262"/>
            <ac:spMk id="5" creationId="{94DFDD21-F1CF-062F-5842-0A825BA367EB}"/>
          </ac:spMkLst>
        </pc:spChg>
        <pc:spChg chg="add mod">
          <ac:chgData name="Shrutika Patil" userId="0dce53ca88e95853" providerId="LiveId" clId="{2944E49A-5FE7-473F-979D-A74188118A4B}" dt="2023-07-15T22:44:33.736" v="2210" actId="14100"/>
          <ac:spMkLst>
            <pc:docMk/>
            <pc:sldMk cId="579009477" sldId="262"/>
            <ac:spMk id="6" creationId="{6564061A-CC46-C2EC-311B-37289203BD5D}"/>
          </ac:spMkLst>
        </pc:spChg>
        <pc:graphicFrameChg chg="add mod">
          <ac:chgData name="Shrutika Patil" userId="0dce53ca88e95853" providerId="LiveId" clId="{2944E49A-5FE7-473F-979D-A74188118A4B}" dt="2023-07-15T22:33:39.725" v="2065" actId="1076"/>
          <ac:graphicFrameMkLst>
            <pc:docMk/>
            <pc:sldMk cId="579009477" sldId="262"/>
            <ac:graphicFrameMk id="4" creationId="{D403C7BA-F679-FB8F-8E09-391545445752}"/>
          </ac:graphicFrameMkLst>
        </pc:graphicFrameChg>
      </pc:sldChg>
      <pc:sldChg chg="new del setBg">
        <pc:chgData name="Shrutika Patil" userId="0dce53ca88e95853" providerId="LiveId" clId="{2944E49A-5FE7-473F-979D-A74188118A4B}" dt="2023-07-14T23:01:06.086" v="923" actId="2696"/>
        <pc:sldMkLst>
          <pc:docMk/>
          <pc:sldMk cId="1054663684" sldId="262"/>
        </pc:sldMkLst>
      </pc:sldChg>
      <pc:sldChg chg="addSp delSp modSp new mod ord">
        <pc:chgData name="Shrutika Patil" userId="0dce53ca88e95853" providerId="LiveId" clId="{2944E49A-5FE7-473F-979D-A74188118A4B}" dt="2023-07-15T23:28:33.882" v="2385"/>
        <pc:sldMkLst>
          <pc:docMk/>
          <pc:sldMk cId="2685525492" sldId="263"/>
        </pc:sldMkLst>
        <pc:spChg chg="add mod">
          <ac:chgData name="Shrutika Patil" userId="0dce53ca88e95853" providerId="LiveId" clId="{2944E49A-5FE7-473F-979D-A74188118A4B}" dt="2023-07-15T23:19:41.662" v="2376" actId="20577"/>
          <ac:spMkLst>
            <pc:docMk/>
            <pc:sldMk cId="2685525492" sldId="263"/>
            <ac:spMk id="3" creationId="{6C2EEF0A-5F0A-13D5-03A8-D9D1ED3DA79A}"/>
          </ac:spMkLst>
        </pc:spChg>
        <pc:spChg chg="add del mod">
          <ac:chgData name="Shrutika Patil" userId="0dce53ca88e95853" providerId="LiveId" clId="{2944E49A-5FE7-473F-979D-A74188118A4B}" dt="2023-07-15T23:28:20.778" v="2383" actId="767"/>
          <ac:spMkLst>
            <pc:docMk/>
            <pc:sldMk cId="2685525492" sldId="263"/>
            <ac:spMk id="4" creationId="{FF20C783-22D7-8009-D310-A08754CCE500}"/>
          </ac:spMkLst>
        </pc:spChg>
        <pc:spChg chg="add mod">
          <ac:chgData name="Shrutika Patil" userId="0dce53ca88e95853" providerId="LiveId" clId="{2944E49A-5FE7-473F-979D-A74188118A4B}" dt="2023-07-15T23:28:33.882" v="2385"/>
          <ac:spMkLst>
            <pc:docMk/>
            <pc:sldMk cId="2685525492" sldId="263"/>
            <ac:spMk id="5" creationId="{5FB8012A-882C-807C-51EC-B64CC2730460}"/>
          </ac:spMkLst>
        </pc:spChg>
        <pc:graphicFrameChg chg="add mod">
          <ac:chgData name="Shrutika Patil" userId="0dce53ca88e95853" providerId="LiveId" clId="{2944E49A-5FE7-473F-979D-A74188118A4B}" dt="2023-07-15T23:14:57.136" v="2364" actId="1076"/>
          <ac:graphicFrameMkLst>
            <pc:docMk/>
            <pc:sldMk cId="2685525492" sldId="263"/>
            <ac:graphicFrameMk id="2" creationId="{43915D5C-681D-B357-691E-E43CD3494828}"/>
          </ac:graphicFrameMkLst>
        </pc:graphicFrameChg>
      </pc:sldChg>
      <pc:sldChg chg="addSp delSp modSp new mod ord">
        <pc:chgData name="Shrutika Patil" userId="0dce53ca88e95853" providerId="LiveId" clId="{2944E49A-5FE7-473F-979D-A74188118A4B}" dt="2023-07-20T21:48:18.202" v="3842" actId="1076"/>
        <pc:sldMkLst>
          <pc:docMk/>
          <pc:sldMk cId="2955048099" sldId="264"/>
        </pc:sldMkLst>
        <pc:spChg chg="add mod">
          <ac:chgData name="Shrutika Patil" userId="0dce53ca88e95853" providerId="LiveId" clId="{2944E49A-5FE7-473F-979D-A74188118A4B}" dt="2023-07-20T21:48:18.202" v="3842" actId="1076"/>
          <ac:spMkLst>
            <pc:docMk/>
            <pc:sldMk cId="2955048099" sldId="264"/>
            <ac:spMk id="2" creationId="{D552C382-EB1D-A54B-0702-E745D31BBCDB}"/>
          </ac:spMkLst>
        </pc:spChg>
        <pc:spChg chg="add mod">
          <ac:chgData name="Shrutika Patil" userId="0dce53ca88e95853" providerId="LiveId" clId="{2944E49A-5FE7-473F-979D-A74188118A4B}" dt="2023-07-16T21:12:07.778" v="2557" actId="20577"/>
          <ac:spMkLst>
            <pc:docMk/>
            <pc:sldMk cId="2955048099" sldId="264"/>
            <ac:spMk id="4" creationId="{E7792E8F-C287-5CA5-966A-296ABFA6A972}"/>
          </ac:spMkLst>
        </pc:spChg>
        <pc:graphicFrameChg chg="add del mod">
          <ac:chgData name="Shrutika Patil" userId="0dce53ca88e95853" providerId="LiveId" clId="{2944E49A-5FE7-473F-979D-A74188118A4B}" dt="2023-07-15T21:13:42.020" v="1822" actId="21"/>
          <ac:graphicFrameMkLst>
            <pc:docMk/>
            <pc:sldMk cId="2955048099" sldId="264"/>
            <ac:graphicFrameMk id="2" creationId="{DC15A1D9-8259-7447-1642-767980189F3D}"/>
          </ac:graphicFrameMkLst>
        </pc:graphicFrameChg>
        <pc:graphicFrameChg chg="add mod">
          <ac:chgData name="Shrutika Patil" userId="0dce53ca88e95853" providerId="LiveId" clId="{2944E49A-5FE7-473F-979D-A74188118A4B}" dt="2023-07-15T22:54:36.927" v="2323" actId="255"/>
          <ac:graphicFrameMkLst>
            <pc:docMk/>
            <pc:sldMk cId="2955048099" sldId="264"/>
            <ac:graphicFrameMk id="3" creationId="{DC15A1D9-8259-7447-1642-767980189F3D}"/>
          </ac:graphicFrameMkLst>
        </pc:graphicFrameChg>
      </pc:sldChg>
      <pc:sldChg chg="addSp modSp new mod">
        <pc:chgData name="Shrutika Patil" userId="0dce53ca88e95853" providerId="LiveId" clId="{2944E49A-5FE7-473F-979D-A74188118A4B}" dt="2023-07-15T23:55:00.900" v="2505" actId="14100"/>
        <pc:sldMkLst>
          <pc:docMk/>
          <pc:sldMk cId="226765722" sldId="265"/>
        </pc:sldMkLst>
        <pc:spChg chg="add mod">
          <ac:chgData name="Shrutika Patil" userId="0dce53ca88e95853" providerId="LiveId" clId="{2944E49A-5FE7-473F-979D-A74188118A4B}" dt="2023-07-15T23:50:05.067" v="2409"/>
          <ac:spMkLst>
            <pc:docMk/>
            <pc:sldMk cId="226765722" sldId="265"/>
            <ac:spMk id="3" creationId="{091CDCD4-A142-89E8-8C11-FB93B57EE09C}"/>
          </ac:spMkLst>
        </pc:spChg>
        <pc:spChg chg="add mod">
          <ac:chgData name="Shrutika Patil" userId="0dce53ca88e95853" providerId="LiveId" clId="{2944E49A-5FE7-473F-979D-A74188118A4B}" dt="2023-07-15T23:55:00.900" v="2505" actId="14100"/>
          <ac:spMkLst>
            <pc:docMk/>
            <pc:sldMk cId="226765722" sldId="265"/>
            <ac:spMk id="4" creationId="{ADEACD60-DC4E-DB59-AF73-6E3DB1549CBD}"/>
          </ac:spMkLst>
        </pc:spChg>
        <pc:graphicFrameChg chg="add mod">
          <ac:chgData name="Shrutika Patil" userId="0dce53ca88e95853" providerId="LiveId" clId="{2944E49A-5FE7-473F-979D-A74188118A4B}" dt="2023-07-15T22:51:13.434" v="2269" actId="255"/>
          <ac:graphicFrameMkLst>
            <pc:docMk/>
            <pc:sldMk cId="226765722" sldId="265"/>
            <ac:graphicFrameMk id="2" creationId="{CEDAAC5D-D28D-F053-3F71-60049B3C6567}"/>
          </ac:graphicFrameMkLst>
        </pc:graphicFrameChg>
      </pc:sldChg>
      <pc:sldChg chg="addSp delSp modSp new mod">
        <pc:chgData name="Shrutika Patil" userId="0dce53ca88e95853" providerId="LiveId" clId="{2944E49A-5FE7-473F-979D-A74188118A4B}" dt="2023-07-15T23:40:14.289" v="2405"/>
        <pc:sldMkLst>
          <pc:docMk/>
          <pc:sldMk cId="23650193" sldId="266"/>
        </pc:sldMkLst>
        <pc:spChg chg="add mod">
          <ac:chgData name="Shrutika Patil" userId="0dce53ca88e95853" providerId="LiveId" clId="{2944E49A-5FE7-473F-979D-A74188118A4B}" dt="2023-07-15T23:34:02.607" v="2392" actId="113"/>
          <ac:spMkLst>
            <pc:docMk/>
            <pc:sldMk cId="23650193" sldId="266"/>
            <ac:spMk id="4" creationId="{BA2F9C59-8271-5CA8-667F-3FFB755DA172}"/>
          </ac:spMkLst>
        </pc:spChg>
        <pc:spChg chg="add mod">
          <ac:chgData name="Shrutika Patil" userId="0dce53ca88e95853" providerId="LiveId" clId="{2944E49A-5FE7-473F-979D-A74188118A4B}" dt="2023-07-15T23:40:14.289" v="2405"/>
          <ac:spMkLst>
            <pc:docMk/>
            <pc:sldMk cId="23650193" sldId="266"/>
            <ac:spMk id="5" creationId="{249126C6-A5D3-5E57-2D2F-8A35E32540C0}"/>
          </ac:spMkLst>
        </pc:spChg>
        <pc:graphicFrameChg chg="add del mod">
          <ac:chgData name="Shrutika Patil" userId="0dce53ca88e95853" providerId="LiveId" clId="{2944E49A-5FE7-473F-979D-A74188118A4B}" dt="2023-07-15T20:50:35.336" v="1788" actId="21"/>
          <ac:graphicFrameMkLst>
            <pc:docMk/>
            <pc:sldMk cId="23650193" sldId="266"/>
            <ac:graphicFrameMk id="2" creationId="{27FFDC39-C6DB-8BFB-4F29-9A8A3546EAB0}"/>
          </ac:graphicFrameMkLst>
        </pc:graphicFrameChg>
        <pc:graphicFrameChg chg="add mod">
          <ac:chgData name="Shrutika Patil" userId="0dce53ca88e95853" providerId="LiveId" clId="{2944E49A-5FE7-473F-979D-A74188118A4B}" dt="2023-07-15T22:51:33.777" v="2283" actId="255"/>
          <ac:graphicFrameMkLst>
            <pc:docMk/>
            <pc:sldMk cId="23650193" sldId="266"/>
            <ac:graphicFrameMk id="3" creationId="{27FFDC39-C6DB-8BFB-4F29-9A8A3546EAB0}"/>
          </ac:graphicFrameMkLst>
        </pc:graphicFrameChg>
      </pc:sldChg>
      <pc:sldChg chg="addSp delSp modSp new mod">
        <pc:chgData name="Shrutika Patil" userId="0dce53ca88e95853" providerId="LiveId" clId="{2944E49A-5FE7-473F-979D-A74188118A4B}" dt="2023-07-20T21:42:46.655" v="3737" actId="255"/>
        <pc:sldMkLst>
          <pc:docMk/>
          <pc:sldMk cId="513444013" sldId="267"/>
        </pc:sldMkLst>
        <pc:spChg chg="add mod">
          <ac:chgData name="Shrutika Patil" userId="0dce53ca88e95853" providerId="LiveId" clId="{2944E49A-5FE7-473F-979D-A74188118A4B}" dt="2023-07-20T21:42:46.655" v="3737" actId="255"/>
          <ac:spMkLst>
            <pc:docMk/>
            <pc:sldMk cId="513444013" sldId="267"/>
            <ac:spMk id="2" creationId="{D8E03A9D-BDE9-3899-35C6-840F2946A39B}"/>
          </ac:spMkLst>
        </pc:spChg>
        <pc:spChg chg="add mod">
          <ac:chgData name="Shrutika Patil" userId="0dce53ca88e95853" providerId="LiveId" clId="{2944E49A-5FE7-473F-979D-A74188118A4B}" dt="2023-07-16T20:56:17.277" v="2532" actId="20577"/>
          <ac:spMkLst>
            <pc:docMk/>
            <pc:sldMk cId="513444013" sldId="267"/>
            <ac:spMk id="4" creationId="{67C9ACE8-A108-ABDD-1473-82A5AE5683A3}"/>
          </ac:spMkLst>
        </pc:spChg>
        <pc:graphicFrameChg chg="add del mod">
          <ac:chgData name="Shrutika Patil" userId="0dce53ca88e95853" providerId="LiveId" clId="{2944E49A-5FE7-473F-979D-A74188118A4B}" dt="2023-07-15T21:09:04.198" v="1807" actId="21"/>
          <ac:graphicFrameMkLst>
            <pc:docMk/>
            <pc:sldMk cId="513444013" sldId="267"/>
            <ac:graphicFrameMk id="2" creationId="{3898AA3F-995B-B038-7532-7629F0281F33}"/>
          </ac:graphicFrameMkLst>
        </pc:graphicFrameChg>
        <pc:graphicFrameChg chg="add mod">
          <ac:chgData name="Shrutika Patil" userId="0dce53ca88e95853" providerId="LiveId" clId="{2944E49A-5FE7-473F-979D-A74188118A4B}" dt="2023-07-15T22:55:06.820" v="2332" actId="1076"/>
          <ac:graphicFrameMkLst>
            <pc:docMk/>
            <pc:sldMk cId="513444013" sldId="267"/>
            <ac:graphicFrameMk id="3" creationId="{3898AA3F-995B-B038-7532-7629F0281F33}"/>
          </ac:graphicFrameMkLst>
        </pc:graphicFrameChg>
      </pc:sldChg>
      <pc:sldChg chg="addSp delSp modSp new mod">
        <pc:chgData name="Shrutika Patil" userId="0dce53ca88e95853" providerId="LiveId" clId="{2944E49A-5FE7-473F-979D-A74188118A4B}" dt="2023-07-20T21:48:11.035" v="3841" actId="1076"/>
        <pc:sldMkLst>
          <pc:docMk/>
          <pc:sldMk cId="3829120622" sldId="268"/>
        </pc:sldMkLst>
        <pc:spChg chg="add mod">
          <ac:chgData name="Shrutika Patil" userId="0dce53ca88e95853" providerId="LiveId" clId="{2944E49A-5FE7-473F-979D-A74188118A4B}" dt="2023-07-20T21:48:11.035" v="3841" actId="1076"/>
          <ac:spMkLst>
            <pc:docMk/>
            <pc:sldMk cId="3829120622" sldId="268"/>
            <ac:spMk id="2" creationId="{0676B846-1D89-F47E-51A6-78F7626B3DD2}"/>
          </ac:spMkLst>
        </pc:spChg>
        <pc:spChg chg="add mod">
          <ac:chgData name="Shrutika Patil" userId="0dce53ca88e95853" providerId="LiveId" clId="{2944E49A-5FE7-473F-979D-A74188118A4B}" dt="2023-07-16T23:21:14.003" v="2567"/>
          <ac:spMkLst>
            <pc:docMk/>
            <pc:sldMk cId="3829120622" sldId="268"/>
            <ac:spMk id="4" creationId="{37863C9D-EE39-6770-8E86-8357347602F9}"/>
          </ac:spMkLst>
        </pc:spChg>
        <pc:graphicFrameChg chg="add del mod">
          <ac:chgData name="Shrutika Patil" userId="0dce53ca88e95853" providerId="LiveId" clId="{2944E49A-5FE7-473F-979D-A74188118A4B}" dt="2023-07-15T21:18:17.085" v="1833" actId="21"/>
          <ac:graphicFrameMkLst>
            <pc:docMk/>
            <pc:sldMk cId="3829120622" sldId="268"/>
            <ac:graphicFrameMk id="2" creationId="{3CB3B30A-9554-8522-4925-A1810F2B0E71}"/>
          </ac:graphicFrameMkLst>
        </pc:graphicFrameChg>
        <pc:graphicFrameChg chg="add mod">
          <ac:chgData name="Shrutika Patil" userId="0dce53ca88e95853" providerId="LiveId" clId="{2944E49A-5FE7-473F-979D-A74188118A4B}" dt="2023-07-15T21:18:24.653" v="1835" actId="14100"/>
          <ac:graphicFrameMkLst>
            <pc:docMk/>
            <pc:sldMk cId="3829120622" sldId="268"/>
            <ac:graphicFrameMk id="3" creationId="{3CB3B30A-9554-8522-4925-A1810F2B0E71}"/>
          </ac:graphicFrameMkLst>
        </pc:graphicFrameChg>
      </pc:sldChg>
      <pc:sldChg chg="addSp modSp new mod">
        <pc:chgData name="Shrutika Patil" userId="0dce53ca88e95853" providerId="LiveId" clId="{2944E49A-5FE7-473F-979D-A74188118A4B}" dt="2023-07-15T19:43:30.075" v="1690" actId="1076"/>
        <pc:sldMkLst>
          <pc:docMk/>
          <pc:sldMk cId="1375615323" sldId="269"/>
        </pc:sldMkLst>
        <pc:spChg chg="add mod">
          <ac:chgData name="Shrutika Patil" userId="0dce53ca88e95853" providerId="LiveId" clId="{2944E49A-5FE7-473F-979D-A74188118A4B}" dt="2023-07-15T19:43:30.075" v="1690" actId="1076"/>
          <ac:spMkLst>
            <pc:docMk/>
            <pc:sldMk cId="1375615323" sldId="269"/>
            <ac:spMk id="2" creationId="{7C64A743-93D1-4581-9492-8C571175315B}"/>
          </ac:spMkLst>
        </pc:spChg>
      </pc:sldChg>
      <pc:sldChg chg="addSp modSp new mod">
        <pc:chgData name="Shrutika Patil" userId="0dce53ca88e95853" providerId="LiveId" clId="{2944E49A-5FE7-473F-979D-A74188118A4B}" dt="2023-07-15T21:20:37.595" v="1851" actId="692"/>
        <pc:sldMkLst>
          <pc:docMk/>
          <pc:sldMk cId="643635197" sldId="270"/>
        </pc:sldMkLst>
        <pc:graphicFrameChg chg="add mod">
          <ac:chgData name="Shrutika Patil" userId="0dce53ca88e95853" providerId="LiveId" clId="{2944E49A-5FE7-473F-979D-A74188118A4B}" dt="2023-07-15T21:20:37.595" v="1851" actId="692"/>
          <ac:graphicFrameMkLst>
            <pc:docMk/>
            <pc:sldMk cId="643635197" sldId="270"/>
            <ac:graphicFrameMk id="2" creationId="{B7BAB977-AFE3-6D2F-F7CF-E7F959ABBB37}"/>
          </ac:graphicFrameMkLst>
        </pc:graphicFrameChg>
      </pc:sldChg>
      <pc:sldChg chg="addSp delSp modSp new mod">
        <pc:chgData name="Shrutika Patil" userId="0dce53ca88e95853" providerId="LiveId" clId="{2944E49A-5FE7-473F-979D-A74188118A4B}" dt="2023-07-20T21:49:39.850" v="3878" actId="1076"/>
        <pc:sldMkLst>
          <pc:docMk/>
          <pc:sldMk cId="1669578565" sldId="271"/>
        </pc:sldMkLst>
        <pc:spChg chg="add mod">
          <ac:chgData name="Shrutika Patil" userId="0dce53ca88e95853" providerId="LiveId" clId="{2944E49A-5FE7-473F-979D-A74188118A4B}" dt="2023-07-20T21:49:35.096" v="3877" actId="1076"/>
          <ac:spMkLst>
            <pc:docMk/>
            <pc:sldMk cId="1669578565" sldId="271"/>
            <ac:spMk id="2" creationId="{A283A4B8-E0ED-D2BB-7C38-E4A097572D4B}"/>
          </ac:spMkLst>
        </pc:spChg>
        <pc:spChg chg="add mod">
          <ac:chgData name="Shrutika Patil" userId="0dce53ca88e95853" providerId="LiveId" clId="{2944E49A-5FE7-473F-979D-A74188118A4B}" dt="2023-07-20T21:49:39.850" v="3878" actId="1076"/>
          <ac:spMkLst>
            <pc:docMk/>
            <pc:sldMk cId="1669578565" sldId="271"/>
            <ac:spMk id="4" creationId="{B201B9C8-8128-CA95-8BFD-C97BFD5EDD60}"/>
          </ac:spMkLst>
        </pc:spChg>
        <pc:graphicFrameChg chg="add del mod">
          <ac:chgData name="Shrutika Patil" userId="0dce53ca88e95853" providerId="LiveId" clId="{2944E49A-5FE7-473F-979D-A74188118A4B}" dt="2023-07-15T21:24:25.377" v="1857" actId="21"/>
          <ac:graphicFrameMkLst>
            <pc:docMk/>
            <pc:sldMk cId="1669578565" sldId="271"/>
            <ac:graphicFrameMk id="2" creationId="{46F64C38-BFC7-3992-D270-11F33D8B7F0A}"/>
          </ac:graphicFrameMkLst>
        </pc:graphicFrameChg>
        <pc:graphicFrameChg chg="add mod">
          <ac:chgData name="Shrutika Patil" userId="0dce53ca88e95853" providerId="LiveId" clId="{2944E49A-5FE7-473F-979D-A74188118A4B}" dt="2023-07-15T21:24:52.536" v="1862" actId="2085"/>
          <ac:graphicFrameMkLst>
            <pc:docMk/>
            <pc:sldMk cId="1669578565" sldId="271"/>
            <ac:graphicFrameMk id="3" creationId="{46F64C38-BFC7-3992-D270-11F33D8B7F0A}"/>
          </ac:graphicFrameMkLst>
        </pc:graphicFrameChg>
      </pc:sldChg>
      <pc:sldChg chg="addSp delSp modSp new mod">
        <pc:chgData name="Shrutika Patil" userId="0dce53ca88e95853" providerId="LiveId" clId="{2944E49A-5FE7-473F-979D-A74188118A4B}" dt="2023-07-20T21:55:18.293" v="3941" actId="14100"/>
        <pc:sldMkLst>
          <pc:docMk/>
          <pc:sldMk cId="811022567" sldId="272"/>
        </pc:sldMkLst>
        <pc:spChg chg="add mod">
          <ac:chgData name="Shrutika Patil" userId="0dce53ca88e95853" providerId="LiveId" clId="{2944E49A-5FE7-473F-979D-A74188118A4B}" dt="2023-07-20T21:54:58.196" v="3938" actId="14100"/>
          <ac:spMkLst>
            <pc:docMk/>
            <pc:sldMk cId="811022567" sldId="272"/>
            <ac:spMk id="2" creationId="{AA030D1A-FAC3-8023-F7B7-14FE78E5B668}"/>
          </ac:spMkLst>
        </pc:spChg>
        <pc:spChg chg="add mod">
          <ac:chgData name="Shrutika Patil" userId="0dce53ca88e95853" providerId="LiveId" clId="{2944E49A-5FE7-473F-979D-A74188118A4B}" dt="2023-07-20T21:55:14.181" v="3940" actId="1076"/>
          <ac:spMkLst>
            <pc:docMk/>
            <pc:sldMk cId="811022567" sldId="272"/>
            <ac:spMk id="6" creationId="{9EE16D4F-D5B7-C79A-95C5-A724ABCC689E}"/>
          </ac:spMkLst>
        </pc:spChg>
        <pc:graphicFrameChg chg="add del mod">
          <ac:chgData name="Shrutika Patil" userId="0dce53ca88e95853" providerId="LiveId" clId="{2944E49A-5FE7-473F-979D-A74188118A4B}" dt="2023-07-15T21:27:24.816" v="1863" actId="21"/>
          <ac:graphicFrameMkLst>
            <pc:docMk/>
            <pc:sldMk cId="811022567" sldId="272"/>
            <ac:graphicFrameMk id="2" creationId="{511AC57B-D37A-C79E-EFE0-FE74B07C1440}"/>
          </ac:graphicFrameMkLst>
        </pc:graphicFrameChg>
        <pc:graphicFrameChg chg="add del mod">
          <ac:chgData name="Shrutika Patil" userId="0dce53ca88e95853" providerId="LiveId" clId="{2944E49A-5FE7-473F-979D-A74188118A4B}" dt="2023-07-15T21:27:39.948" v="1865" actId="21"/>
          <ac:graphicFrameMkLst>
            <pc:docMk/>
            <pc:sldMk cId="811022567" sldId="272"/>
            <ac:graphicFrameMk id="3" creationId="{77C9A97E-F32B-9975-0EC6-3BB7136DAB17}"/>
          </ac:graphicFrameMkLst>
        </pc:graphicFrameChg>
        <pc:graphicFrameChg chg="add del mod">
          <ac:chgData name="Shrutika Patil" userId="0dce53ca88e95853" providerId="LiveId" clId="{2944E49A-5FE7-473F-979D-A74188118A4B}" dt="2023-07-15T21:27:44.791" v="1867" actId="21"/>
          <ac:graphicFrameMkLst>
            <pc:docMk/>
            <pc:sldMk cId="811022567" sldId="272"/>
            <ac:graphicFrameMk id="4" creationId="{6C3465FC-18C3-6D08-00C5-68E9BAEC0125}"/>
          </ac:graphicFrameMkLst>
        </pc:graphicFrameChg>
        <pc:graphicFrameChg chg="add mod">
          <ac:chgData name="Shrutika Patil" userId="0dce53ca88e95853" providerId="LiveId" clId="{2944E49A-5FE7-473F-979D-A74188118A4B}" dt="2023-07-20T21:55:18.293" v="3941" actId="14100"/>
          <ac:graphicFrameMkLst>
            <pc:docMk/>
            <pc:sldMk cId="811022567" sldId="272"/>
            <ac:graphicFrameMk id="5" creationId="{511AC57B-D37A-C79E-EFE0-FE74B07C1440}"/>
          </ac:graphicFrameMkLst>
        </pc:graphicFrameChg>
      </pc:sldChg>
      <pc:sldChg chg="addSp delSp modSp new mod">
        <pc:chgData name="Shrutika Patil" userId="0dce53ca88e95853" providerId="LiveId" clId="{2944E49A-5FE7-473F-979D-A74188118A4B}" dt="2023-07-20T21:59:06.036" v="3985" actId="1076"/>
        <pc:sldMkLst>
          <pc:docMk/>
          <pc:sldMk cId="2428021988" sldId="273"/>
        </pc:sldMkLst>
        <pc:spChg chg="add mod">
          <ac:chgData name="Shrutika Patil" userId="0dce53ca88e95853" providerId="LiveId" clId="{2944E49A-5FE7-473F-979D-A74188118A4B}" dt="2023-07-20T21:59:06.036" v="3985" actId="1076"/>
          <ac:spMkLst>
            <pc:docMk/>
            <pc:sldMk cId="2428021988" sldId="273"/>
            <ac:spMk id="2" creationId="{1D12913E-B5FC-F6A8-1064-5FF6F854B61F}"/>
          </ac:spMkLst>
        </pc:spChg>
        <pc:spChg chg="add mod">
          <ac:chgData name="Shrutika Patil" userId="0dce53ca88e95853" providerId="LiveId" clId="{2944E49A-5FE7-473F-979D-A74188118A4B}" dt="2023-07-20T21:55:40.166" v="3943" actId="1076"/>
          <ac:spMkLst>
            <pc:docMk/>
            <pc:sldMk cId="2428021988" sldId="273"/>
            <ac:spMk id="5" creationId="{671B3692-520D-9421-BB61-2790B53D7B5B}"/>
          </ac:spMkLst>
        </pc:spChg>
        <pc:graphicFrameChg chg="add del mod">
          <ac:chgData name="Shrutika Patil" userId="0dce53ca88e95853" providerId="LiveId" clId="{2944E49A-5FE7-473F-979D-A74188118A4B}" dt="2023-07-15T21:30:36.022" v="1874" actId="21"/>
          <ac:graphicFrameMkLst>
            <pc:docMk/>
            <pc:sldMk cId="2428021988" sldId="273"/>
            <ac:graphicFrameMk id="2" creationId="{1C51AE84-EE67-FE1E-F945-2E01450A72CF}"/>
          </ac:graphicFrameMkLst>
        </pc:graphicFrameChg>
        <pc:graphicFrameChg chg="add del mod">
          <ac:chgData name="Shrutika Patil" userId="0dce53ca88e95853" providerId="LiveId" clId="{2944E49A-5FE7-473F-979D-A74188118A4B}" dt="2023-07-15T21:30:45.694" v="1876" actId="21"/>
          <ac:graphicFrameMkLst>
            <pc:docMk/>
            <pc:sldMk cId="2428021988" sldId="273"/>
            <ac:graphicFrameMk id="3" creationId="{7F22A524-F55F-C60E-9076-9404912AB9A6}"/>
          </ac:graphicFrameMkLst>
        </pc:graphicFrameChg>
        <pc:graphicFrameChg chg="add mod">
          <ac:chgData name="Shrutika Patil" userId="0dce53ca88e95853" providerId="LiveId" clId="{2944E49A-5FE7-473F-979D-A74188118A4B}" dt="2023-07-20T21:24:13.309" v="3693" actId="1076"/>
          <ac:graphicFrameMkLst>
            <pc:docMk/>
            <pc:sldMk cId="2428021988" sldId="273"/>
            <ac:graphicFrameMk id="4" creationId="{1C51AE84-EE67-FE1E-F945-2E01450A72CF}"/>
          </ac:graphicFrameMkLst>
        </pc:graphicFrameChg>
      </pc:sldChg>
      <pc:sldChg chg="addSp modSp new mod">
        <pc:chgData name="Shrutika Patil" userId="0dce53ca88e95853" providerId="LiveId" clId="{2944E49A-5FE7-473F-979D-A74188118A4B}" dt="2023-07-20T22:03:28.219" v="4080" actId="1076"/>
        <pc:sldMkLst>
          <pc:docMk/>
          <pc:sldMk cId="3431983314" sldId="274"/>
        </pc:sldMkLst>
        <pc:spChg chg="add mod">
          <ac:chgData name="Shrutika Patil" userId="0dce53ca88e95853" providerId="LiveId" clId="{2944E49A-5FE7-473F-979D-A74188118A4B}" dt="2023-07-20T21:36:49.385" v="3698"/>
          <ac:spMkLst>
            <pc:docMk/>
            <pc:sldMk cId="3431983314" sldId="274"/>
            <ac:spMk id="3" creationId="{3FA752D8-112B-87D2-117B-69872107F8F5}"/>
          </ac:spMkLst>
        </pc:spChg>
        <pc:spChg chg="add mod">
          <ac:chgData name="Shrutika Patil" userId="0dce53ca88e95853" providerId="LiveId" clId="{2944E49A-5FE7-473F-979D-A74188118A4B}" dt="2023-07-20T21:37:29.139" v="3703"/>
          <ac:spMkLst>
            <pc:docMk/>
            <pc:sldMk cId="3431983314" sldId="274"/>
            <ac:spMk id="4" creationId="{51EEDDBC-16D2-A7CB-44C8-03F5BED1BFE8}"/>
          </ac:spMkLst>
        </pc:spChg>
        <pc:spChg chg="add mod">
          <ac:chgData name="Shrutika Patil" userId="0dce53ca88e95853" providerId="LiveId" clId="{2944E49A-5FE7-473F-979D-A74188118A4B}" dt="2023-07-20T22:03:28.219" v="4080" actId="1076"/>
          <ac:spMkLst>
            <pc:docMk/>
            <pc:sldMk cId="3431983314" sldId="274"/>
            <ac:spMk id="5" creationId="{E12B0798-15A6-14B5-675E-8144BE471CC6}"/>
          </ac:spMkLst>
        </pc:spChg>
        <pc:graphicFrameChg chg="add mod">
          <ac:chgData name="Shrutika Patil" userId="0dce53ca88e95853" providerId="LiveId" clId="{2944E49A-5FE7-473F-979D-A74188118A4B}" dt="2023-07-19T19:36:38.821" v="3605" actId="14100"/>
          <ac:graphicFrameMkLst>
            <pc:docMk/>
            <pc:sldMk cId="3431983314" sldId="274"/>
            <ac:graphicFrameMk id="2" creationId="{81035807-26D9-868B-81E2-1A2DC991DA8A}"/>
          </ac:graphicFrameMkLst>
        </pc:graphicFrameChg>
      </pc:sldChg>
      <pc:sldChg chg="addSp modSp new mod">
        <pc:chgData name="Shrutika Patil" userId="0dce53ca88e95853" providerId="LiveId" clId="{2944E49A-5FE7-473F-979D-A74188118A4B}" dt="2023-07-20T22:07:40.388" v="4143" actId="14100"/>
        <pc:sldMkLst>
          <pc:docMk/>
          <pc:sldMk cId="2575150099" sldId="275"/>
        </pc:sldMkLst>
        <pc:spChg chg="add mod">
          <ac:chgData name="Shrutika Patil" userId="0dce53ca88e95853" providerId="LiveId" clId="{2944E49A-5FE7-473F-979D-A74188118A4B}" dt="2023-07-20T21:38:30.119" v="3706"/>
          <ac:spMkLst>
            <pc:docMk/>
            <pc:sldMk cId="2575150099" sldId="275"/>
            <ac:spMk id="3" creationId="{CC686D4A-4119-003E-0088-27AAE3C574C3}"/>
          </ac:spMkLst>
        </pc:spChg>
        <pc:spChg chg="add mod">
          <ac:chgData name="Shrutika Patil" userId="0dce53ca88e95853" providerId="LiveId" clId="{2944E49A-5FE7-473F-979D-A74188118A4B}" dt="2023-07-20T22:07:40.388" v="4143" actId="14100"/>
          <ac:spMkLst>
            <pc:docMk/>
            <pc:sldMk cId="2575150099" sldId="275"/>
            <ac:spMk id="4" creationId="{A8D08BBB-7CD2-9735-6B0D-8B41FD9DAA6D}"/>
          </ac:spMkLst>
        </pc:spChg>
        <pc:graphicFrameChg chg="add mod">
          <ac:chgData name="Shrutika Patil" userId="0dce53ca88e95853" providerId="LiveId" clId="{2944E49A-5FE7-473F-979D-A74188118A4B}" dt="2023-07-15T21:34:29.723" v="1933" actId="20577"/>
          <ac:graphicFrameMkLst>
            <pc:docMk/>
            <pc:sldMk cId="2575150099" sldId="275"/>
            <ac:graphicFrameMk id="2" creationId="{6CE14032-E1F2-5711-A373-9694A0F4DAC9}"/>
          </ac:graphicFrameMkLst>
        </pc:graphicFrameChg>
      </pc:sldChg>
      <pc:sldChg chg="addSp modSp new mod">
        <pc:chgData name="Shrutika Patil" userId="0dce53ca88e95853" providerId="LiveId" clId="{2944E49A-5FE7-473F-979D-A74188118A4B}" dt="2023-07-20T22:08:55.334" v="4162" actId="20577"/>
        <pc:sldMkLst>
          <pc:docMk/>
          <pc:sldMk cId="3550644537" sldId="276"/>
        </pc:sldMkLst>
        <pc:spChg chg="add mod">
          <ac:chgData name="Shrutika Patil" userId="0dce53ca88e95853" providerId="LiveId" clId="{2944E49A-5FE7-473F-979D-A74188118A4B}" dt="2023-07-20T21:39:23.238" v="3712" actId="20577"/>
          <ac:spMkLst>
            <pc:docMk/>
            <pc:sldMk cId="3550644537" sldId="276"/>
            <ac:spMk id="3" creationId="{C5C89E1C-C796-960F-35EB-45065FD4EBD8}"/>
          </ac:spMkLst>
        </pc:spChg>
        <pc:spChg chg="add mod">
          <ac:chgData name="Shrutika Patil" userId="0dce53ca88e95853" providerId="LiveId" clId="{2944E49A-5FE7-473F-979D-A74188118A4B}" dt="2023-07-20T22:08:55.334" v="4162" actId="20577"/>
          <ac:spMkLst>
            <pc:docMk/>
            <pc:sldMk cId="3550644537" sldId="276"/>
            <ac:spMk id="4" creationId="{B45F280F-A293-7B92-5D10-37EC59BEB53E}"/>
          </ac:spMkLst>
        </pc:spChg>
        <pc:graphicFrameChg chg="add mod">
          <ac:chgData name="Shrutika Patil" userId="0dce53ca88e95853" providerId="LiveId" clId="{2944E49A-5FE7-473F-979D-A74188118A4B}" dt="2023-07-18T21:27:46.617" v="3480"/>
          <ac:graphicFrameMkLst>
            <pc:docMk/>
            <pc:sldMk cId="3550644537" sldId="276"/>
            <ac:graphicFrameMk id="2" creationId="{AD6F7543-48E2-0F5A-37E1-08DB9E5CFE73}"/>
          </ac:graphicFrameMkLst>
        </pc:graphicFrameChg>
      </pc:sldChg>
      <pc:sldChg chg="new">
        <pc:chgData name="Shrutika Patil" userId="0dce53ca88e95853" providerId="LiveId" clId="{2944E49A-5FE7-473F-979D-A74188118A4B}" dt="2023-07-15T17:59:04.104" v="1081" actId="680"/>
        <pc:sldMkLst>
          <pc:docMk/>
          <pc:sldMk cId="482284490" sldId="277"/>
        </pc:sldMkLst>
      </pc:sldChg>
      <pc:sldChg chg="new del">
        <pc:chgData name="Shrutika Patil" userId="0dce53ca88e95853" providerId="LiveId" clId="{2944E49A-5FE7-473F-979D-A74188118A4B}" dt="2023-07-15T17:58:57.291" v="1080" actId="680"/>
        <pc:sldMkLst>
          <pc:docMk/>
          <pc:sldMk cId="1947482979" sldId="277"/>
        </pc:sldMkLst>
      </pc:sldChg>
      <pc:sldChg chg="modSp new mod">
        <pc:chgData name="Shrutika Patil" userId="0dce53ca88e95853" providerId="LiveId" clId="{2944E49A-5FE7-473F-979D-A74188118A4B}" dt="2023-07-15T18:31:49.840" v="1453" actId="113"/>
        <pc:sldMkLst>
          <pc:docMk/>
          <pc:sldMk cId="2051929367" sldId="278"/>
        </pc:sldMkLst>
        <pc:spChg chg="mod">
          <ac:chgData name="Shrutika Patil" userId="0dce53ca88e95853" providerId="LiveId" clId="{2944E49A-5FE7-473F-979D-A74188118A4B}" dt="2023-07-15T18:31:49.840" v="1453" actId="113"/>
          <ac:spMkLst>
            <pc:docMk/>
            <pc:sldMk cId="2051929367" sldId="278"/>
            <ac:spMk id="2" creationId="{E24A5BF7-8F46-BE8A-9B91-12D237301C0B}"/>
          </ac:spMkLst>
        </pc:spChg>
        <pc:spChg chg="mod">
          <ac:chgData name="Shrutika Patil" userId="0dce53ca88e95853" providerId="LiveId" clId="{2944E49A-5FE7-473F-979D-A74188118A4B}" dt="2023-07-15T18:28:27.930" v="1443" actId="20577"/>
          <ac:spMkLst>
            <pc:docMk/>
            <pc:sldMk cId="2051929367" sldId="278"/>
            <ac:spMk id="3" creationId="{EBE674CA-5107-9FAF-6B77-172B270BB99A}"/>
          </ac:spMkLst>
        </pc:spChg>
      </pc:sldChg>
      <pc:sldChg chg="addSp delSp modSp new mod">
        <pc:chgData name="Shrutika Patil" userId="0dce53ca88e95853" providerId="LiveId" clId="{2944E49A-5FE7-473F-979D-A74188118A4B}" dt="2023-07-15T23:09:01.582" v="2361" actId="1076"/>
        <pc:sldMkLst>
          <pc:docMk/>
          <pc:sldMk cId="1988757943" sldId="279"/>
        </pc:sldMkLst>
        <pc:spChg chg="add del mod">
          <ac:chgData name="Shrutika Patil" userId="0dce53ca88e95853" providerId="LiveId" clId="{2944E49A-5FE7-473F-979D-A74188118A4B}" dt="2023-07-15T22:45:13.321" v="2214"/>
          <ac:spMkLst>
            <pc:docMk/>
            <pc:sldMk cId="1988757943" sldId="279"/>
            <ac:spMk id="2" creationId="{EC920C46-DB88-ADF8-98C5-D870B8295FA8}"/>
          </ac:spMkLst>
        </pc:spChg>
        <pc:spChg chg="add mod">
          <ac:chgData name="Shrutika Patil" userId="0dce53ca88e95853" providerId="LiveId" clId="{2944E49A-5FE7-473F-979D-A74188118A4B}" dt="2023-07-15T23:08:50.954" v="2360" actId="14100"/>
          <ac:spMkLst>
            <pc:docMk/>
            <pc:sldMk cId="1988757943" sldId="279"/>
            <ac:spMk id="3" creationId="{FF40D269-B5BE-D58B-1F00-1177D68E6D84}"/>
          </ac:spMkLst>
        </pc:spChg>
        <pc:spChg chg="add del mod">
          <ac:chgData name="Shrutika Patil" userId="0dce53ca88e95853" providerId="LiveId" clId="{2944E49A-5FE7-473F-979D-A74188118A4B}" dt="2023-07-15T23:07:47.919" v="2354"/>
          <ac:spMkLst>
            <pc:docMk/>
            <pc:sldMk cId="1988757943" sldId="279"/>
            <ac:spMk id="5" creationId="{9511061C-6918-7D2E-AE24-291ED9D61A71}"/>
          </ac:spMkLst>
        </pc:spChg>
        <pc:spChg chg="add mod">
          <ac:chgData name="Shrutika Patil" userId="0dce53ca88e95853" providerId="LiveId" clId="{2944E49A-5FE7-473F-979D-A74188118A4B}" dt="2023-07-15T23:08:27.068" v="2358" actId="1076"/>
          <ac:spMkLst>
            <pc:docMk/>
            <pc:sldMk cId="1988757943" sldId="279"/>
            <ac:spMk id="6" creationId="{6E9181AF-3586-E2A3-D320-D6C3B7C41387}"/>
          </ac:spMkLst>
        </pc:spChg>
        <pc:graphicFrameChg chg="add mod">
          <ac:chgData name="Shrutika Patil" userId="0dce53ca88e95853" providerId="LiveId" clId="{2944E49A-5FE7-473F-979D-A74188118A4B}" dt="2023-07-15T23:09:01.582" v="2361" actId="1076"/>
          <ac:graphicFrameMkLst>
            <pc:docMk/>
            <pc:sldMk cId="1988757943" sldId="279"/>
            <ac:graphicFrameMk id="4" creationId="{C29A3275-AD9F-FD40-60A8-EF9A3C285F5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dce53ca88e95853/Desktop/Projects/C6%20Input%20Files/Insigh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[Insights.xlsx]Gender!$B$1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2767B1"/>
            </a:solidFill>
            <a:ln>
              <a:noFill/>
            </a:ln>
          </c:spPr>
          <c:dPt>
            <c:idx val="0"/>
            <c:bubble3D val="0"/>
            <c:spPr>
              <a:solidFill>
                <a:srgbClr val="960F2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4-4E94-9EDE-BE110693AF6D}"/>
              </c:ext>
            </c:extLst>
          </c:dPt>
          <c:dPt>
            <c:idx val="1"/>
            <c:bubble3D val="0"/>
            <c:spPr>
              <a:solidFill>
                <a:srgbClr val="E3173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84-4E94-9EDE-BE110693AF6D}"/>
              </c:ext>
            </c:extLst>
          </c:dPt>
          <c:dPt>
            <c:idx val="2"/>
            <c:bubble3D val="0"/>
            <c:spPr>
              <a:solidFill>
                <a:srgbClr val="F1738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84-4E94-9EDE-BE110693AF6D}"/>
              </c:ext>
            </c:extLst>
          </c:dPt>
          <c:dLbls>
            <c:dLbl>
              <c:idx val="0"/>
              <c:layout>
                <c:manualLayout>
                  <c:x val="-0.15185744804880133"/>
                  <c:y val="-0.13266404199475071"/>
                </c:manualLayout>
              </c:layout>
              <c:tx>
                <c:rich>
                  <a:bodyPr/>
                  <a:lstStyle/>
                  <a:p>
                    <a:fld id="{5762ADD3-CD5C-42DC-8A6B-E32A8CBB8CAC}" type="CATEGORYNAME">
                      <a:rPr lang="en-US" sz="1400" b="1" dirty="0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D5DDC159-1500-4500-8CB4-DDE95FDCCE32}" type="PERCENTAGE">
                      <a:rPr lang="en-US" sz="1400" b="1" baseline="0" dirty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484-4E94-9EDE-BE110693AF6D}"/>
                </c:ext>
              </c:extLst>
            </c:dLbl>
            <c:dLbl>
              <c:idx val="1"/>
              <c:layout>
                <c:manualLayout>
                  <c:x val="0.16720565388425004"/>
                  <c:y val="8.83076012557253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4147536-8AC0-4897-A88E-FFAD981069C6}" type="CATEGORYNAME">
                      <a:rPr lang="en-US" sz="1400" b="1" dirty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3A7DAD9-2DBA-4102-B1B7-FAEFF2DD283F}" type="PERCENTAGE">
                      <a:rPr lang="en-US" sz="1400" b="1" baseline="0" dirty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16680054844483"/>
                      <c:h val="0.137156862745098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484-4E94-9EDE-BE110693AF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539F457-C6D7-4AB7-BC34-3034E5D2F860}" type="CATEGORYNAM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F29D7F3D-E8DB-472B-81C3-3D36BE3FE2F4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484-4E94-9EDE-BE110693AF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[Insights.xlsx]Gender!$A$2:$A$4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Non-binary</c:v>
                </c:pt>
              </c:strCache>
            </c:strRef>
          </c:cat>
          <c:val>
            <c:numRef>
              <c:f>[Insights.xlsx]Gender!$B$2:$B$4</c:f>
              <c:numCache>
                <c:formatCode>General</c:formatCode>
                <c:ptCount val="3"/>
                <c:pt idx="0">
                  <c:v>6038</c:v>
                </c:pt>
                <c:pt idx="1">
                  <c:v>3455</c:v>
                </c:pt>
                <c:pt idx="2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84-4E94-9EDE-BE110693AF6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73971822015467"/>
          <c:y val="0.11986154855643047"/>
          <c:w val="0.76037469275069935"/>
          <c:h val="0.834305118110236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[Insights.xlsx]City!$B$1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cat>
            <c:strRef>
              <c:f>[Insights.xlsx]City!$A$2:$A$11</c:f>
              <c:strCache>
                <c:ptCount val="10"/>
                <c:pt idx="0">
                  <c:v>Lucknow</c:v>
                </c:pt>
                <c:pt idx="1">
                  <c:v>Jaipur</c:v>
                </c:pt>
                <c:pt idx="2">
                  <c:v>Delhi</c:v>
                </c:pt>
                <c:pt idx="3">
                  <c:v>Ahmedabad</c:v>
                </c:pt>
                <c:pt idx="4">
                  <c:v>Kolkata</c:v>
                </c:pt>
                <c:pt idx="5">
                  <c:v>Pune</c:v>
                </c:pt>
                <c:pt idx="6">
                  <c:v>Chennai</c:v>
                </c:pt>
                <c:pt idx="7">
                  <c:v>Mumbai</c:v>
                </c:pt>
                <c:pt idx="8">
                  <c:v>Hyderabad</c:v>
                </c:pt>
                <c:pt idx="9">
                  <c:v>Bangalore</c:v>
                </c:pt>
              </c:strCache>
            </c:strRef>
          </c:cat>
          <c:val>
            <c:numRef>
              <c:f>[Insights.xlsx]City!$B$2:$B$11</c:f>
              <c:numCache>
                <c:formatCode>General</c:formatCode>
                <c:ptCount val="10"/>
                <c:pt idx="0">
                  <c:v>175</c:v>
                </c:pt>
                <c:pt idx="1">
                  <c:v>360</c:v>
                </c:pt>
                <c:pt idx="2">
                  <c:v>429</c:v>
                </c:pt>
                <c:pt idx="3">
                  <c:v>456</c:v>
                </c:pt>
                <c:pt idx="4">
                  <c:v>566</c:v>
                </c:pt>
                <c:pt idx="5">
                  <c:v>906</c:v>
                </c:pt>
                <c:pt idx="6">
                  <c:v>937</c:v>
                </c:pt>
                <c:pt idx="7">
                  <c:v>1510</c:v>
                </c:pt>
                <c:pt idx="8">
                  <c:v>1833</c:v>
                </c:pt>
                <c:pt idx="9">
                  <c:v>2828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C-419C-AD98-CF903AFBB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axId val="916884111"/>
        <c:axId val="916882671"/>
      </c:barChart>
      <c:catAx>
        <c:axId val="916884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882671"/>
        <c:crosses val="autoZero"/>
        <c:auto val="1"/>
        <c:lblAlgn val="ctr"/>
        <c:lblOffset val="100"/>
        <c:noMultiLvlLbl val="0"/>
      </c:catAx>
      <c:valAx>
        <c:axId val="916882671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884111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'[Insights.xlsx]Purchase location (2)'!$B$1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cat>
            <c:strRef>
              <c:f>'[Insights.xlsx]Purchase location (2)'!$A$2:$A$6</c:f>
              <c:strCache>
                <c:ptCount val="5"/>
                <c:pt idx="0">
                  <c:v>Other</c:v>
                </c:pt>
                <c:pt idx="1">
                  <c:v>Local stores</c:v>
                </c:pt>
                <c:pt idx="2">
                  <c:v>Gyms and fitness centers</c:v>
                </c:pt>
                <c:pt idx="3">
                  <c:v>Online retailers</c:v>
                </c:pt>
                <c:pt idx="4">
                  <c:v>Supermarkets</c:v>
                </c:pt>
              </c:strCache>
            </c:strRef>
          </c:cat>
          <c:val>
            <c:numRef>
              <c:f>'[Insights.xlsx]Purchase location (2)'!$B$2:$B$6</c:f>
              <c:numCache>
                <c:formatCode>General</c:formatCode>
                <c:ptCount val="5"/>
                <c:pt idx="0">
                  <c:v>679</c:v>
                </c:pt>
                <c:pt idx="1">
                  <c:v>813</c:v>
                </c:pt>
                <c:pt idx="2">
                  <c:v>1464</c:v>
                </c:pt>
                <c:pt idx="3">
                  <c:v>2550</c:v>
                </c:pt>
                <c:pt idx="4">
                  <c:v>4494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F4-410C-AC39-5D29B8FB7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86867743"/>
        <c:axId val="1086868223"/>
      </c:barChart>
      <c:catAx>
        <c:axId val="10868677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8223"/>
        <c:crosses val="autoZero"/>
        <c:auto val="1"/>
        <c:lblAlgn val="ctr"/>
        <c:lblOffset val="100"/>
        <c:noMultiLvlLbl val="0"/>
      </c:catAx>
      <c:valAx>
        <c:axId val="1086868223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774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'[Insights.xlsx]Consumption situation'!$B$1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'[Insights.xlsx]Consumption situation'!$A$2:$A$6</c:f>
              <c:strCache>
                <c:ptCount val="5"/>
                <c:pt idx="0">
                  <c:v>Driving/commuting</c:v>
                </c:pt>
                <c:pt idx="1">
                  <c:v>Other</c:v>
                </c:pt>
                <c:pt idx="2">
                  <c:v>Social outings/parties</c:v>
                </c:pt>
                <c:pt idx="3">
                  <c:v>Studying/working late</c:v>
                </c:pt>
                <c:pt idx="4">
                  <c:v>Sports/exercise</c:v>
                </c:pt>
              </c:strCache>
            </c:strRef>
          </c:cat>
          <c:val>
            <c:numRef>
              <c:f>'[Insights.xlsx]Consumption situation'!$B$2:$B$6</c:f>
              <c:numCache>
                <c:formatCode>General</c:formatCode>
                <c:ptCount val="5"/>
                <c:pt idx="0">
                  <c:v>297</c:v>
                </c:pt>
                <c:pt idx="1">
                  <c:v>491</c:v>
                </c:pt>
                <c:pt idx="2">
                  <c:v>1487</c:v>
                </c:pt>
                <c:pt idx="3">
                  <c:v>3231</c:v>
                </c:pt>
                <c:pt idx="4">
                  <c:v>4494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8-44B2-A2AC-67CBD48938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80927775"/>
        <c:axId val="1080928255"/>
      </c:barChart>
      <c:catAx>
        <c:axId val="1080927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28255"/>
        <c:crosses val="autoZero"/>
        <c:auto val="1"/>
        <c:lblAlgn val="ctr"/>
        <c:lblOffset val="100"/>
        <c:noMultiLvlLbl val="0"/>
      </c:catAx>
      <c:valAx>
        <c:axId val="1080928255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2777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8505994608749"/>
          <c:y val="7.6089519317398283E-2"/>
          <c:w val="0.78561351706036742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'[Insights.xlsx]purchase decision_price range'!$B$1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'[Insights.xlsx]purchase decision_price range'!$A$2:$A$5</c:f>
              <c:strCache>
                <c:ptCount val="4"/>
                <c:pt idx="0">
                  <c:v>50-99</c:v>
                </c:pt>
                <c:pt idx="1">
                  <c:v>100-150</c:v>
                </c:pt>
                <c:pt idx="2">
                  <c:v>Above 150</c:v>
                </c:pt>
                <c:pt idx="3">
                  <c:v>Below 50</c:v>
                </c:pt>
              </c:strCache>
            </c:strRef>
          </c:cat>
          <c:val>
            <c:numRef>
              <c:f>'[Insights.xlsx]purchase decision_price range'!$B$2:$B$5</c:f>
              <c:numCache>
                <c:formatCode>General</c:formatCode>
                <c:ptCount val="4"/>
                <c:pt idx="0">
                  <c:v>4288</c:v>
                </c:pt>
                <c:pt idx="1">
                  <c:v>3142</c:v>
                </c:pt>
                <c:pt idx="2">
                  <c:v>1561</c:v>
                </c:pt>
                <c:pt idx="3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B3-472C-B24F-766F7F306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510955759"/>
        <c:axId val="510956719"/>
      </c:barChart>
      <c:catAx>
        <c:axId val="51095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PRICE RANGE</a:t>
                </a:r>
              </a:p>
            </c:rich>
          </c:tx>
          <c:layout>
            <c:manualLayout>
              <c:xMode val="edge"/>
              <c:yMode val="edge"/>
              <c:x val="0.37553191551089904"/>
              <c:y val="0.914378133179078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56719"/>
        <c:crosses val="autoZero"/>
        <c:auto val="1"/>
        <c:lblAlgn val="ctr"/>
        <c:lblOffset val="100"/>
        <c:noMultiLvlLbl val="0"/>
      </c:catAx>
      <c:valAx>
        <c:axId val="510956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09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70603674540682"/>
          <c:y val="7.407407407407407E-2"/>
          <c:w val="0.77696062992125992"/>
          <c:h val="0.71572543015456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'[Insights.xlsx]purchase decision_limited editi'!$B$1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'[Insights.xlsx]purchase decision_limited editi'!$A$2:$A$4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Not Sure</c:v>
                </c:pt>
              </c:strCache>
            </c:strRef>
          </c:cat>
          <c:val>
            <c:numRef>
              <c:f>'[Insights.xlsx]purchase decision_limited editi'!$B$2:$B$4</c:f>
              <c:numCache>
                <c:formatCode>General</c:formatCode>
                <c:ptCount val="3"/>
                <c:pt idx="0">
                  <c:v>4023</c:v>
                </c:pt>
                <c:pt idx="1">
                  <c:v>3946</c:v>
                </c:pt>
                <c:pt idx="2">
                  <c:v>2031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E-4257-912D-88EE13435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820747343"/>
        <c:axId val="54949199"/>
      </c:barChart>
      <c:catAx>
        <c:axId val="1820747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LIMITED EDITION PACKAGING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9199"/>
        <c:crosses val="autoZero"/>
        <c:auto val="1"/>
        <c:lblAlgn val="ctr"/>
        <c:lblOffset val="100"/>
        <c:noMultiLvlLbl val="0"/>
      </c:catAx>
      <c:valAx>
        <c:axId val="54949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074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47634457184337"/>
          <c:y val="9.7156292622225596E-2"/>
          <c:w val="0.68002734033245849"/>
          <c:h val="0.80285150390453019"/>
        </c:manualLayout>
      </c:layout>
      <c:doughnutChart>
        <c:varyColors val="1"/>
        <c:ser>
          <c:idx val="0"/>
          <c:order val="0"/>
          <c:tx>
            <c:strRef>
              <c:f>'[Insights.xlsx]heard before'!$B$1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</c:spPr>
          <c:explosion val="1"/>
          <c:dPt>
            <c:idx val="0"/>
            <c:bubble3D val="0"/>
            <c:explosion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04-4E2C-9BB7-2C0010EE1EF0}"/>
              </c:ext>
            </c:extLst>
          </c:dPt>
          <c:dPt>
            <c:idx val="1"/>
            <c:bubble3D val="0"/>
            <c:explosion val="0"/>
            <c:spPr>
              <a:solidFill>
                <a:srgbClr val="960F2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04-4E2C-9BB7-2C0010EE1EF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B1C5FA-A45A-4C43-84F3-B83ABD023042}" type="PERCENTAG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604-4E2C-9BB7-2C0010EE1EF0}"/>
                </c:ext>
              </c:extLst>
            </c:dLbl>
            <c:dLbl>
              <c:idx val="1"/>
              <c:layout>
                <c:manualLayout>
                  <c:x val="-2.7777777777777779E-3"/>
                  <c:y val="7.21487866015003E-2"/>
                </c:manualLayout>
              </c:layout>
              <c:tx>
                <c:rich>
                  <a:bodyPr/>
                  <a:lstStyle/>
                  <a:p>
                    <a:fld id="{A6770166-E03F-4A9D-90AB-5C6D81FD542B}" type="PERCENTAG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604-4E2C-9BB7-2C0010EE1E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'[Insights.xlsx]heard before'!$A$2:$A$3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'[Insights.xlsx]heard before'!$B$2:$B$3</c:f>
              <c:numCache>
                <c:formatCode>General</c:formatCode>
                <c:ptCount val="2"/>
                <c:pt idx="0">
                  <c:v>5553</c:v>
                </c:pt>
                <c:pt idx="1">
                  <c:v>4447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04-4E2C-9BB7-2C0010EE1E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16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[Insights.xlsx]Gender!$B$1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2767B1"/>
            </a:solidFill>
            <a:ln>
              <a:noFill/>
            </a:ln>
          </c:spPr>
          <c:dPt>
            <c:idx val="0"/>
            <c:bubble3D val="0"/>
            <c:spPr>
              <a:solidFill>
                <a:srgbClr val="960F2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24-4A46-992A-92FF19F256E7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24-4A46-992A-92FF19F256E7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24-4A46-992A-92FF19F256E7}"/>
              </c:ext>
            </c:extLst>
          </c:dPt>
          <c:dLbls>
            <c:dLbl>
              <c:idx val="0"/>
              <c:layout>
                <c:manualLayout>
                  <c:x val="-0.15185744804880133"/>
                  <c:y val="-0.13266404199475071"/>
                </c:manualLayout>
              </c:layout>
              <c:tx>
                <c:rich>
                  <a:bodyPr/>
                  <a:lstStyle/>
                  <a:p>
                    <a:fld id="{5762ADD3-CD5C-42DC-8A6B-E32A8CBB8CAC}" type="CATEGORYNAME">
                      <a:rPr lang="en-US" sz="1400" b="1" dirty="0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D5DDC159-1500-4500-8CB4-DDE95FDCCE32}" type="PERCENTAGE">
                      <a:rPr lang="en-US" sz="1400" b="1" baseline="0" dirty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24-4A46-992A-92FF19F256E7}"/>
                </c:ext>
              </c:extLst>
            </c:dLbl>
            <c:dLbl>
              <c:idx val="1"/>
              <c:layout>
                <c:manualLayout>
                  <c:x val="0.16720565388425004"/>
                  <c:y val="8.83076012557253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4147536-8AC0-4897-A88E-FFAD981069C6}" type="CATEGORYNAME">
                      <a:rPr lang="en-US" sz="1400" b="1" dirty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3A7DAD9-2DBA-4102-B1B7-FAEFF2DD283F}" type="PERCENTAGE">
                      <a:rPr lang="en-US" sz="1400" b="1" baseline="0" dirty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16680054844483"/>
                      <c:h val="0.137156862745098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E24-4A46-992A-92FF19F256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539F457-C6D7-4AB7-BC34-3034E5D2F860}" type="CATEGORYNAM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F29D7F3D-E8DB-472B-81C3-3D36BE3FE2F4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E24-4A46-992A-92FF19F256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[Insights.xlsx]Gender!$A$2:$A$4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Non-binary</c:v>
                </c:pt>
              </c:strCache>
            </c:strRef>
          </c:cat>
          <c:val>
            <c:numRef>
              <c:f>[Insights.xlsx]Gender!$B$2:$B$4</c:f>
              <c:numCache>
                <c:formatCode>General</c:formatCode>
                <c:ptCount val="3"/>
                <c:pt idx="0">
                  <c:v>6038</c:v>
                </c:pt>
                <c:pt idx="1">
                  <c:v>3455</c:v>
                </c:pt>
                <c:pt idx="2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24-4A46-992A-92FF19F256E7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6920384951881"/>
          <c:y val="0.10390606803288664"/>
          <c:w val="0.80253018372703411"/>
          <c:h val="0.66790738905981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'[Insights.xlsx]Age Group'!$B$1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'[Insights.xlsx]Age Group'!$A$2:$A$6</c:f>
              <c:strCache>
                <c:ptCount val="5"/>
                <c:pt idx="0">
                  <c:v>19-30</c:v>
                </c:pt>
                <c:pt idx="1">
                  <c:v>31-45</c:v>
                </c:pt>
                <c:pt idx="2">
                  <c:v>15-18</c:v>
                </c:pt>
                <c:pt idx="3">
                  <c:v>46-65</c:v>
                </c:pt>
                <c:pt idx="4">
                  <c:v>65+</c:v>
                </c:pt>
              </c:strCache>
            </c:strRef>
          </c:cat>
          <c:val>
            <c:numRef>
              <c:f>'[Insights.xlsx]Age Group'!$B$2:$B$6</c:f>
              <c:numCache>
                <c:formatCode>General</c:formatCode>
                <c:ptCount val="5"/>
                <c:pt idx="0">
                  <c:v>5520</c:v>
                </c:pt>
                <c:pt idx="1">
                  <c:v>2376</c:v>
                </c:pt>
                <c:pt idx="2">
                  <c:v>1488</c:v>
                </c:pt>
                <c:pt idx="3">
                  <c:v>426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7-4281-B748-4ED282A853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916474543"/>
        <c:axId val="1916472623"/>
      </c:barChart>
      <c:catAx>
        <c:axId val="1916474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AGE</a:t>
                </a:r>
                <a:r>
                  <a:rPr lang="en-IN" sz="1600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GROUP</a:t>
                </a:r>
                <a:endParaRPr lang="en-I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4543193925333852"/>
              <c:y val="0.879536623044309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472623"/>
        <c:crosses val="autoZero"/>
        <c:auto val="1"/>
        <c:lblAlgn val="ctr"/>
        <c:lblOffset val="100"/>
        <c:noMultiLvlLbl val="0"/>
      </c:catAx>
      <c:valAx>
        <c:axId val="19164726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474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'[Insights.xlsx]Marketing Channel'!$B$1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cat>
            <c:strRef>
              <c:f>'[Insights.xlsx]Marketing Channel'!$A$2:$A$6</c:f>
              <c:strCache>
                <c:ptCount val="5"/>
                <c:pt idx="0">
                  <c:v>Print media</c:v>
                </c:pt>
                <c:pt idx="1">
                  <c:v>Other</c:v>
                </c:pt>
                <c:pt idx="2">
                  <c:v>Outdoor billboards</c:v>
                </c:pt>
                <c:pt idx="3">
                  <c:v>TV commercials</c:v>
                </c:pt>
                <c:pt idx="4">
                  <c:v>Online ads</c:v>
                </c:pt>
              </c:strCache>
            </c:strRef>
          </c:cat>
          <c:val>
            <c:numRef>
              <c:f>'[Insights.xlsx]Marketing Channel'!$B$2:$B$6</c:f>
              <c:numCache>
                <c:formatCode>General</c:formatCode>
                <c:ptCount val="5"/>
                <c:pt idx="0">
                  <c:v>841</c:v>
                </c:pt>
                <c:pt idx="1">
                  <c:v>1225</c:v>
                </c:pt>
                <c:pt idx="2">
                  <c:v>1226</c:v>
                </c:pt>
                <c:pt idx="3">
                  <c:v>2688</c:v>
                </c:pt>
                <c:pt idx="4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0-4285-9750-D8CF68F5F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88031471"/>
        <c:axId val="1088032431"/>
      </c:barChart>
      <c:catAx>
        <c:axId val="1088031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032431"/>
        <c:crosses val="autoZero"/>
        <c:auto val="1"/>
        <c:lblAlgn val="ctr"/>
        <c:lblOffset val="100"/>
        <c:noMultiLvlLbl val="0"/>
      </c:catAx>
      <c:valAx>
        <c:axId val="1088032431"/>
        <c:scaling>
          <c:orientation val="minMax"/>
        </c:scaling>
        <c:delete val="1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CONSUMERS</a:t>
                </a:r>
              </a:p>
            </c:rich>
          </c:tx>
          <c:layout>
            <c:manualLayout>
              <c:xMode val="edge"/>
              <c:yMode val="edge"/>
              <c:x val="0.42687315969258094"/>
              <c:y val="1.661706842463910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088031471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02537182852143"/>
          <c:y val="8.3750000000000005E-2"/>
          <c:w val="0.7497524059492564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'[Insights.xlsx]Preffered Ingredients'!$B$1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cat>
            <c:strRef>
              <c:f>'[Insights.xlsx]Preffered Ingredients'!$A$2:$A$5</c:f>
              <c:strCache>
                <c:ptCount val="4"/>
                <c:pt idx="0">
                  <c:v>Caffeine</c:v>
                </c:pt>
                <c:pt idx="1">
                  <c:v>Vitamins</c:v>
                </c:pt>
                <c:pt idx="2">
                  <c:v>Sugar</c:v>
                </c:pt>
                <c:pt idx="3">
                  <c:v>Guarana</c:v>
                </c:pt>
              </c:strCache>
            </c:strRef>
          </c:cat>
          <c:val>
            <c:numRef>
              <c:f>'[Insights.xlsx]Preffered Ingredients'!$B$2:$B$5</c:f>
              <c:numCache>
                <c:formatCode>General</c:formatCode>
                <c:ptCount val="4"/>
                <c:pt idx="0">
                  <c:v>3896</c:v>
                </c:pt>
                <c:pt idx="1">
                  <c:v>2534</c:v>
                </c:pt>
                <c:pt idx="2">
                  <c:v>2017</c:v>
                </c:pt>
                <c:pt idx="3">
                  <c:v>1553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B-4BDC-B5F2-8D19144D8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-27"/>
        <c:axId val="517757199"/>
        <c:axId val="517757679"/>
      </c:barChart>
      <c:catAx>
        <c:axId val="517757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0" i="0" u="none" strike="noStrike" kern="1200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PREFERRED INGREDIENTS </a:t>
                </a:r>
              </a:p>
            </c:rich>
          </c:tx>
          <c:layout>
            <c:manualLayout>
              <c:xMode val="edge"/>
              <c:yMode val="edge"/>
              <c:x val="0.37380832300995454"/>
              <c:y val="0.904658034543021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57679"/>
        <c:crosses val="autoZero"/>
        <c:auto val="1"/>
        <c:lblAlgn val="ctr"/>
        <c:lblOffset val="100"/>
        <c:noMultiLvlLbl val="0"/>
      </c:catAx>
      <c:valAx>
        <c:axId val="51775767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17757199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197999087084912"/>
          <c:y val="0.24878345607389932"/>
          <c:w val="0.68355111086364662"/>
          <c:h val="0.727235639686684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'[Insights.xlsx]Packing prefference'!$B$1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cat>
            <c:strRef>
              <c:f>'[Insights.xlsx]Packing prefference'!$A$2:$A$6</c:f>
              <c:strCache>
                <c:ptCount val="5"/>
                <c:pt idx="0">
                  <c:v>Other</c:v>
                </c:pt>
                <c:pt idx="1">
                  <c:v>Eco-friendly design</c:v>
                </c:pt>
                <c:pt idx="2">
                  <c:v>Collectible packaging</c:v>
                </c:pt>
                <c:pt idx="3">
                  <c:v>Innovative bottle design</c:v>
                </c:pt>
                <c:pt idx="4">
                  <c:v>Compact and portable cans</c:v>
                </c:pt>
              </c:strCache>
            </c:strRef>
          </c:cat>
          <c:val>
            <c:numRef>
              <c:f>'[Insights.xlsx]Packing prefference'!$B$2:$B$6</c:f>
              <c:numCache>
                <c:formatCode>General</c:formatCode>
                <c:ptCount val="5"/>
                <c:pt idx="0">
                  <c:v>485</c:v>
                </c:pt>
                <c:pt idx="1">
                  <c:v>983</c:v>
                </c:pt>
                <c:pt idx="2">
                  <c:v>1501</c:v>
                </c:pt>
                <c:pt idx="3">
                  <c:v>3047</c:v>
                </c:pt>
                <c:pt idx="4">
                  <c:v>3984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9-46A1-AFF9-26B34576D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18849615"/>
        <c:axId val="918851055"/>
      </c:barChart>
      <c:catAx>
        <c:axId val="918849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851055"/>
        <c:crosses val="autoZero"/>
        <c:auto val="1"/>
        <c:lblAlgn val="ctr"/>
        <c:lblOffset val="100"/>
        <c:noMultiLvlLbl val="0"/>
      </c:catAx>
      <c:valAx>
        <c:axId val="918851055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CONSUMERS</a:t>
                </a:r>
              </a:p>
            </c:rich>
          </c:tx>
          <c:layout>
            <c:manualLayout>
              <c:xMode val="edge"/>
              <c:yMode val="edge"/>
              <c:x val="0.45159267039972306"/>
              <c:y val="4.403582938968668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8496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'[Insights.xlsx]Market leaders'!$B$1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cat>
            <c:strRef>
              <c:f>'[Insights.xlsx]Market leaders'!$A$2:$A$8</c:f>
              <c:strCache>
                <c:ptCount val="7"/>
                <c:pt idx="0">
                  <c:v>Others</c:v>
                </c:pt>
                <c:pt idx="1">
                  <c:v>Sky 9</c:v>
                </c:pt>
                <c:pt idx="2">
                  <c:v>CodeX</c:v>
                </c:pt>
                <c:pt idx="3">
                  <c:v>Blue Bull</c:v>
                </c:pt>
                <c:pt idx="4">
                  <c:v>Gangster</c:v>
                </c:pt>
                <c:pt idx="5">
                  <c:v>Bepsi</c:v>
                </c:pt>
                <c:pt idx="6">
                  <c:v>Cola-Coka</c:v>
                </c:pt>
              </c:strCache>
            </c:strRef>
          </c:cat>
          <c:val>
            <c:numRef>
              <c:f>'[Insights.xlsx]Market leaders'!$B$2:$B$8</c:f>
              <c:numCache>
                <c:formatCode>General</c:formatCode>
                <c:ptCount val="7"/>
                <c:pt idx="0">
                  <c:v>479</c:v>
                </c:pt>
                <c:pt idx="1">
                  <c:v>979</c:v>
                </c:pt>
                <c:pt idx="2">
                  <c:v>980</c:v>
                </c:pt>
                <c:pt idx="3">
                  <c:v>1058</c:v>
                </c:pt>
                <c:pt idx="4">
                  <c:v>1854</c:v>
                </c:pt>
                <c:pt idx="5">
                  <c:v>2112</c:v>
                </c:pt>
                <c:pt idx="6">
                  <c:v>2538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01-46AB-906E-CA3E897A6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axId val="165417807"/>
        <c:axId val="165414927"/>
      </c:barChart>
      <c:catAx>
        <c:axId val="1654178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4927"/>
        <c:crosses val="autoZero"/>
        <c:auto val="1"/>
        <c:lblAlgn val="ctr"/>
        <c:lblOffset val="100"/>
        <c:noMultiLvlLbl val="0"/>
      </c:catAx>
      <c:valAx>
        <c:axId val="165414927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7807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'[Insights.xlsx]brand prefer reason'!$B$1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60F27"/>
            </a:solidFill>
            <a:ln>
              <a:noFill/>
            </a:ln>
            <a:effectLst/>
          </c:spPr>
          <c:invertIfNegative val="0"/>
          <c:cat>
            <c:strRef>
              <c:f>'[Insights.xlsx]brand prefer reason'!$A$2:$A$6</c:f>
              <c:strCache>
                <c:ptCount val="5"/>
                <c:pt idx="0">
                  <c:v>Other</c:v>
                </c:pt>
                <c:pt idx="1">
                  <c:v>Effectiveness</c:v>
                </c:pt>
                <c:pt idx="2">
                  <c:v>Availability</c:v>
                </c:pt>
                <c:pt idx="3">
                  <c:v>Taste/flavor preference</c:v>
                </c:pt>
                <c:pt idx="4">
                  <c:v>Brand reputation</c:v>
                </c:pt>
              </c:strCache>
            </c:strRef>
          </c:cat>
          <c:val>
            <c:numRef>
              <c:f>'[Insights.xlsx]brand prefer reason'!$B$2:$B$6</c:f>
              <c:numCache>
                <c:formatCode>General</c:formatCode>
                <c:ptCount val="5"/>
                <c:pt idx="0">
                  <c:v>1679</c:v>
                </c:pt>
                <c:pt idx="1">
                  <c:v>1748</c:v>
                </c:pt>
                <c:pt idx="2">
                  <c:v>1910</c:v>
                </c:pt>
                <c:pt idx="3">
                  <c:v>2011</c:v>
                </c:pt>
                <c:pt idx="4">
                  <c:v>2652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2-4038-BC73-6F5D11442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11859711"/>
        <c:axId val="911859231"/>
      </c:barChart>
      <c:catAx>
        <c:axId val="911859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859231"/>
        <c:crosses val="autoZero"/>
        <c:auto val="1"/>
        <c:lblAlgn val="ctr"/>
        <c:lblOffset val="100"/>
        <c:noMultiLvlLbl val="0"/>
      </c:catAx>
      <c:valAx>
        <c:axId val="911859231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859711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8650324478618"/>
          <c:y val="2.1570111895053617E-2"/>
          <c:w val="0.76339129483814527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60F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[Insights.xlsx]Rating!$E$2:$E$6</c:f>
              <c:strCache>
                <c:ptCount val="5"/>
                <c:pt idx="0">
                  <c:v>Average</c:v>
                </c:pt>
                <c:pt idx="1">
                  <c:v>Good</c:v>
                </c:pt>
                <c:pt idx="2">
                  <c:v>Excellent</c:v>
                </c:pt>
                <c:pt idx="3">
                  <c:v>Below Average</c:v>
                </c:pt>
                <c:pt idx="4">
                  <c:v>Poor</c:v>
                </c:pt>
              </c:strCache>
            </c:strRef>
          </c:cat>
          <c:val>
            <c:numRef>
              <c:f>[Insights.xlsx]Rating!$F$2:$F$6</c:f>
              <c:numCache>
                <c:formatCode>General</c:formatCode>
                <c:ptCount val="5"/>
                <c:pt idx="0">
                  <c:v>1474</c:v>
                </c:pt>
                <c:pt idx="1">
                  <c:v>1219</c:v>
                </c:pt>
                <c:pt idx="2">
                  <c:v>934</c:v>
                </c:pt>
                <c:pt idx="3">
                  <c:v>732</c:v>
                </c:pt>
                <c:pt idx="4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C-4AAD-8CBB-CC7BA8BF8B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90945551"/>
        <c:axId val="1690942671"/>
      </c:barChart>
      <c:catAx>
        <c:axId val="1690945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Rating</a:t>
                </a:r>
              </a:p>
            </c:rich>
          </c:tx>
          <c:layout>
            <c:manualLayout>
              <c:xMode val="edge"/>
              <c:yMode val="edge"/>
              <c:x val="0.51496073170274603"/>
              <c:y val="0.896451211620499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942671"/>
        <c:crosses val="autoZero"/>
        <c:auto val="1"/>
        <c:lblAlgn val="ctr"/>
        <c:lblOffset val="100"/>
        <c:noMultiLvlLbl val="0"/>
      </c:catAx>
      <c:valAx>
        <c:axId val="169094267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9094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0.18654</cdr:x>
      <cdr:y>0.45734</cdr:y>
    </cdr:from>
    <cdr:to>
      <cdr:x>0.27857</cdr:x>
      <cdr:y>0.53925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E100E22-36BC-2E1D-5BF0-94DC87CED3BA}"/>
            </a:ext>
          </a:extLst>
        </cdr:cNvPr>
        <cdr:cNvSpPr txBox="1"/>
      </cdr:nvSpPr>
      <cdr:spPr>
        <a:xfrm xmlns:a="http://schemas.openxmlformats.org/drawingml/2006/main">
          <a:off x="857534" y="1828800"/>
          <a:ext cx="423081" cy="3275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400" b="1" dirty="0">
              <a:solidFill>
                <a:schemeClr val="bg1"/>
              </a:solidFill>
            </a:rPr>
            <a:t>No</a:t>
          </a:r>
        </a:p>
      </cdr:txBody>
    </cdr:sp>
  </cdr:relSizeAnchor>
  <cdr:relSizeAnchor xmlns:cdr="http://schemas.openxmlformats.org/drawingml/2006/chartDrawing">
    <cdr:from>
      <cdr:x>0.68827</cdr:x>
      <cdr:y>0.43003</cdr:y>
    </cdr:from>
    <cdr:to>
      <cdr:x>0.78921</cdr:x>
      <cdr:y>0.50853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0E48D5F-2EDB-7025-C963-177CDB6ECA38}"/>
            </a:ext>
          </a:extLst>
        </cdr:cNvPr>
        <cdr:cNvSpPr txBox="1"/>
      </cdr:nvSpPr>
      <cdr:spPr>
        <a:xfrm xmlns:a="http://schemas.openxmlformats.org/drawingml/2006/main">
          <a:off x="3164007" y="1719618"/>
          <a:ext cx="464023" cy="3138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400" b="1" dirty="0">
              <a:solidFill>
                <a:schemeClr val="bg1"/>
              </a:solidFill>
            </a:rPr>
            <a:t>Yes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C8191B-426A-DD60-C160-C66C069F9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743F9-49EC-A2D7-BE62-4A1307ED2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4A36E-F0BB-471B-9384-4D7AFC40288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4A744-F26C-008A-BEFD-E8637098DB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253D5-BB98-17F4-D1CD-62C4654246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647BD-212D-47FA-8D4F-7374E03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4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3FB-6D22-108F-2BBF-E48339402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24399-BD59-C9D5-AF65-5F0640849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FD91-2789-F22B-CEE1-6AC6889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67F8-D7DB-4576-996F-0A674375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E555-038C-2CAB-F178-8B454A21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70A3-4A9F-9D91-0CF8-9D035E59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A444C-02FD-4AEF-482E-038BB5E08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1126-A988-939F-3CA4-A78B5E31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168A-3A00-F414-08D4-348BAE4C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37C1-9548-EE1D-BA94-1F487C10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EB588-D574-F32B-BA45-304B59934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6FB1B-78A8-23FB-1245-5A23C7FA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A5AF5-0B1F-8C8A-3ABD-3FD8B458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55D3-F8AA-35D8-B133-BD39C453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819F-7F60-541F-2AEE-ABC849D9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CC1F-39C7-A06B-C3AA-766B0E7E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EEEB-C55A-3ECD-9E9C-3EA4C7A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D176-938F-77EE-0921-79A4360E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321B3-2090-D663-8B69-0B3E0415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AABA-D19A-90E9-7284-A0DFD071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170-EA9A-6970-86D2-7EC1F5A6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CB84-B4C3-A252-21E2-1A0FDA5D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DE4C-3806-2448-7CA9-981AAEE3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54201-9DD9-7CFA-CF8B-E52C942F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24F2-D44A-FE5D-AAEC-9A9EC225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754-0DC3-3546-E729-CE59EE25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204F-A434-8087-953B-35E32A764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DBA6-7ED0-BD08-36C1-751C0E71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2CD7-775C-41D6-BE61-D4881B1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5799-83D9-360A-AA9C-593ADA53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E1E03-EF6C-32FF-0664-CE296CF7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3EFF-DA5F-997C-28BF-85292D45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5621-DD61-1AC3-00CB-AA604093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5A31-DAC3-131D-F72A-EE087BD55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85AB2-4FF8-63E2-0DD9-8A97BD2B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E51A7-1A7F-A9A8-B82E-48F3DCB20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8413F-952D-3F0B-EBA7-75AB2C3C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93684-DF1A-3BB8-BC09-4E8F28D4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5C906-AD9F-31DF-43F9-DFF6D39D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BE1B-AAD5-C6F5-6454-FDCB4965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57D25-7430-0EDE-8B7C-E37C3221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23AC9-A394-30C6-EBE0-254BF51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C70AE-6FAE-EFD3-9BE3-1B27F6C9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6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73F32-7474-2872-14F7-DC97B807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12D29-7D58-42D9-C7BF-D7D2F2AF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631CF-1C63-DBDD-8B70-6461845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35DD-6248-53F3-5ED7-CA0540FA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61AA-5290-4F6F-8F5B-0FACF315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5DA7C-F0CC-5E1A-F9A2-93B0356D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7B54D-975C-477D-A283-FC0C09A0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AA803-F066-0898-4382-0C496937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04C66-A769-9E4D-1FD9-9FF707CD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4558-B5CC-CE44-9AD3-2BAA3D51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A8290-9E57-349E-BDBC-45EF04553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243FC-17BE-769D-7BBE-27F74A7D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6F8F-E747-C5A9-A5A5-5C95046A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CB66-69F5-C918-A35F-C1427253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C8187-F80B-FEC1-43F3-670C64BC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E8A72-EFFE-A960-BEEF-C194B2F8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C18B-67C8-14AB-D5E3-1682169B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D8CD-BA7C-9985-BECA-FC35BA44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1D628-F292-4F9E-9A2E-E0DD22F9AA92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42A5-CDC6-1E45-33DC-919F758B3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59DA-DC3E-CBCD-CA00-C1F877654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2C49-966B-4BF6-85D5-FD340C91F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6E4B644-E257-EE41-E9BB-8BD016D81682}"/>
              </a:ext>
            </a:extLst>
          </p:cNvPr>
          <p:cNvSpPr txBox="1"/>
          <p:nvPr/>
        </p:nvSpPr>
        <p:spPr>
          <a:xfrm>
            <a:off x="3043310" y="2128180"/>
            <a:ext cx="6105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960F27"/>
                </a:solidFill>
              </a:rPr>
              <a:t>Market Survey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7AE27-58C2-22EA-051B-B09DD6F5F945}"/>
              </a:ext>
            </a:extLst>
          </p:cNvPr>
          <p:cNvSpPr txBox="1"/>
          <p:nvPr/>
        </p:nvSpPr>
        <p:spPr>
          <a:xfrm>
            <a:off x="4555588" y="5128956"/>
            <a:ext cx="3080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960F27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960F27"/>
                </a:solidFill>
              </a:rPr>
              <a:t>Shrutika Patil</a:t>
            </a:r>
          </a:p>
        </p:txBody>
      </p:sp>
    </p:spTree>
    <p:extLst>
      <p:ext uri="{BB962C8B-B14F-4D97-AF65-F5344CB8AC3E}">
        <p14:creationId xmlns:p14="http://schemas.microsoft.com/office/powerpoint/2010/main" val="340008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FFDC39-C6DB-8BFB-4F29-9A8A3546E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121987"/>
              </p:ext>
            </p:extLst>
          </p:nvPr>
        </p:nvGraphicFramePr>
        <p:xfrm>
          <a:off x="1064915" y="2074460"/>
          <a:ext cx="6550536" cy="382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2F9C59-8271-5CA8-667F-3FFB755DA172}"/>
              </a:ext>
            </a:extLst>
          </p:cNvPr>
          <p:cNvSpPr txBox="1"/>
          <p:nvPr/>
        </p:nvSpPr>
        <p:spPr>
          <a:xfrm>
            <a:off x="520889" y="191069"/>
            <a:ext cx="1115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rgbClr val="374151"/>
                </a:solidFill>
                <a:effectLst/>
              </a:rPr>
              <a:t>Exploring Effective </a:t>
            </a:r>
            <a:r>
              <a:rPr lang="en-IN" sz="3600" b="1" i="0" dirty="0">
                <a:solidFill>
                  <a:srgbClr val="374151"/>
                </a:solidFill>
                <a:effectLst/>
              </a:rPr>
              <a:t>Marketing Strategies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126C6-A5D3-5E57-2D2F-8A35E32540C0}"/>
              </a:ext>
            </a:extLst>
          </p:cNvPr>
          <p:cNvSpPr txBox="1"/>
          <p:nvPr/>
        </p:nvSpPr>
        <p:spPr>
          <a:xfrm>
            <a:off x="8175009" y="2279176"/>
            <a:ext cx="3712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Online ads proved to be highly effective, reaching the most consumers out of all the channels, with a count of 4,020.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TV commercials reached the largest consumer base, with 2,688 consumers influenced by this marketing channel.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EDAAC5D-D28D-F053-3F71-60049B3C6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536630"/>
              </p:ext>
            </p:extLst>
          </p:nvPr>
        </p:nvGraphicFramePr>
        <p:xfrm>
          <a:off x="968992" y="2497540"/>
          <a:ext cx="5718412" cy="367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1CDCD4-A142-89E8-8C11-FB93B57EE09C}"/>
              </a:ext>
            </a:extLst>
          </p:cNvPr>
          <p:cNvSpPr txBox="1"/>
          <p:nvPr/>
        </p:nvSpPr>
        <p:spPr>
          <a:xfrm>
            <a:off x="6687404" y="2129051"/>
            <a:ext cx="4653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Caffeine, a key stimulant, is highly anticipated by consumers, with a count of 3,896 in energy drinks.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Vitamins are also in high demand, with 2,534 consumers expecting them to be present in energy drinks.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ACD60-DC4E-DB59-AF73-6E3DB1549CBD}"/>
              </a:ext>
            </a:extLst>
          </p:cNvPr>
          <p:cNvSpPr txBox="1"/>
          <p:nvPr/>
        </p:nvSpPr>
        <p:spPr>
          <a:xfrm>
            <a:off x="777921" y="313899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Key ingredients consumer prefers in Energy drink</a:t>
            </a:r>
          </a:p>
        </p:txBody>
      </p:sp>
    </p:spTree>
    <p:extLst>
      <p:ext uri="{BB962C8B-B14F-4D97-AF65-F5344CB8AC3E}">
        <p14:creationId xmlns:p14="http://schemas.microsoft.com/office/powerpoint/2010/main" val="22676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898AA3F-995B-B038-7532-7629F0281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476437"/>
              </p:ext>
            </p:extLst>
          </p:nvPr>
        </p:nvGraphicFramePr>
        <p:xfrm>
          <a:off x="588096" y="1823787"/>
          <a:ext cx="6986411" cy="392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C9ACE8-A108-ABDD-1473-82A5AE5683A3}"/>
              </a:ext>
            </a:extLst>
          </p:cNvPr>
          <p:cNvSpPr txBox="1"/>
          <p:nvPr/>
        </p:nvSpPr>
        <p:spPr>
          <a:xfrm>
            <a:off x="7724633" y="1823787"/>
            <a:ext cx="4189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Compact and portable cans have emerged as a preferred choice among the majority of consumers, with nearly 40% indicating their preference for this convenient packaging style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Innovative bottle design has captured the attention of almost 30% of consumers, expressing a strong preference for this distinctive packaging option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03A9D-BDE9-3899-35C6-840F2946A39B}"/>
              </a:ext>
            </a:extLst>
          </p:cNvPr>
          <p:cNvSpPr txBox="1"/>
          <p:nvPr/>
        </p:nvSpPr>
        <p:spPr>
          <a:xfrm>
            <a:off x="728663" y="242888"/>
            <a:ext cx="801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Packaging Preference</a:t>
            </a:r>
          </a:p>
        </p:txBody>
      </p:sp>
    </p:spTree>
    <p:extLst>
      <p:ext uri="{BB962C8B-B14F-4D97-AF65-F5344CB8AC3E}">
        <p14:creationId xmlns:p14="http://schemas.microsoft.com/office/powerpoint/2010/main" val="51344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15A1D9-8259-7447-1642-767980189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233150"/>
              </p:ext>
            </p:extLst>
          </p:nvPr>
        </p:nvGraphicFramePr>
        <p:xfrm>
          <a:off x="686936" y="1842449"/>
          <a:ext cx="6846627" cy="424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792E8F-C287-5CA5-966A-296ABFA6A972}"/>
              </a:ext>
            </a:extLst>
          </p:cNvPr>
          <p:cNvSpPr txBox="1"/>
          <p:nvPr/>
        </p:nvSpPr>
        <p:spPr>
          <a:xfrm>
            <a:off x="7533563" y="2019869"/>
            <a:ext cx="4203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Cola-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maintains a strong presence in the market, with a market share of roughly 25%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Bepsi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holds an important portion of the market, which is approximately 21 percent of the total.</a:t>
            </a:r>
          </a:p>
          <a:p>
            <a:r>
              <a:rPr lang="en-US" dirty="0"/>
              <a:t>A large portion of the market, around 19%, is taken up by Gangster.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CodeX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holds a market share of approximately 10.95%.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2C382-EB1D-A54B-0702-E745D31BBCDB}"/>
              </a:ext>
            </a:extLst>
          </p:cNvPr>
          <p:cNvSpPr txBox="1"/>
          <p:nvPr/>
        </p:nvSpPr>
        <p:spPr>
          <a:xfrm>
            <a:off x="1210242" y="447933"/>
            <a:ext cx="977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Which is the most Popular Energy drink brand ?  </a:t>
            </a:r>
          </a:p>
        </p:txBody>
      </p:sp>
    </p:spTree>
    <p:extLst>
      <p:ext uri="{BB962C8B-B14F-4D97-AF65-F5344CB8AC3E}">
        <p14:creationId xmlns:p14="http://schemas.microsoft.com/office/powerpoint/2010/main" val="295504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B3B30A-9554-8522-4925-A1810F2B0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60925"/>
              </p:ext>
            </p:extLst>
          </p:nvPr>
        </p:nvGraphicFramePr>
        <p:xfrm>
          <a:off x="459475" y="2299932"/>
          <a:ext cx="6391701" cy="352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863C9D-EE39-6770-8E86-8357347602F9}"/>
              </a:ext>
            </a:extLst>
          </p:cNvPr>
          <p:cNvSpPr txBox="1"/>
          <p:nvPr/>
        </p:nvSpPr>
        <p:spPr>
          <a:xfrm>
            <a:off x="7301552" y="2183642"/>
            <a:ext cx="4599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Brand reputation emerged as the most influential factor, with approximately 26.52% of consumers selecting brands based on their reputation.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Taste/flavor preference played a significant role in brand choice, with approximately 20.11% of consumers opting for brands based on their preferred taste or flavor.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Availability was a key factor for approximately 19.10% of consumers when choosing brands, ensuring the products are readily accessible.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6B846-1D89-F47E-51A6-78F7626B3DD2}"/>
              </a:ext>
            </a:extLst>
          </p:cNvPr>
          <p:cNvSpPr txBox="1"/>
          <p:nvPr/>
        </p:nvSpPr>
        <p:spPr>
          <a:xfrm>
            <a:off x="2695575" y="334708"/>
            <a:ext cx="68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Factors influencing Brand choice</a:t>
            </a:r>
          </a:p>
        </p:txBody>
      </p:sp>
    </p:spTree>
    <p:extLst>
      <p:ext uri="{BB962C8B-B14F-4D97-AF65-F5344CB8AC3E}">
        <p14:creationId xmlns:p14="http://schemas.microsoft.com/office/powerpoint/2010/main" val="382912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4A743-93D1-4581-9492-8C571175315B}"/>
              </a:ext>
            </a:extLst>
          </p:cNvPr>
          <p:cNvSpPr txBox="1"/>
          <p:nvPr/>
        </p:nvSpPr>
        <p:spPr>
          <a:xfrm>
            <a:off x="1951630" y="3429000"/>
            <a:ext cx="63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3.27</a:t>
            </a:r>
          </a:p>
        </p:txBody>
      </p:sp>
    </p:spTree>
    <p:extLst>
      <p:ext uri="{BB962C8B-B14F-4D97-AF65-F5344CB8AC3E}">
        <p14:creationId xmlns:p14="http://schemas.microsoft.com/office/powerpoint/2010/main" val="137561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BAB977-AFE3-6D2F-F7CF-E7F959ABB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05945"/>
              </p:ext>
            </p:extLst>
          </p:nvPr>
        </p:nvGraphicFramePr>
        <p:xfrm>
          <a:off x="1523999" y="2903561"/>
          <a:ext cx="5709313" cy="318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63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6F64C38-BFC7-3992-D270-11F33D8B7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18280"/>
              </p:ext>
            </p:extLst>
          </p:nvPr>
        </p:nvGraphicFramePr>
        <p:xfrm>
          <a:off x="579639" y="1828800"/>
          <a:ext cx="7063107" cy="453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01B9C8-8128-CA95-8BFD-C97BFD5EDD60}"/>
              </a:ext>
            </a:extLst>
          </p:cNvPr>
          <p:cNvSpPr txBox="1"/>
          <p:nvPr/>
        </p:nvSpPr>
        <p:spPr>
          <a:xfrm>
            <a:off x="7965601" y="2524667"/>
            <a:ext cx="3466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Bangalore shows the highest energy drink consumption count of 2,828, indicating a substantial market and consumer preference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Hyderabad exhibits a notably higher energy drink consumption count of 1,833, reflecting a strong demand in the city.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Mumbai has a significant energy drink consumption count of 1,510, indicating a large market presence.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3A4B8-E0ED-D2BB-7C38-E4A097572D4B}"/>
              </a:ext>
            </a:extLst>
          </p:cNvPr>
          <p:cNvSpPr txBox="1"/>
          <p:nvPr/>
        </p:nvSpPr>
        <p:spPr>
          <a:xfrm>
            <a:off x="1845468" y="457200"/>
            <a:ext cx="850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Energy drink consumption by City</a:t>
            </a:r>
          </a:p>
        </p:txBody>
      </p:sp>
    </p:spTree>
    <p:extLst>
      <p:ext uri="{BB962C8B-B14F-4D97-AF65-F5344CB8AC3E}">
        <p14:creationId xmlns:p14="http://schemas.microsoft.com/office/powerpoint/2010/main" val="166957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1AC57B-D37A-C79E-EFE0-FE74B07C1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635198"/>
              </p:ext>
            </p:extLst>
          </p:nvPr>
        </p:nvGraphicFramePr>
        <p:xfrm>
          <a:off x="617453" y="2074460"/>
          <a:ext cx="6311985" cy="3903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E16D4F-D5B7-C79A-95C5-A724ABCC689E}"/>
              </a:ext>
            </a:extLst>
          </p:cNvPr>
          <p:cNvSpPr txBox="1"/>
          <p:nvPr/>
        </p:nvSpPr>
        <p:spPr>
          <a:xfrm>
            <a:off x="7203885" y="2460222"/>
            <a:ext cx="487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Supermarkets are the preferred purchase location, accounting for approximately 44.94% of energy drink purchases.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Online retailers serve as a significant channel for energy drink purchases, representing approximately 25.50% of the total.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Gyms and fitness centers are a popular purchase location, contributing to approximately 14.64% of energy drink purchases.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30D1A-FAC3-8023-F7B7-14FE78E5B668}"/>
              </a:ext>
            </a:extLst>
          </p:cNvPr>
          <p:cNvSpPr txBox="1"/>
          <p:nvPr/>
        </p:nvSpPr>
        <p:spPr>
          <a:xfrm>
            <a:off x="800101" y="657225"/>
            <a:ext cx="101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Where do people most frequently buy energy drinks?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1102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51AE84-EE67-FE1E-F945-2E01450A7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583032"/>
              </p:ext>
            </p:extLst>
          </p:nvPr>
        </p:nvGraphicFramePr>
        <p:xfrm>
          <a:off x="923570" y="2607568"/>
          <a:ext cx="7521020" cy="3940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1B3692-520D-9421-BB61-2790B53D7B5B}"/>
              </a:ext>
            </a:extLst>
          </p:cNvPr>
          <p:cNvSpPr txBox="1"/>
          <p:nvPr/>
        </p:nvSpPr>
        <p:spPr>
          <a:xfrm>
            <a:off x="5586412" y="4577963"/>
            <a:ext cx="6504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of energy drinks during physical activities like sports or exercise may be done to increase physical strength; about 45% of all respondents report doing so.</a:t>
            </a:r>
          </a:p>
          <a:p>
            <a:r>
              <a:rPr lang="en-US" dirty="0"/>
              <a:t>More than 30% of consumers say they prefer energy drinks when studying or working late, which suggests that these drinks play a part in keeping people attentive while they work and study.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2913E-B5FC-F6A8-1064-5FF6F854B61F}"/>
              </a:ext>
            </a:extLst>
          </p:cNvPr>
          <p:cNvSpPr txBox="1"/>
          <p:nvPr/>
        </p:nvSpPr>
        <p:spPr>
          <a:xfrm>
            <a:off x="2165746" y="652874"/>
            <a:ext cx="684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 do people use energy drinks?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2802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7C5A882-C0DD-1DCD-C145-86F67B55899E}"/>
              </a:ext>
            </a:extLst>
          </p:cNvPr>
          <p:cNvSpPr/>
          <p:nvPr/>
        </p:nvSpPr>
        <p:spPr>
          <a:xfrm>
            <a:off x="998806" y="748117"/>
            <a:ext cx="1012874" cy="650045"/>
          </a:xfrm>
          <a:prstGeom prst="homePlate">
            <a:avLst/>
          </a:prstGeom>
          <a:solidFill>
            <a:srgbClr val="960F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1.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4F48390-758E-C8A1-4775-AB079745D619}"/>
              </a:ext>
            </a:extLst>
          </p:cNvPr>
          <p:cNvSpPr/>
          <p:nvPr/>
        </p:nvSpPr>
        <p:spPr>
          <a:xfrm>
            <a:off x="998806" y="1692999"/>
            <a:ext cx="1012874" cy="675249"/>
          </a:xfrm>
          <a:prstGeom prst="homePlate">
            <a:avLst/>
          </a:prstGeom>
          <a:solidFill>
            <a:srgbClr val="960F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2.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7372B79-72F2-C590-61FA-B71A72E0231F}"/>
              </a:ext>
            </a:extLst>
          </p:cNvPr>
          <p:cNvSpPr/>
          <p:nvPr/>
        </p:nvSpPr>
        <p:spPr>
          <a:xfrm>
            <a:off x="998806" y="2663085"/>
            <a:ext cx="1012874" cy="675249"/>
          </a:xfrm>
          <a:prstGeom prst="homePlate">
            <a:avLst/>
          </a:prstGeom>
          <a:solidFill>
            <a:srgbClr val="960F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3.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35E912E-E363-BFAB-7F98-D03720AA8F31}"/>
              </a:ext>
            </a:extLst>
          </p:cNvPr>
          <p:cNvSpPr/>
          <p:nvPr/>
        </p:nvSpPr>
        <p:spPr>
          <a:xfrm>
            <a:off x="998806" y="3633171"/>
            <a:ext cx="1012874" cy="675249"/>
          </a:xfrm>
          <a:prstGeom prst="homePlate">
            <a:avLst/>
          </a:prstGeom>
          <a:solidFill>
            <a:srgbClr val="960F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4.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D3CFCC5-5E83-D100-32DA-4A4C58E7C5D6}"/>
              </a:ext>
            </a:extLst>
          </p:cNvPr>
          <p:cNvSpPr/>
          <p:nvPr/>
        </p:nvSpPr>
        <p:spPr>
          <a:xfrm>
            <a:off x="998806" y="4603257"/>
            <a:ext cx="1012874" cy="675249"/>
          </a:xfrm>
          <a:prstGeom prst="homePlate">
            <a:avLst/>
          </a:prstGeom>
          <a:solidFill>
            <a:srgbClr val="960F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82DCF-894C-F320-9CC0-F2038B432F16}"/>
              </a:ext>
            </a:extLst>
          </p:cNvPr>
          <p:cNvSpPr txBox="1"/>
          <p:nvPr/>
        </p:nvSpPr>
        <p:spPr>
          <a:xfrm>
            <a:off x="2489982" y="874942"/>
            <a:ext cx="565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60F27"/>
                </a:solidFill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D3EE3-0B71-588B-F7D6-24F95B4B6AE9}"/>
              </a:ext>
            </a:extLst>
          </p:cNvPr>
          <p:cNvSpPr txBox="1"/>
          <p:nvPr/>
        </p:nvSpPr>
        <p:spPr>
          <a:xfrm>
            <a:off x="2475914" y="1805455"/>
            <a:ext cx="566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60F27"/>
                </a:solidFill>
              </a:rPr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6356B-12EA-7330-4AAA-29D42C350277}"/>
              </a:ext>
            </a:extLst>
          </p:cNvPr>
          <p:cNvSpPr txBox="1"/>
          <p:nvPr/>
        </p:nvSpPr>
        <p:spPr>
          <a:xfrm>
            <a:off x="2475914" y="2806319"/>
            <a:ext cx="566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60F27"/>
                </a:solidFill>
              </a:rPr>
              <a:t>Dataset 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F51FD-54FF-7E79-45C2-987E93D5CF7F}"/>
              </a:ext>
            </a:extLst>
          </p:cNvPr>
          <p:cNvSpPr txBox="1"/>
          <p:nvPr/>
        </p:nvSpPr>
        <p:spPr>
          <a:xfrm>
            <a:off x="2489982" y="3776405"/>
            <a:ext cx="445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60F27"/>
                </a:solidFill>
              </a:rPr>
              <a:t>Process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D96CB15-0C08-FEA3-E109-FB0D89305E2E}"/>
              </a:ext>
            </a:extLst>
          </p:cNvPr>
          <p:cNvSpPr/>
          <p:nvPr/>
        </p:nvSpPr>
        <p:spPr>
          <a:xfrm>
            <a:off x="998806" y="5573343"/>
            <a:ext cx="1012874" cy="675249"/>
          </a:xfrm>
          <a:prstGeom prst="homePlate">
            <a:avLst/>
          </a:prstGeom>
          <a:solidFill>
            <a:srgbClr val="960F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6.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711AE-0D31-328B-879D-3BEB712F2883}"/>
              </a:ext>
            </a:extLst>
          </p:cNvPr>
          <p:cNvSpPr txBox="1"/>
          <p:nvPr/>
        </p:nvSpPr>
        <p:spPr>
          <a:xfrm>
            <a:off x="2489982" y="4746491"/>
            <a:ext cx="407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60F27"/>
                </a:solidFill>
              </a:rPr>
              <a:t>Insights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2933E-A48B-403D-FAFB-81CD6E0DE5EE}"/>
              </a:ext>
            </a:extLst>
          </p:cNvPr>
          <p:cNvSpPr txBox="1"/>
          <p:nvPr/>
        </p:nvSpPr>
        <p:spPr>
          <a:xfrm>
            <a:off x="2489982" y="5640563"/>
            <a:ext cx="364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60F27"/>
                </a:solidFill>
              </a:rPr>
              <a:t>Recommendations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9958A-65C6-B0CD-75C4-957F04E9DCCC}"/>
              </a:ext>
            </a:extLst>
          </p:cNvPr>
          <p:cNvSpPr txBox="1"/>
          <p:nvPr/>
        </p:nvSpPr>
        <p:spPr>
          <a:xfrm>
            <a:off x="7282374" y="950756"/>
            <a:ext cx="3183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960F27"/>
                </a:solidFill>
                <a:latin typeface="Arial Rounded MT Bold" panose="020F0704030504030204" pitchFamily="34" charset="0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34697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035807-26D9-868B-81E2-1A2DC991D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838829"/>
              </p:ext>
            </p:extLst>
          </p:nvPr>
        </p:nvGraphicFramePr>
        <p:xfrm>
          <a:off x="1050878" y="2115403"/>
          <a:ext cx="6168787" cy="433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A752D8-112B-87D2-117B-69872107F8F5}"/>
              </a:ext>
            </a:extLst>
          </p:cNvPr>
          <p:cNvSpPr txBox="1"/>
          <p:nvPr/>
        </p:nvSpPr>
        <p:spPr>
          <a:xfrm>
            <a:off x="2019867" y="1991184"/>
            <a:ext cx="488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40% of respondents would prefer to buy energy drinks between 50 and 99.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EDDBC-16D2-A7CB-44C8-03F5BED1BFE8}"/>
              </a:ext>
            </a:extLst>
          </p:cNvPr>
          <p:cNvSpPr txBox="1"/>
          <p:nvPr/>
        </p:nvSpPr>
        <p:spPr>
          <a:xfrm>
            <a:off x="3359624" y="2782669"/>
            <a:ext cx="3860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around 30% of respondents want to buy the drinks for between $100 and $150.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B0798-15A6-14B5-675E-8144BE471CC6}"/>
              </a:ext>
            </a:extLst>
          </p:cNvPr>
          <p:cNvSpPr txBox="1"/>
          <p:nvPr/>
        </p:nvSpPr>
        <p:spPr>
          <a:xfrm>
            <a:off x="1273969" y="688055"/>
            <a:ext cx="96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price range should energy drinks be offered?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3198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E14032-E1F2-5711-A373-9694A0F4D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155993"/>
              </p:ext>
            </p:extLst>
          </p:nvPr>
        </p:nvGraphicFramePr>
        <p:xfrm>
          <a:off x="1858371" y="2562367"/>
          <a:ext cx="4706202" cy="322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686D4A-4119-003E-0088-27AAE3C574C3}"/>
              </a:ext>
            </a:extLst>
          </p:cNvPr>
          <p:cNvSpPr txBox="1"/>
          <p:nvPr/>
        </p:nvSpPr>
        <p:spPr>
          <a:xfrm>
            <a:off x="6974006" y="2333767"/>
            <a:ext cx="4817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 of consumers showed interest in limited edition packaging, while 40% are against this idea.</a:t>
            </a:r>
          </a:p>
          <a:p>
            <a:r>
              <a:rPr lang="en-US" dirty="0"/>
              <a:t>whereas 20% of respondents are not sure about the limited edition packaging.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08BBB-7CD2-9735-6B0D-8B41FD9DAA6D}"/>
              </a:ext>
            </a:extLst>
          </p:cNvPr>
          <p:cNvSpPr txBox="1"/>
          <p:nvPr/>
        </p:nvSpPr>
        <p:spPr>
          <a:xfrm>
            <a:off x="871539" y="871538"/>
            <a:ext cx="984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Are buyers influenced by limited-edition packaging?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7515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6F7543-48E2-0F5A-37E1-08DB9E5C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814149"/>
              </p:ext>
            </p:extLst>
          </p:nvPr>
        </p:nvGraphicFramePr>
        <p:xfrm>
          <a:off x="3032077" y="1951630"/>
          <a:ext cx="4597021" cy="399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C89E1C-C796-960F-35EB-45065FD4EBD8}"/>
              </a:ext>
            </a:extLst>
          </p:cNvPr>
          <p:cNvSpPr txBox="1"/>
          <p:nvPr/>
        </p:nvSpPr>
        <p:spPr>
          <a:xfrm>
            <a:off x="7913569" y="3590214"/>
            <a:ext cx="33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55% of respondents were not aware of the </a:t>
            </a:r>
            <a:r>
              <a:rPr lang="en-US" dirty="0" err="1"/>
              <a:t>CodeX</a:t>
            </a:r>
            <a:r>
              <a:rPr lang="en-US" dirty="0"/>
              <a:t> before the survey.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F280F-A293-7B92-5D10-37EC59BEB53E}"/>
              </a:ext>
            </a:extLst>
          </p:cNvPr>
          <p:cNvSpPr txBox="1"/>
          <p:nvPr/>
        </p:nvSpPr>
        <p:spPr>
          <a:xfrm>
            <a:off x="2309812" y="600075"/>
            <a:ext cx="75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Brand Awareness</a:t>
            </a:r>
          </a:p>
        </p:txBody>
      </p:sp>
    </p:spTree>
    <p:extLst>
      <p:ext uri="{BB962C8B-B14F-4D97-AF65-F5344CB8AC3E}">
        <p14:creationId xmlns:p14="http://schemas.microsoft.com/office/powerpoint/2010/main" val="355064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D1B9-B7F7-3258-8774-DD280B23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904E-1EB5-276C-F63E-A37375FF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8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CBD-9110-2B42-5DB2-B5DA00D1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C692-C222-E466-B0E8-EF88BB59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963"/>
            <a:ext cx="10515600" cy="4191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IN" b="1" dirty="0" err="1">
                <a:solidFill>
                  <a:srgbClr val="960F2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CodeX</a:t>
            </a:r>
            <a:r>
              <a:rPr lang="en-IN" b="1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 a German beverage company that is aiming to make its mark in the Indian market.</a:t>
            </a:r>
          </a:p>
          <a:p>
            <a:pPr>
              <a:spcBef>
                <a:spcPts val="2400"/>
              </a:spcBef>
            </a:pP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few months ago, they launched their energy drink in </a:t>
            </a:r>
            <a:r>
              <a:rPr lang="en-IN" dirty="0">
                <a:solidFill>
                  <a:srgbClr val="960F2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10 cities</a:t>
            </a: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of India.</a:t>
            </a:r>
          </a:p>
          <a:p>
            <a:pPr>
              <a:spcBef>
                <a:spcPts val="2400"/>
              </a:spcBef>
            </a:pP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They conducted a survey in those 10 cities and received results from </a:t>
            </a:r>
            <a:r>
              <a:rPr lang="en-IN" b="1" dirty="0">
                <a:solidFill>
                  <a:srgbClr val="960F2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10k</a:t>
            </a: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respondents.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21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E7D5-FB0A-D4C7-9F12-F0D76FB6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241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04C6-804D-E353-0038-1240E283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IN" dirty="0">
                <a:solidFill>
                  <a:srgbClr val="1310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onvert the survey results to </a:t>
            </a:r>
            <a:r>
              <a:rPr lang="en-IN" dirty="0">
                <a:solidFill>
                  <a:srgbClr val="960F2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meaningful insights </a:t>
            </a: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the </a:t>
            </a:r>
            <a:r>
              <a:rPr lang="en-IN" dirty="0">
                <a:solidFill>
                  <a:srgbClr val="1310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marketing </a:t>
            </a: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team which is responsible for increasing: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brand awareness,</a:t>
            </a:r>
            <a:r>
              <a:rPr lang="en-IN" dirty="0">
                <a:solidFill>
                  <a:srgbClr val="1310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market share and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product development.</a:t>
            </a:r>
            <a:r>
              <a:rPr lang="en-IN" sz="3200" dirty="0">
                <a:solidFill>
                  <a:srgbClr val="1310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IN" dirty="0">
                <a:solidFill>
                  <a:srgbClr val="1310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Provide </a:t>
            </a:r>
            <a:r>
              <a:rPr lang="en-IN" dirty="0">
                <a:solidFill>
                  <a:srgbClr val="960F27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recommendations</a:t>
            </a:r>
            <a:r>
              <a:rPr lang="en-IN" dirty="0">
                <a:solidFill>
                  <a:srgbClr val="1310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which team can use to drive actions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67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5BF7-8F46-BE8A-9B91-12D23730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74CA-5107-9FAF-6B77-172B270B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provided with survey data of 10K respondents.</a:t>
            </a:r>
          </a:p>
          <a:p>
            <a:r>
              <a:rPr lang="en-IN" dirty="0"/>
              <a:t>Survey questions and response options</a:t>
            </a:r>
          </a:p>
          <a:p>
            <a:r>
              <a:rPr lang="en-IN" dirty="0"/>
              <a:t>Primary Questions</a:t>
            </a:r>
          </a:p>
          <a:p>
            <a:r>
              <a:rPr lang="en-IN" dirty="0"/>
              <a:t>Dataset contains 3 csv files.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/>
              <a:t>dim _cities</a:t>
            </a: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dim_repondents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fact_survey_responses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92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61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03C7BA-F679-FB8F-8E09-391545445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924192"/>
              </p:ext>
            </p:extLst>
          </p:nvPr>
        </p:nvGraphicFramePr>
        <p:xfrm>
          <a:off x="996287" y="2088107"/>
          <a:ext cx="5568287" cy="360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DFDD21-F1CF-062F-5842-0A825BA367EB}"/>
              </a:ext>
            </a:extLst>
          </p:cNvPr>
          <p:cNvSpPr txBox="1"/>
          <p:nvPr/>
        </p:nvSpPr>
        <p:spPr>
          <a:xfrm>
            <a:off x="582304" y="450377"/>
            <a:ext cx="1102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Energy Drink preference by </a:t>
            </a:r>
            <a:r>
              <a:rPr lang="en-US" sz="3600" b="1" dirty="0"/>
              <a:t>Gender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4061A-CC46-C2EC-311B-37289203BD5D}"/>
              </a:ext>
            </a:extLst>
          </p:cNvPr>
          <p:cNvSpPr txBox="1"/>
          <p:nvPr/>
        </p:nvSpPr>
        <p:spPr>
          <a:xfrm>
            <a:off x="6837528" y="2655803"/>
            <a:ext cx="40533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Male respondents: </a:t>
            </a: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60%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</a:p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Female respondents: </a:t>
            </a:r>
            <a:r>
              <a:rPr lang="en-US" b="1" i="0" dirty="0">
                <a:solidFill>
                  <a:srgbClr val="C3414F"/>
                </a:solidFill>
                <a:effectLst/>
                <a:latin typeface="Söhne"/>
              </a:rPr>
              <a:t>35%</a:t>
            </a:r>
            <a:r>
              <a:rPr lang="en-US" b="0" i="0" dirty="0">
                <a:solidFill>
                  <a:srgbClr val="C3414F"/>
                </a:solidFill>
                <a:effectLst/>
                <a:latin typeface="Söhne"/>
              </a:rPr>
              <a:t> </a:t>
            </a:r>
            <a:endParaRPr lang="en-US" dirty="0">
              <a:solidFill>
                <a:srgbClr val="C3414F"/>
              </a:solidFill>
              <a:latin typeface="Söhne"/>
            </a:endParaRPr>
          </a:p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Non-binary respondents: </a:t>
            </a:r>
            <a:r>
              <a:rPr lang="en-US" b="1" i="0" dirty="0">
                <a:solidFill>
                  <a:srgbClr val="F17388"/>
                </a:solidFill>
                <a:effectLst/>
                <a:latin typeface="Söhne"/>
              </a:rPr>
              <a:t>5%</a:t>
            </a:r>
            <a:endParaRPr lang="en-IN" b="1" dirty="0">
              <a:solidFill>
                <a:srgbClr val="F17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0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0D269-B5BE-D58B-1F00-1177D68E6D84}"/>
              </a:ext>
            </a:extLst>
          </p:cNvPr>
          <p:cNvSpPr txBox="1"/>
          <p:nvPr/>
        </p:nvSpPr>
        <p:spPr>
          <a:xfrm>
            <a:off x="4176215" y="1651379"/>
            <a:ext cx="634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C3414F"/>
                </a:solidFill>
                <a:effectLst/>
                <a:latin typeface="Söhne"/>
              </a:rPr>
              <a:t>Male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respondents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prefer energy drinks the most, accounting for </a:t>
            </a:r>
            <a:r>
              <a:rPr lang="en-US" sz="2000" b="1" i="0" dirty="0">
                <a:solidFill>
                  <a:srgbClr val="C3414F"/>
                </a:solidFill>
                <a:effectLst/>
                <a:latin typeface="Söhne"/>
              </a:rPr>
              <a:t>60%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of the total preferences.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9A3275-AD9F-FD40-60A8-EF9A3C285F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33719"/>
              </p:ext>
            </p:extLst>
          </p:nvPr>
        </p:nvGraphicFramePr>
        <p:xfrm>
          <a:off x="163773" y="2005322"/>
          <a:ext cx="5568287" cy="360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9181AF-3586-E2A3-D320-D6C3B7C41387}"/>
              </a:ext>
            </a:extLst>
          </p:cNvPr>
          <p:cNvSpPr txBox="1"/>
          <p:nvPr/>
        </p:nvSpPr>
        <p:spPr>
          <a:xfrm>
            <a:off x="709684" y="309468"/>
            <a:ext cx="735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Energy Drink preference by </a:t>
            </a:r>
            <a:r>
              <a:rPr lang="en-US" sz="3600" b="1" dirty="0"/>
              <a:t>Gender</a:t>
            </a:r>
            <a:endParaRPr lang="en-IN" sz="3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7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915D5C-681D-B357-691E-E43CD349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382996"/>
              </p:ext>
            </p:extLst>
          </p:nvPr>
        </p:nvGraphicFramePr>
        <p:xfrm>
          <a:off x="1027633" y="2197290"/>
          <a:ext cx="6383101" cy="358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2EEF0A-5F0A-13D5-03A8-D9D1ED3DA79A}"/>
              </a:ext>
            </a:extLst>
          </p:cNvPr>
          <p:cNvSpPr txBox="1"/>
          <p:nvPr/>
        </p:nvSpPr>
        <p:spPr>
          <a:xfrm>
            <a:off x="859809" y="382137"/>
            <a:ext cx="932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Energy Drink preference by </a:t>
            </a:r>
            <a:r>
              <a:rPr lang="en-US" sz="3600" b="1" dirty="0"/>
              <a:t>Age Group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8012A-882C-807C-51EC-B64CC2730460}"/>
              </a:ext>
            </a:extLst>
          </p:cNvPr>
          <p:cNvSpPr txBox="1"/>
          <p:nvPr/>
        </p:nvSpPr>
        <p:spPr>
          <a:xfrm>
            <a:off x="7165075" y="1992573"/>
            <a:ext cx="453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55% of the respondents belong to the 19-30 age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24% of the respondents fall into the 31-45 age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15% of the respondents are aged between 15 and 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4% of the respondents are in the 46-65 age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2% of the respondents are 65 years old or above.</a:t>
            </a:r>
          </a:p>
        </p:txBody>
      </p:sp>
    </p:spTree>
    <p:extLst>
      <p:ext uri="{BB962C8B-B14F-4D97-AF65-F5344CB8AC3E}">
        <p14:creationId xmlns:p14="http://schemas.microsoft.com/office/powerpoint/2010/main" val="268552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7914</TotalTime>
  <Words>885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Objective</vt:lpstr>
      <vt:lpstr>Dataset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Shrutika Patil</dc:creator>
  <cp:lastModifiedBy>Shrutika Patil</cp:lastModifiedBy>
  <cp:revision>1</cp:revision>
  <dcterms:created xsi:type="dcterms:W3CDTF">2023-07-11T19:56:41Z</dcterms:created>
  <dcterms:modified xsi:type="dcterms:W3CDTF">2023-07-20T22:09:00Z</dcterms:modified>
</cp:coreProperties>
</file>