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3" r:id="rId7"/>
    <p:sldId id="310" r:id="rId8"/>
    <p:sldId id="314" r:id="rId9"/>
    <p:sldId id="3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44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openclipart.org/detail/9547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Data Science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29" y="4672739"/>
            <a:ext cx="625331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6F6"/>
                </a:solidFill>
              </a:rPr>
              <a:t>SHRUTIKA TABHANE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9625ACF-FCE8-70B6-0877-8B7C5A6F0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82118" y="806059"/>
            <a:ext cx="4317891" cy="48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Project Summary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0E46A-29AC-A673-F121-A59366E17844}"/>
              </a:ext>
            </a:extLst>
          </p:cNvPr>
          <p:cNvSpPr/>
          <p:nvPr/>
        </p:nvSpPr>
        <p:spPr>
          <a:xfrm>
            <a:off x="0" y="5996070"/>
            <a:ext cx="12192000" cy="861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1558A-2941-AFD5-BB1E-CCD6396E056E}"/>
              </a:ext>
            </a:extLst>
          </p:cNvPr>
          <p:cNvSpPr txBox="1">
            <a:spLocks/>
          </p:cNvSpPr>
          <p:nvPr/>
        </p:nvSpPr>
        <p:spPr>
          <a:xfrm>
            <a:off x="1097280" y="2407501"/>
            <a:ext cx="9929308" cy="332393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This project aims to predict temperature using a dataset containing various atmospheric and pollution-related metrics.</a:t>
            </a:r>
          </a:p>
          <a:p>
            <a:pPr marL="268288" indent="-268288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Through exploratory data analysis (EDA), we gain insights into the data distribution, relationships, and potential outliers.</a:t>
            </a:r>
          </a:p>
          <a:p>
            <a:pPr marL="268288" indent="-268288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simple linear regression model is then developed and evaluated to predict temperature based on features like humidity, CO concentration, and other gas sensor readings.</a:t>
            </a:r>
          </a:p>
          <a:p>
            <a:pPr marL="268288" indent="-268288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project provides a foundational approach to temperature prediction, highlighting areas for potential improvement with more complex models and advanced techniques.</a:t>
            </a:r>
          </a:p>
        </p:txBody>
      </p:sp>
    </p:spTree>
    <p:extLst>
      <p:ext uri="{BB962C8B-B14F-4D97-AF65-F5344CB8AC3E}">
        <p14:creationId xmlns:p14="http://schemas.microsoft.com/office/powerpoint/2010/main" val="107682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Dataset Overview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0E46A-29AC-A673-F121-A59366E17844}"/>
              </a:ext>
            </a:extLst>
          </p:cNvPr>
          <p:cNvSpPr/>
          <p:nvPr/>
        </p:nvSpPr>
        <p:spPr>
          <a:xfrm>
            <a:off x="0" y="5996070"/>
            <a:ext cx="12192000" cy="861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1558A-2941-AFD5-BB1E-CCD6396E056E}"/>
              </a:ext>
            </a:extLst>
          </p:cNvPr>
          <p:cNvSpPr txBox="1">
            <a:spLocks/>
          </p:cNvSpPr>
          <p:nvPr/>
        </p:nvSpPr>
        <p:spPr>
          <a:xfrm>
            <a:off x="1097280" y="2407501"/>
            <a:ext cx="9929308" cy="33239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dataset comprises a collection of atmospheric and pollution-related measurements taken over a period of time.</a:t>
            </a:r>
          </a:p>
          <a:p>
            <a:pPr marL="268288" indent="-268288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 includes timestamps, concentrations of various gases (like CO, NMHC, C6H6, NOx, NO2), sensor readings, and meteorological variables such as temperature, relative humidity, and absolute humidity.</a:t>
            </a:r>
          </a:p>
          <a:p>
            <a:pPr marL="268288" indent="-268288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This comprehensive dataset allows for the analysis of environmental conditions and their interrelationships, making it suitable for tasks such as predicting temperature based on other atmospheric variables.</a:t>
            </a:r>
          </a:p>
        </p:txBody>
      </p:sp>
    </p:spTree>
    <p:extLst>
      <p:ext uri="{BB962C8B-B14F-4D97-AF65-F5344CB8AC3E}">
        <p14:creationId xmlns:p14="http://schemas.microsoft.com/office/powerpoint/2010/main" val="45102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Project Flow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6397BA-CB88-EC29-129C-E7C339A3C881}"/>
              </a:ext>
            </a:extLst>
          </p:cNvPr>
          <p:cNvSpPr/>
          <p:nvPr/>
        </p:nvSpPr>
        <p:spPr>
          <a:xfrm>
            <a:off x="1707812" y="2611714"/>
            <a:ext cx="1798909" cy="57361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GATHERING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88C40F-4910-94C1-DF3F-2781A3973BA9}"/>
              </a:ext>
            </a:extLst>
          </p:cNvPr>
          <p:cNvSpPr/>
          <p:nvPr/>
        </p:nvSpPr>
        <p:spPr>
          <a:xfrm>
            <a:off x="4164202" y="2603114"/>
            <a:ext cx="1798891" cy="5855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EXPLORATORY DATA 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08910F-F83A-5D85-31DA-45EE0F98F48D}"/>
              </a:ext>
            </a:extLst>
          </p:cNvPr>
          <p:cNvSpPr/>
          <p:nvPr/>
        </p:nvSpPr>
        <p:spPr>
          <a:xfrm>
            <a:off x="6620574" y="2599758"/>
            <a:ext cx="1416403" cy="5855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CLEANING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1A7444-8DA3-1FF1-7774-AFE05C5A7BD3}"/>
              </a:ext>
            </a:extLst>
          </p:cNvPr>
          <p:cNvSpPr/>
          <p:nvPr/>
        </p:nvSpPr>
        <p:spPr>
          <a:xfrm>
            <a:off x="8694458" y="2575845"/>
            <a:ext cx="1640540" cy="6094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MODEL SELECTION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AB9A71-B5B3-8A84-DB55-830F451F9644}"/>
              </a:ext>
            </a:extLst>
          </p:cNvPr>
          <p:cNvSpPr/>
          <p:nvPr/>
        </p:nvSpPr>
        <p:spPr>
          <a:xfrm>
            <a:off x="8694459" y="4102387"/>
            <a:ext cx="1640539" cy="534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MODEL TRAINING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724158-6A11-C6F6-AE23-992EEAC1FB02}"/>
              </a:ext>
            </a:extLst>
          </p:cNvPr>
          <p:cNvSpPr/>
          <p:nvPr/>
        </p:nvSpPr>
        <p:spPr>
          <a:xfrm>
            <a:off x="6620574" y="4098927"/>
            <a:ext cx="1416402" cy="5378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MODEL IMPLEMENTATION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76700F-18F4-36B4-5ADA-DD13F622944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506721" y="2895899"/>
            <a:ext cx="657481" cy="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419432-F80E-1236-96F2-34769E61AF6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963093" y="2892543"/>
            <a:ext cx="657481" cy="3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9206D9-ECE1-042A-7D42-F82A4520AFB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036977" y="2880586"/>
            <a:ext cx="657481" cy="11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8A24C3-38D4-5056-AE03-6832DA0BF7C1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514728" y="3185327"/>
            <a:ext cx="1" cy="917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EC0797D-D25D-2A3D-9B75-B44C3D08E3F2}"/>
              </a:ext>
            </a:extLst>
          </p:cNvPr>
          <p:cNvSpPr/>
          <p:nvPr/>
        </p:nvSpPr>
        <p:spPr>
          <a:xfrm>
            <a:off x="4167197" y="4111150"/>
            <a:ext cx="1795894" cy="5256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OUTPUT GENERATION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BF0B10-06DC-C1F0-CCBE-A19B931739EC}"/>
              </a:ext>
            </a:extLst>
          </p:cNvPr>
          <p:cNvCxnSpPr>
            <a:cxnSpLocks/>
            <a:stCxn id="15" idx="1"/>
            <a:endCxn id="42" idx="3"/>
          </p:cNvCxnSpPr>
          <p:nvPr/>
        </p:nvCxnSpPr>
        <p:spPr>
          <a:xfrm flipH="1">
            <a:off x="5963091" y="4367847"/>
            <a:ext cx="657483" cy="6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82E01D3-9019-A465-B1AC-10593C250086}"/>
              </a:ext>
            </a:extLst>
          </p:cNvPr>
          <p:cNvSpPr/>
          <p:nvPr/>
        </p:nvSpPr>
        <p:spPr>
          <a:xfrm>
            <a:off x="1803212" y="4142381"/>
            <a:ext cx="1555563" cy="4509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DEPLOYMENT 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103E50-4341-8C4A-7A17-F28E04003782}"/>
              </a:ext>
            </a:extLst>
          </p:cNvPr>
          <p:cNvCxnSpPr>
            <a:cxnSpLocks/>
            <a:stCxn id="42" idx="1"/>
            <a:endCxn id="45" idx="3"/>
          </p:cNvCxnSpPr>
          <p:nvPr/>
        </p:nvCxnSpPr>
        <p:spPr>
          <a:xfrm flipH="1" flipV="1">
            <a:off x="3358775" y="4367847"/>
            <a:ext cx="808422" cy="6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0E46A-29AC-A673-F121-A59366E17844}"/>
              </a:ext>
            </a:extLst>
          </p:cNvPr>
          <p:cNvSpPr/>
          <p:nvPr/>
        </p:nvSpPr>
        <p:spPr>
          <a:xfrm>
            <a:off x="0" y="5996070"/>
            <a:ext cx="12192000" cy="861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F28EC6E-45FF-9E1A-66E3-149F76A491B5}"/>
              </a:ext>
            </a:extLst>
          </p:cNvPr>
          <p:cNvCxnSpPr>
            <a:stCxn id="12" idx="1"/>
            <a:endCxn id="15" idx="3"/>
          </p:cNvCxnSpPr>
          <p:nvPr/>
        </p:nvCxnSpPr>
        <p:spPr>
          <a:xfrm flipH="1" flipV="1">
            <a:off x="8036976" y="4367847"/>
            <a:ext cx="657483" cy="1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Model Selected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0E46A-29AC-A673-F121-A59366E17844}"/>
              </a:ext>
            </a:extLst>
          </p:cNvPr>
          <p:cNvSpPr/>
          <p:nvPr/>
        </p:nvSpPr>
        <p:spPr>
          <a:xfrm>
            <a:off x="0" y="5996070"/>
            <a:ext cx="12192000" cy="861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1558A-2941-AFD5-BB1E-CCD6396E056E}"/>
              </a:ext>
            </a:extLst>
          </p:cNvPr>
          <p:cNvSpPr txBox="1">
            <a:spLocks/>
          </p:cNvSpPr>
          <p:nvPr/>
        </p:nvSpPr>
        <p:spPr>
          <a:xfrm>
            <a:off x="1097280" y="2407501"/>
            <a:ext cx="9929308" cy="3323933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For this project, we selected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linear regression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model due to its simplicity and effectiveness in predicting continuous values.</a:t>
            </a:r>
          </a:p>
          <a:p>
            <a:pPr marL="268288" indent="-268288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Linear Regression is used to model the relationship between a dependent variable (temperature) and one or more independent variables (atmospheric and pollution-related metrics).</a:t>
            </a:r>
          </a:p>
          <a:p>
            <a:pPr marL="268288" indent="-268288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This model provides an interpretable baseline for temperature prediction, allowing us to understand the influence of various environmental factors.</a:t>
            </a:r>
          </a:p>
          <a:p>
            <a:pPr marL="268288" indent="-268288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straightforward nature of Linear Regression makes it an ideal starting point for this analysis, offering clear insights and guiding potential enhancements with more complex models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7860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510" y="2408250"/>
            <a:ext cx="4424979" cy="1450757"/>
          </a:xfrm>
        </p:spPr>
        <p:txBody>
          <a:bodyPr>
            <a:noAutofit/>
          </a:bodyPr>
          <a:lstStyle/>
          <a:p>
            <a:r>
              <a:rPr lang="en-US" sz="6000" dirty="0"/>
              <a:t>Thank You!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0E46A-29AC-A673-F121-A59366E17844}"/>
              </a:ext>
            </a:extLst>
          </p:cNvPr>
          <p:cNvSpPr/>
          <p:nvPr/>
        </p:nvSpPr>
        <p:spPr>
          <a:xfrm>
            <a:off x="0" y="5996070"/>
            <a:ext cx="12192000" cy="861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9179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{B2FF83FE-5DC3-4D09-8824-940BFE2CB189}tf33845126_win32</Template>
  <TotalTime>93</TotalTime>
  <Words>303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Data Science Project</vt:lpstr>
      <vt:lpstr>Project Summary </vt:lpstr>
      <vt:lpstr>Dataset Overview </vt:lpstr>
      <vt:lpstr>Project Flow </vt:lpstr>
      <vt:lpstr>Model Selected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Shrutika Tabhane</dc:creator>
  <cp:lastModifiedBy>Shrutika Tabhane</cp:lastModifiedBy>
  <cp:revision>5</cp:revision>
  <dcterms:created xsi:type="dcterms:W3CDTF">2024-06-20T07:33:11Z</dcterms:created>
  <dcterms:modified xsi:type="dcterms:W3CDTF">2024-06-23T18:57:40Z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