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hm\Google%20Drive\IM\687\Project%20(1)\Book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hm\Google%20Drive\IM\687\Project%20(1)\Book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5C1-4886-A0C8-661708DA62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5C1-4886-A0C8-661708DA626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Sheet1!$D$10:$D$11</c:f>
              <c:strCache>
                <c:ptCount val="2"/>
                <c:pt idx="0">
                  <c:v>Hotel Condition-Unsatisfied</c:v>
                </c:pt>
                <c:pt idx="1">
                  <c:v>Hotel Condition-Satisfied</c:v>
                </c:pt>
              </c:strCache>
            </c:strRef>
          </c:cat>
          <c:val>
            <c:numRef>
              <c:f>Sheet1!$E$10:$E$11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C1-4886-A0C8-661708DA6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379796544211776"/>
          <c:y val="0.19939924176144649"/>
          <c:w val="0.79438899645731076"/>
          <c:h val="0.68048337707786521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94-4DF7-BA70-0E1BC3221E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94-4DF7-BA70-0E1BC3221E5E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Sheet1!$D$10:$D$11</c:f>
              <c:strCache>
                <c:ptCount val="2"/>
                <c:pt idx="0">
                  <c:v>Hotel Condition-Unsatisfied</c:v>
                </c:pt>
                <c:pt idx="1">
                  <c:v>Hotel Condition-Satisfied</c:v>
                </c:pt>
              </c:strCache>
            </c:strRef>
          </c:cat>
          <c:val>
            <c:numRef>
              <c:f>Sheet1!$E$10:$E$11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94-4DF7-BA70-0E1BC3221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9D624-6263-4846-AF5C-F2AE20E406CB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5B1C0-3935-4C1C-9915-AC8D494464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9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1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4E5189-0973-4C0E-85EF-9CF74FA863BB}" type="datetime1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72" y="5308270"/>
            <a:ext cx="3617590" cy="8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2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2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8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2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2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38D7-F252-46DB-B3FB-89900E308D1A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7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750" y="5003680"/>
            <a:ext cx="8607878" cy="146304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Applied Data Science</a:t>
            </a:r>
            <a:br>
              <a:rPr lang="en-US" sz="4000" dirty="0" smtClean="0"/>
            </a:br>
            <a:r>
              <a:rPr lang="en-US" sz="1600" dirty="0" smtClean="0"/>
              <a:t>Harsh | Jash | Shrutik | Charan | Priyanka</a:t>
            </a:r>
            <a:endParaRPr lang="en-US" sz="4000" dirty="0"/>
          </a:p>
        </p:txBody>
      </p:sp>
      <p:pic>
        <p:nvPicPr>
          <p:cNvPr id="3" name="Picture Placeholder 2" descr="Group of students working in the iSchool's Nexis research center." title="Students in Nexis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8" b="21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60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727" y="1983545"/>
            <a:ext cx="9720073" cy="398599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43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Problem Statement</a:t>
            </a:r>
          </a:p>
          <a:p>
            <a:pPr>
              <a:buFont typeface="Wingdings" charset="2"/>
              <a:buChar char="§"/>
            </a:pPr>
            <a:r>
              <a:rPr lang="en-US" sz="43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Scope</a:t>
            </a:r>
            <a:endParaRPr lang="en-US" sz="4300" spc="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234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727" y="1983545"/>
            <a:ext cx="9720073" cy="3985998"/>
          </a:xfrm>
        </p:spPr>
        <p:txBody>
          <a:bodyPr>
            <a:normAutofit/>
          </a:bodyPr>
          <a:lstStyle/>
          <a:p>
            <a:r>
              <a:rPr lang="en-US" dirty="0" smtClean="0"/>
              <a:t>Performing data </a:t>
            </a:r>
            <a:r>
              <a:rPr lang="en-US" dirty="0"/>
              <a:t>a</a:t>
            </a:r>
            <a:r>
              <a:rPr lang="en-US" dirty="0" smtClean="0"/>
              <a:t>nalysis to find out prime reasons for existing customers to not recommend the hotel based on their stay</a:t>
            </a:r>
          </a:p>
          <a:p>
            <a:r>
              <a:rPr lang="en-US" dirty="0" smtClean="0"/>
              <a:t>Scope of our project is limited to hotels in United States</a:t>
            </a:r>
          </a:p>
          <a:p>
            <a:r>
              <a:rPr lang="en-US" dirty="0" smtClean="0"/>
              <a:t>Focus is on those customers whose likelihood to recommend is less than 8 (Passive and Detractors customers)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1325563"/>
          </a:xfrm>
        </p:spPr>
        <p:txBody>
          <a:bodyPr/>
          <a:lstStyle/>
          <a:p>
            <a:r>
              <a:rPr lang="en-US" dirty="0" smtClean="0"/>
              <a:t>Top 5 Cities with most Detractors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23618"/>
              </p:ext>
            </p:extLst>
          </p:nvPr>
        </p:nvGraphicFramePr>
        <p:xfrm>
          <a:off x="838200" y="2202289"/>
          <a:ext cx="8577329" cy="2901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Detractors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7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571187"/>
            <a:ext cx="10515600" cy="1325563"/>
          </a:xfrm>
        </p:spPr>
        <p:txBody>
          <a:bodyPr/>
          <a:lstStyle/>
          <a:p>
            <a:r>
              <a:rPr lang="en-US" dirty="0" smtClean="0"/>
              <a:t>Sample Queries Results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98480" y="1896750"/>
            <a:ext cx="7186421" cy="39859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80% of the customers (couples) whose purpose of visit was </a:t>
            </a:r>
            <a:r>
              <a:rPr lang="en-US" u="sng" dirty="0" smtClean="0"/>
              <a:t>Leisure</a:t>
            </a:r>
            <a:r>
              <a:rPr lang="en-US" dirty="0" smtClean="0"/>
              <a:t> could be detractors because the hotel had no </a:t>
            </a:r>
            <a:r>
              <a:rPr lang="en-US" u="sng" dirty="0" smtClean="0"/>
              <a:t>Spa Service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smtClean="0"/>
              <a:t>98%</a:t>
            </a:r>
            <a:r>
              <a:rPr lang="en-US" dirty="0" smtClean="0"/>
              <a:t> of the </a:t>
            </a:r>
            <a:r>
              <a:rPr lang="en-US" u="sng" dirty="0"/>
              <a:t>F</a:t>
            </a:r>
            <a:r>
              <a:rPr lang="en-US" u="sng" dirty="0" smtClean="0"/>
              <a:t>emale</a:t>
            </a:r>
            <a:r>
              <a:rPr lang="en-US" dirty="0" smtClean="0"/>
              <a:t> customers whose purpose of visit was </a:t>
            </a:r>
            <a:r>
              <a:rPr lang="en-US" u="sng" dirty="0" smtClean="0"/>
              <a:t>Leisure</a:t>
            </a:r>
            <a:r>
              <a:rPr lang="en-US" dirty="0" smtClean="0"/>
              <a:t> might be detractors because the hotel had no </a:t>
            </a:r>
            <a:r>
              <a:rPr lang="en-US" u="sng" dirty="0" smtClean="0"/>
              <a:t>Boutique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1" y="4097137"/>
            <a:ext cx="3656023" cy="21960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01" y="1427488"/>
            <a:ext cx="3656023" cy="21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571187"/>
            <a:ext cx="10515600" cy="1325563"/>
          </a:xfrm>
        </p:spPr>
        <p:txBody>
          <a:bodyPr/>
          <a:lstStyle/>
          <a:p>
            <a:r>
              <a:rPr lang="en-US" dirty="0" smtClean="0"/>
              <a:t>Sample Queries Results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98480" y="1896750"/>
            <a:ext cx="7186421" cy="398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73% of the Detractors in </a:t>
            </a:r>
            <a:r>
              <a:rPr lang="en-US" i="1" dirty="0" smtClean="0"/>
              <a:t>San </a:t>
            </a:r>
            <a:r>
              <a:rPr lang="en-US" i="1" dirty="0" smtClean="0"/>
              <a:t>D</a:t>
            </a:r>
            <a:r>
              <a:rPr lang="en-US" i="1" dirty="0" smtClean="0"/>
              <a:t>iego </a:t>
            </a:r>
            <a:r>
              <a:rPr lang="en-US" dirty="0" smtClean="0"/>
              <a:t>who visited for </a:t>
            </a:r>
            <a:r>
              <a:rPr lang="en-US" i="1" dirty="0" smtClean="0"/>
              <a:t>Business </a:t>
            </a:r>
            <a:r>
              <a:rPr lang="en-US" dirty="0" smtClean="0"/>
              <a:t>purpose were </a:t>
            </a:r>
            <a:r>
              <a:rPr lang="en-US" dirty="0" smtClean="0"/>
              <a:t>possibly detractors </a:t>
            </a:r>
            <a:r>
              <a:rPr lang="en-US" dirty="0" smtClean="0"/>
              <a:t>because of </a:t>
            </a:r>
            <a:r>
              <a:rPr lang="en-US" i="1" dirty="0" smtClean="0"/>
              <a:t>poor guest rooms</a:t>
            </a:r>
          </a:p>
          <a:p>
            <a:r>
              <a:rPr lang="en-US" dirty="0" smtClean="0"/>
              <a:t>70% of the Detractors in </a:t>
            </a:r>
            <a:r>
              <a:rPr lang="en-US" i="1" dirty="0" smtClean="0"/>
              <a:t>San Francisco </a:t>
            </a:r>
            <a:r>
              <a:rPr lang="en-US" dirty="0" smtClean="0"/>
              <a:t>who visited for </a:t>
            </a:r>
            <a:r>
              <a:rPr lang="en-US" i="1" dirty="0" smtClean="0"/>
              <a:t>Business </a:t>
            </a:r>
            <a:r>
              <a:rPr lang="en-US" dirty="0" smtClean="0"/>
              <a:t>were possibly detractors because of </a:t>
            </a:r>
            <a:r>
              <a:rPr lang="en-US" i="1" dirty="0" smtClean="0"/>
              <a:t>poor Hotel Conditions</a:t>
            </a:r>
            <a:endParaRPr lang="en-US" i="1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107286"/>
              </p:ext>
            </p:extLst>
          </p:nvPr>
        </p:nvGraphicFramePr>
        <p:xfrm>
          <a:off x="7887789" y="825935"/>
          <a:ext cx="3466011" cy="2860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807706"/>
              </p:ext>
            </p:extLst>
          </p:nvPr>
        </p:nvGraphicFramePr>
        <p:xfrm>
          <a:off x="7887789" y="3686701"/>
          <a:ext cx="34660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24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189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Applied Data Science Harsh | Jash | Shrutik | Charan | Priyanka</vt:lpstr>
      <vt:lpstr>OVERVIEW</vt:lpstr>
      <vt:lpstr>PROBLEM STATEMENT</vt:lpstr>
      <vt:lpstr>Top 5 Cities with most Detractors</vt:lpstr>
      <vt:lpstr>Sample Queries Results</vt:lpstr>
      <vt:lpstr>Sample Queries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Harsh | Jash | Shrutik | Charan | Priyanka</dc:title>
  <dc:creator>Harsh Manoj Avlani</dc:creator>
  <cp:lastModifiedBy>Jash Mehta</cp:lastModifiedBy>
  <cp:revision>21</cp:revision>
  <dcterms:created xsi:type="dcterms:W3CDTF">2016-04-20T18:16:45Z</dcterms:created>
  <dcterms:modified xsi:type="dcterms:W3CDTF">2016-04-21T00:31:05Z</dcterms:modified>
</cp:coreProperties>
</file>