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5893-CA59-45B9-9144-1963D6342BC0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AC6BB-3EA3-40BD-95E4-D3C98FB89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4CAC2C-7A49-43BC-BA28-B01CAC8E8CF9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6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CA52-D2B1-4E06-9A99-6440E3CA77CF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2B9A-2A2C-4D94-BF69-40AEA62BC155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8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F132-A63F-41FE-BEFC-58CE5B7C91FE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28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87EA-44F9-45CA-A90A-6376FCBF3D09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19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5647-9809-4221-AD68-907C5F18F275}" type="datetime1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46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EDCD-E5F0-4356-B79B-2338F0FD0465}" type="datetime1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2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B8F7B3F-5D21-4805-B62F-0072024ABCA3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67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0A3E0F-61CB-4E63-A445-B4335BE1BBB9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2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8E04-4CBB-4391-B3F9-655017C687A6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8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9883B-8EB8-4230-9071-0C37EBD4C520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7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71F8-611E-4953-83B6-F33AA81B8EA0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25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F399-C5B6-4B70-8017-796BF26EC1E0}" type="datetime1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2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22A0-FBF9-40A2-B157-797EE034287F}" type="datetime1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7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84B0-17F7-4597-9685-6180881D244F}" type="datetime1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0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0858-256F-44BA-BF63-009A2EB4A566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8E5A-06CE-463D-962A-6CC339A5D6B9}" type="datetime1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4B532A6-E707-47C9-A437-AF89FED1663A}" type="datetime1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5DCBC42-835F-46F9-8BE9-14FBEA388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0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D27F-6192-4CF3-9DA2-88BE5F2C1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199" y="1317855"/>
            <a:ext cx="9393775" cy="2677648"/>
          </a:xfrm>
        </p:spPr>
        <p:txBody>
          <a:bodyPr/>
          <a:lstStyle/>
          <a:p>
            <a:r>
              <a:rPr lang="en-US" sz="5000" dirty="0">
                <a:latin typeface="Georgia" panose="02040502050405020303" pitchFamily="18" charset="0"/>
              </a:rPr>
              <a:t>MAKING BOUNDING BOX ON AN IMAGE USING DATA FILE</a:t>
            </a:r>
            <a:endParaRPr lang="en-IN" sz="50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21D37-E71C-4A12-A96B-C7F7C2681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Shruti </a:t>
            </a:r>
            <a:r>
              <a:rPr lang="en-US" dirty="0" err="1"/>
              <a:t>mary</a:t>
            </a:r>
            <a:r>
              <a:rPr lang="en-US" dirty="0"/>
              <a:t> </a:t>
            </a:r>
            <a:r>
              <a:rPr lang="en-US" dirty="0" err="1"/>
              <a:t>mathew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22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FB42-C556-4A4C-9D1E-3868487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449E-FE53-489A-B2BF-1BEF49C7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OpenCV is a library of programming functions mainly helpful in computer vision.</a:t>
            </a:r>
          </a:p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It provides various functions. In this program the functions used are cv2.imread(), cv2.Rectangle(), cv2.imshow(), cv2.imwrite(), cv2.waitKey(), cv2.destroyAllWindow().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B29DA-1BA8-40C2-8D77-9FCCC498D308}"/>
              </a:ext>
            </a:extLst>
          </p:cNvPr>
          <p:cNvSpPr txBox="1"/>
          <p:nvPr/>
        </p:nvSpPr>
        <p:spPr>
          <a:xfrm flipH="1">
            <a:off x="2928731" y="4161182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273239"/>
                </a:solidFill>
                <a:latin typeface="urw-din"/>
              </a:rPr>
              <a:t>cv2</a:t>
            </a:r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.imread(path, flag)</a:t>
            </a:r>
          </a:p>
          <a:p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cv2.rectangle(image,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start_point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end_point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color, thickness)</a:t>
            </a:r>
          </a:p>
          <a:p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cv2.imshow(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window_name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image)</a:t>
            </a:r>
          </a:p>
          <a:p>
            <a:r>
              <a:rPr lang="en-IN" b="0" i="1" dirty="0">
                <a:solidFill>
                  <a:srgbClr val="273239"/>
                </a:solidFill>
                <a:effectLst/>
                <a:latin typeface="urw-din"/>
              </a:rPr>
              <a:t>cv2.imwrite(filename, image)</a:t>
            </a:r>
          </a:p>
          <a:p>
            <a:r>
              <a:rPr lang="en-IN" i="1" dirty="0">
                <a:solidFill>
                  <a:srgbClr val="273239"/>
                </a:solidFill>
                <a:latin typeface="urw-din"/>
              </a:rPr>
              <a:t>cv2.waitKey(0)- It </a:t>
            </a:r>
            <a:r>
              <a:rPr lang="en-US" b="0" i="1" dirty="0">
                <a:solidFill>
                  <a:srgbClr val="242729"/>
                </a:solidFill>
                <a:effectLst/>
                <a:latin typeface="urw-din"/>
              </a:rPr>
              <a:t>will display the window infinitely until any keypress 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61631-BFB9-4CA3-B4D0-83AD11ACBCFC}"/>
              </a:ext>
            </a:extLst>
          </p:cNvPr>
          <p:cNvSpPr txBox="1"/>
          <p:nvPr/>
        </p:nvSpPr>
        <p:spPr>
          <a:xfrm>
            <a:off x="1046922" y="6488668"/>
            <a:ext cx="9501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Ref: https://opencv.org/</a:t>
            </a:r>
            <a:endParaRPr lang="en-IN" sz="1500" i="1" dirty="0">
              <a:solidFill>
                <a:schemeClr val="accent3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3F6FDE-3FE4-4989-B8FE-0504F021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0635-9171-4FBD-AA44-7F1E6CC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xml.etree.ElementTree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25C2-19CF-4B98-9C06-E1D19EC5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implements simple API for creating and parsing xml file.</a:t>
            </a:r>
          </a:p>
          <a:p>
            <a:r>
              <a:rPr lang="en-US" dirty="0"/>
              <a:t>It is represented like a tree.</a:t>
            </a:r>
          </a:p>
          <a:p>
            <a:r>
              <a:rPr lang="en-US" dirty="0"/>
              <a:t>ET has 2 classes- </a:t>
            </a:r>
            <a:r>
              <a:rPr lang="en-US" dirty="0" err="1"/>
              <a:t>ElementTree</a:t>
            </a:r>
            <a:r>
              <a:rPr lang="en-US" dirty="0"/>
              <a:t> represents the whole document while Element represents single node in tree.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223F0-63BA-41BF-8DB6-1A2D9C61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24370-E20F-4191-98BB-9FB2E3442863}"/>
              </a:ext>
            </a:extLst>
          </p:cNvPr>
          <p:cNvSpPr txBox="1"/>
          <p:nvPr/>
        </p:nvSpPr>
        <p:spPr>
          <a:xfrm>
            <a:off x="1046922" y="6488668"/>
            <a:ext cx="95018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Ref: https://docs.python.org/3/library/xml.etree.elementtree.html#module-xml.etree.ElementTree</a:t>
            </a:r>
            <a:endParaRPr lang="en-IN" sz="1500" i="1" dirty="0">
              <a:solidFill>
                <a:schemeClr val="accent3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6EB3-0944-479A-B4B6-3E3D9CB8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A691-32CD-49F7-B935-529F7CE7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importing and reading data from file-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CEE4F-5442-447D-90FD-15D85D2D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CBD9A-ECD1-4BDE-A341-36EC2502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 t="47535" r="63587" b="44152"/>
          <a:stretch/>
        </p:blipFill>
        <p:spPr>
          <a:xfrm>
            <a:off x="2067339" y="3631096"/>
            <a:ext cx="8741197" cy="1497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53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FCF7-1072-47BC-A232-4F9484A8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737A-10D5-4AD5-8742-E3A167F3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extracting the value of 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 and </a:t>
            </a:r>
            <a:r>
              <a:rPr lang="en-US" dirty="0" err="1"/>
              <a:t>ymax</a:t>
            </a:r>
            <a:r>
              <a:rPr lang="en-US" dirty="0"/>
              <a:t>-</a:t>
            </a:r>
          </a:p>
          <a:p>
            <a:r>
              <a:rPr lang="en-US" dirty="0"/>
              <a:t>Since the values given were a float value. It needs to be converted to int type before giving it to </a:t>
            </a:r>
            <a:r>
              <a:rPr lang="en-US" dirty="0" err="1"/>
              <a:t>cv.Rectangle</a:t>
            </a:r>
            <a:r>
              <a:rPr lang="en-US" dirty="0"/>
              <a:t>().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62CB-914B-47D4-9CC1-B6EA30D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9696E-B541-42F3-BBF5-63B122B5EA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5" t="57588" r="62935" b="28879"/>
          <a:stretch/>
        </p:blipFill>
        <p:spPr>
          <a:xfrm>
            <a:off x="1775791" y="3988905"/>
            <a:ext cx="7845287" cy="210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53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4DC8-1089-45E9-9EF7-C586BC45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61C3-C24C-45AB-85A1-438D8484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ED6F49-91A3-44A0-B980-D1416187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drawing the rectangle-</a:t>
            </a:r>
          </a:p>
          <a:p>
            <a:endParaRPr lang="en-IN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0EDC0DAF-F356-4AF4-A29B-B3B5514ED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55494" r="57602" b="17877"/>
          <a:stretch/>
        </p:blipFill>
        <p:spPr>
          <a:xfrm>
            <a:off x="1868558" y="3021495"/>
            <a:ext cx="7301947" cy="3240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88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6964-75C4-4A18-B5F6-EF9E9AD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C018-45F0-4AB3-81E7-1841A5C4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 for saving the output as image file-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E2AD-3151-4454-BE6E-AC63AA84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BC42-835F-46F9-8BE9-14FBEA388E98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5DD24-B9BE-4233-B5FF-20662F76F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" t="80875" r="60489" b="15552"/>
          <a:stretch/>
        </p:blipFill>
        <p:spPr>
          <a:xfrm>
            <a:off x="1233836" y="3404620"/>
            <a:ext cx="9088954" cy="584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562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261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</vt:lpstr>
      <vt:lpstr>Calibri</vt:lpstr>
      <vt:lpstr>Century Gothic</vt:lpstr>
      <vt:lpstr>Georgia</vt:lpstr>
      <vt:lpstr>urw-din</vt:lpstr>
      <vt:lpstr>Wingdings 3</vt:lpstr>
      <vt:lpstr>Ion Boardroom</vt:lpstr>
      <vt:lpstr>MAKING BOUNDING BOX ON AN IMAGE USING DATA FILE</vt:lpstr>
      <vt:lpstr>OpenCV</vt:lpstr>
      <vt:lpstr>xml.etree.ElementTree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BOUNDING BOX ON AN IMAGE USING DATA FILE</dc:title>
  <dc:creator>HP</dc:creator>
  <cp:lastModifiedBy>HP</cp:lastModifiedBy>
  <cp:revision>1</cp:revision>
  <dcterms:created xsi:type="dcterms:W3CDTF">2021-07-31T09:17:00Z</dcterms:created>
  <dcterms:modified xsi:type="dcterms:W3CDTF">2021-07-31T09:50:49Z</dcterms:modified>
</cp:coreProperties>
</file>