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5" r:id="rId5"/>
    <p:sldId id="266" r:id="rId6"/>
    <p:sldId id="267" r:id="rId7"/>
    <p:sldId id="268"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8E8D3-B25F-9D30-3184-EAC4B481BB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D150D3-340A-0651-FFD7-9E364650C2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1F0C5F-B2E2-5E67-C580-47DBD59398A1}"/>
              </a:ext>
            </a:extLst>
          </p:cNvPr>
          <p:cNvSpPr>
            <a:spLocks noGrp="1"/>
          </p:cNvSpPr>
          <p:nvPr>
            <p:ph type="dt" sz="half" idx="10"/>
          </p:nvPr>
        </p:nvSpPr>
        <p:spPr/>
        <p:txBody>
          <a:bodyPr/>
          <a:lstStyle/>
          <a:p>
            <a:fld id="{C8354CCD-6DB4-4BEA-982F-89C100A45736}" type="datetimeFigureOut">
              <a:rPr lang="en-IN" smtClean="0"/>
              <a:t>02-09-2023</a:t>
            </a:fld>
            <a:endParaRPr lang="en-IN"/>
          </a:p>
        </p:txBody>
      </p:sp>
      <p:sp>
        <p:nvSpPr>
          <p:cNvPr id="5" name="Footer Placeholder 4">
            <a:extLst>
              <a:ext uri="{FF2B5EF4-FFF2-40B4-BE49-F238E27FC236}">
                <a16:creationId xmlns:a16="http://schemas.microsoft.com/office/drawing/2014/main" id="{2F3F2CF6-9952-88E4-6673-0A920E9CCF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276C37-65CA-B4DE-04A8-DA2255CBD4AB}"/>
              </a:ext>
            </a:extLst>
          </p:cNvPr>
          <p:cNvSpPr>
            <a:spLocks noGrp="1"/>
          </p:cNvSpPr>
          <p:nvPr>
            <p:ph type="sldNum" sz="quarter" idx="12"/>
          </p:nvPr>
        </p:nvSpPr>
        <p:spPr/>
        <p:txBody>
          <a:bodyPr/>
          <a:lstStyle/>
          <a:p>
            <a:fld id="{10FE2B1D-CE04-49EE-89F8-047AF1B5787E}" type="slidenum">
              <a:rPr lang="en-IN" smtClean="0"/>
              <a:t>‹#›</a:t>
            </a:fld>
            <a:endParaRPr lang="en-IN"/>
          </a:p>
        </p:txBody>
      </p:sp>
    </p:spTree>
    <p:extLst>
      <p:ext uri="{BB962C8B-B14F-4D97-AF65-F5344CB8AC3E}">
        <p14:creationId xmlns:p14="http://schemas.microsoft.com/office/powerpoint/2010/main" val="697742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37224-855F-A99C-0D6F-CC87A468EE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DD5165-4ECF-AF6E-56A5-2F3C377A65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31C81E-3E24-C1C8-6538-2EF56301021A}"/>
              </a:ext>
            </a:extLst>
          </p:cNvPr>
          <p:cNvSpPr>
            <a:spLocks noGrp="1"/>
          </p:cNvSpPr>
          <p:nvPr>
            <p:ph type="dt" sz="half" idx="10"/>
          </p:nvPr>
        </p:nvSpPr>
        <p:spPr/>
        <p:txBody>
          <a:bodyPr/>
          <a:lstStyle/>
          <a:p>
            <a:fld id="{C8354CCD-6DB4-4BEA-982F-89C100A45736}" type="datetimeFigureOut">
              <a:rPr lang="en-IN" smtClean="0"/>
              <a:t>02-09-2023</a:t>
            </a:fld>
            <a:endParaRPr lang="en-IN"/>
          </a:p>
        </p:txBody>
      </p:sp>
      <p:sp>
        <p:nvSpPr>
          <p:cNvPr id="5" name="Footer Placeholder 4">
            <a:extLst>
              <a:ext uri="{FF2B5EF4-FFF2-40B4-BE49-F238E27FC236}">
                <a16:creationId xmlns:a16="http://schemas.microsoft.com/office/drawing/2014/main" id="{6497637A-E1F1-01DC-A9A0-6460F1EFEA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C03B4F-E0E3-AF8F-4E16-9E22041605A7}"/>
              </a:ext>
            </a:extLst>
          </p:cNvPr>
          <p:cNvSpPr>
            <a:spLocks noGrp="1"/>
          </p:cNvSpPr>
          <p:nvPr>
            <p:ph type="sldNum" sz="quarter" idx="12"/>
          </p:nvPr>
        </p:nvSpPr>
        <p:spPr/>
        <p:txBody>
          <a:bodyPr/>
          <a:lstStyle/>
          <a:p>
            <a:fld id="{10FE2B1D-CE04-49EE-89F8-047AF1B5787E}" type="slidenum">
              <a:rPr lang="en-IN" smtClean="0"/>
              <a:t>‹#›</a:t>
            </a:fld>
            <a:endParaRPr lang="en-IN"/>
          </a:p>
        </p:txBody>
      </p:sp>
    </p:spTree>
    <p:extLst>
      <p:ext uri="{BB962C8B-B14F-4D97-AF65-F5344CB8AC3E}">
        <p14:creationId xmlns:p14="http://schemas.microsoft.com/office/powerpoint/2010/main" val="3845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627DD2-C763-717C-50FD-CA8924151F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F7E3A4-1D2B-9E1B-29DF-5710BBFDFB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F4CE18-F19E-5E7D-322E-A27CDA69645F}"/>
              </a:ext>
            </a:extLst>
          </p:cNvPr>
          <p:cNvSpPr>
            <a:spLocks noGrp="1"/>
          </p:cNvSpPr>
          <p:nvPr>
            <p:ph type="dt" sz="half" idx="10"/>
          </p:nvPr>
        </p:nvSpPr>
        <p:spPr/>
        <p:txBody>
          <a:bodyPr/>
          <a:lstStyle/>
          <a:p>
            <a:fld id="{C8354CCD-6DB4-4BEA-982F-89C100A45736}" type="datetimeFigureOut">
              <a:rPr lang="en-IN" smtClean="0"/>
              <a:t>02-09-2023</a:t>
            </a:fld>
            <a:endParaRPr lang="en-IN"/>
          </a:p>
        </p:txBody>
      </p:sp>
      <p:sp>
        <p:nvSpPr>
          <p:cNvPr id="5" name="Footer Placeholder 4">
            <a:extLst>
              <a:ext uri="{FF2B5EF4-FFF2-40B4-BE49-F238E27FC236}">
                <a16:creationId xmlns:a16="http://schemas.microsoft.com/office/drawing/2014/main" id="{82C0429D-2EB0-E15D-366D-24154DA79B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3C09CF-50B3-CB7D-5D80-5FD2891F94E2}"/>
              </a:ext>
            </a:extLst>
          </p:cNvPr>
          <p:cNvSpPr>
            <a:spLocks noGrp="1"/>
          </p:cNvSpPr>
          <p:nvPr>
            <p:ph type="sldNum" sz="quarter" idx="12"/>
          </p:nvPr>
        </p:nvSpPr>
        <p:spPr/>
        <p:txBody>
          <a:bodyPr/>
          <a:lstStyle/>
          <a:p>
            <a:fld id="{10FE2B1D-CE04-49EE-89F8-047AF1B5787E}" type="slidenum">
              <a:rPr lang="en-IN" smtClean="0"/>
              <a:t>‹#›</a:t>
            </a:fld>
            <a:endParaRPr lang="en-IN"/>
          </a:p>
        </p:txBody>
      </p:sp>
    </p:spTree>
    <p:extLst>
      <p:ext uri="{BB962C8B-B14F-4D97-AF65-F5344CB8AC3E}">
        <p14:creationId xmlns:p14="http://schemas.microsoft.com/office/powerpoint/2010/main" val="687497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0E42-0BC9-8FB0-DDDE-3534454AF8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E044BA-7577-C5D0-4A4C-37C74BF6A0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81368A-7AA7-6548-435C-82C270AF0E69}"/>
              </a:ext>
            </a:extLst>
          </p:cNvPr>
          <p:cNvSpPr>
            <a:spLocks noGrp="1"/>
          </p:cNvSpPr>
          <p:nvPr>
            <p:ph type="dt" sz="half" idx="10"/>
          </p:nvPr>
        </p:nvSpPr>
        <p:spPr/>
        <p:txBody>
          <a:bodyPr/>
          <a:lstStyle/>
          <a:p>
            <a:fld id="{C8354CCD-6DB4-4BEA-982F-89C100A45736}" type="datetimeFigureOut">
              <a:rPr lang="en-IN" smtClean="0"/>
              <a:t>02-09-2023</a:t>
            </a:fld>
            <a:endParaRPr lang="en-IN"/>
          </a:p>
        </p:txBody>
      </p:sp>
      <p:sp>
        <p:nvSpPr>
          <p:cNvPr id="5" name="Footer Placeholder 4">
            <a:extLst>
              <a:ext uri="{FF2B5EF4-FFF2-40B4-BE49-F238E27FC236}">
                <a16:creationId xmlns:a16="http://schemas.microsoft.com/office/drawing/2014/main" id="{55EEE81C-C7B1-29AF-08E8-A87882BD94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E71620-F921-FFD3-2D68-80C938E28150}"/>
              </a:ext>
            </a:extLst>
          </p:cNvPr>
          <p:cNvSpPr>
            <a:spLocks noGrp="1"/>
          </p:cNvSpPr>
          <p:nvPr>
            <p:ph type="sldNum" sz="quarter" idx="12"/>
          </p:nvPr>
        </p:nvSpPr>
        <p:spPr/>
        <p:txBody>
          <a:bodyPr/>
          <a:lstStyle/>
          <a:p>
            <a:fld id="{10FE2B1D-CE04-49EE-89F8-047AF1B5787E}" type="slidenum">
              <a:rPr lang="en-IN" smtClean="0"/>
              <a:t>‹#›</a:t>
            </a:fld>
            <a:endParaRPr lang="en-IN"/>
          </a:p>
        </p:txBody>
      </p:sp>
    </p:spTree>
    <p:extLst>
      <p:ext uri="{BB962C8B-B14F-4D97-AF65-F5344CB8AC3E}">
        <p14:creationId xmlns:p14="http://schemas.microsoft.com/office/powerpoint/2010/main" val="336207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DE63-1CF0-F1F1-CF65-A50C9AFC53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8C7899-FEB0-BE74-8C45-C8AF2AF0A0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892A4B-15F8-7D9A-6C60-69DE0D90523F}"/>
              </a:ext>
            </a:extLst>
          </p:cNvPr>
          <p:cNvSpPr>
            <a:spLocks noGrp="1"/>
          </p:cNvSpPr>
          <p:nvPr>
            <p:ph type="dt" sz="half" idx="10"/>
          </p:nvPr>
        </p:nvSpPr>
        <p:spPr/>
        <p:txBody>
          <a:bodyPr/>
          <a:lstStyle/>
          <a:p>
            <a:fld id="{C8354CCD-6DB4-4BEA-982F-89C100A45736}" type="datetimeFigureOut">
              <a:rPr lang="en-IN" smtClean="0"/>
              <a:t>02-09-2023</a:t>
            </a:fld>
            <a:endParaRPr lang="en-IN"/>
          </a:p>
        </p:txBody>
      </p:sp>
      <p:sp>
        <p:nvSpPr>
          <p:cNvPr id="5" name="Footer Placeholder 4">
            <a:extLst>
              <a:ext uri="{FF2B5EF4-FFF2-40B4-BE49-F238E27FC236}">
                <a16:creationId xmlns:a16="http://schemas.microsoft.com/office/drawing/2014/main" id="{72206C59-696F-354A-3301-1F434ACB6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10F163-C1F5-B236-7144-5858453D731A}"/>
              </a:ext>
            </a:extLst>
          </p:cNvPr>
          <p:cNvSpPr>
            <a:spLocks noGrp="1"/>
          </p:cNvSpPr>
          <p:nvPr>
            <p:ph type="sldNum" sz="quarter" idx="12"/>
          </p:nvPr>
        </p:nvSpPr>
        <p:spPr/>
        <p:txBody>
          <a:bodyPr/>
          <a:lstStyle/>
          <a:p>
            <a:fld id="{10FE2B1D-CE04-49EE-89F8-047AF1B5787E}" type="slidenum">
              <a:rPr lang="en-IN" smtClean="0"/>
              <a:t>‹#›</a:t>
            </a:fld>
            <a:endParaRPr lang="en-IN"/>
          </a:p>
        </p:txBody>
      </p:sp>
    </p:spTree>
    <p:extLst>
      <p:ext uri="{BB962C8B-B14F-4D97-AF65-F5344CB8AC3E}">
        <p14:creationId xmlns:p14="http://schemas.microsoft.com/office/powerpoint/2010/main" val="348814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DC1DA-186A-43F6-2003-42B6CDEBA4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285F28-C8B8-2309-3576-C8287E0855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D1F74C-8CF0-B5AA-F9BF-6B417995BE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7A33D9-FC57-C52B-8109-DF25E6BE2832}"/>
              </a:ext>
            </a:extLst>
          </p:cNvPr>
          <p:cNvSpPr>
            <a:spLocks noGrp="1"/>
          </p:cNvSpPr>
          <p:nvPr>
            <p:ph type="dt" sz="half" idx="10"/>
          </p:nvPr>
        </p:nvSpPr>
        <p:spPr/>
        <p:txBody>
          <a:bodyPr/>
          <a:lstStyle/>
          <a:p>
            <a:fld id="{C8354CCD-6DB4-4BEA-982F-89C100A45736}" type="datetimeFigureOut">
              <a:rPr lang="en-IN" smtClean="0"/>
              <a:t>02-09-2023</a:t>
            </a:fld>
            <a:endParaRPr lang="en-IN"/>
          </a:p>
        </p:txBody>
      </p:sp>
      <p:sp>
        <p:nvSpPr>
          <p:cNvPr id="6" name="Footer Placeholder 5">
            <a:extLst>
              <a:ext uri="{FF2B5EF4-FFF2-40B4-BE49-F238E27FC236}">
                <a16:creationId xmlns:a16="http://schemas.microsoft.com/office/drawing/2014/main" id="{778A31E1-BB5A-274F-56B7-DF727215F0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B163F6-3D95-5DDE-B4D6-4047176DE841}"/>
              </a:ext>
            </a:extLst>
          </p:cNvPr>
          <p:cNvSpPr>
            <a:spLocks noGrp="1"/>
          </p:cNvSpPr>
          <p:nvPr>
            <p:ph type="sldNum" sz="quarter" idx="12"/>
          </p:nvPr>
        </p:nvSpPr>
        <p:spPr/>
        <p:txBody>
          <a:bodyPr/>
          <a:lstStyle/>
          <a:p>
            <a:fld id="{10FE2B1D-CE04-49EE-89F8-047AF1B5787E}" type="slidenum">
              <a:rPr lang="en-IN" smtClean="0"/>
              <a:t>‹#›</a:t>
            </a:fld>
            <a:endParaRPr lang="en-IN"/>
          </a:p>
        </p:txBody>
      </p:sp>
    </p:spTree>
    <p:extLst>
      <p:ext uri="{BB962C8B-B14F-4D97-AF65-F5344CB8AC3E}">
        <p14:creationId xmlns:p14="http://schemas.microsoft.com/office/powerpoint/2010/main" val="2384537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31713-43A3-1DF1-E51D-DBE62B63F4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A67D79-CB1A-D207-4B11-17B84DADCE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8579D0-A661-A8A2-908E-C3C5A1B62C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32FC68-3AD2-232B-AAE4-AA98CF40FB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BE4743-CE49-8888-A0EC-6D3CC73D23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E3DBFA-6FF6-4547-CB57-2BBF78461C2D}"/>
              </a:ext>
            </a:extLst>
          </p:cNvPr>
          <p:cNvSpPr>
            <a:spLocks noGrp="1"/>
          </p:cNvSpPr>
          <p:nvPr>
            <p:ph type="dt" sz="half" idx="10"/>
          </p:nvPr>
        </p:nvSpPr>
        <p:spPr/>
        <p:txBody>
          <a:bodyPr/>
          <a:lstStyle/>
          <a:p>
            <a:fld id="{C8354CCD-6DB4-4BEA-982F-89C100A45736}" type="datetimeFigureOut">
              <a:rPr lang="en-IN" smtClean="0"/>
              <a:t>02-09-2023</a:t>
            </a:fld>
            <a:endParaRPr lang="en-IN"/>
          </a:p>
        </p:txBody>
      </p:sp>
      <p:sp>
        <p:nvSpPr>
          <p:cNvPr id="8" name="Footer Placeholder 7">
            <a:extLst>
              <a:ext uri="{FF2B5EF4-FFF2-40B4-BE49-F238E27FC236}">
                <a16:creationId xmlns:a16="http://schemas.microsoft.com/office/drawing/2014/main" id="{CB3D1BF6-07A3-974D-367B-34762917FB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4BCAA7-1C43-9969-04FB-8D3FE1B8E065}"/>
              </a:ext>
            </a:extLst>
          </p:cNvPr>
          <p:cNvSpPr>
            <a:spLocks noGrp="1"/>
          </p:cNvSpPr>
          <p:nvPr>
            <p:ph type="sldNum" sz="quarter" idx="12"/>
          </p:nvPr>
        </p:nvSpPr>
        <p:spPr/>
        <p:txBody>
          <a:bodyPr/>
          <a:lstStyle/>
          <a:p>
            <a:fld id="{10FE2B1D-CE04-49EE-89F8-047AF1B5787E}" type="slidenum">
              <a:rPr lang="en-IN" smtClean="0"/>
              <a:t>‹#›</a:t>
            </a:fld>
            <a:endParaRPr lang="en-IN"/>
          </a:p>
        </p:txBody>
      </p:sp>
    </p:spTree>
    <p:extLst>
      <p:ext uri="{BB962C8B-B14F-4D97-AF65-F5344CB8AC3E}">
        <p14:creationId xmlns:p14="http://schemas.microsoft.com/office/powerpoint/2010/main" val="133952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0845-6E1B-0CC8-2C9C-AA90D092E8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020B2B-66D2-C333-E5B0-3721A03D1C75}"/>
              </a:ext>
            </a:extLst>
          </p:cNvPr>
          <p:cNvSpPr>
            <a:spLocks noGrp="1"/>
          </p:cNvSpPr>
          <p:nvPr>
            <p:ph type="dt" sz="half" idx="10"/>
          </p:nvPr>
        </p:nvSpPr>
        <p:spPr/>
        <p:txBody>
          <a:bodyPr/>
          <a:lstStyle/>
          <a:p>
            <a:fld id="{C8354CCD-6DB4-4BEA-982F-89C100A45736}" type="datetimeFigureOut">
              <a:rPr lang="en-IN" smtClean="0"/>
              <a:t>02-09-2023</a:t>
            </a:fld>
            <a:endParaRPr lang="en-IN"/>
          </a:p>
        </p:txBody>
      </p:sp>
      <p:sp>
        <p:nvSpPr>
          <p:cNvPr id="4" name="Footer Placeholder 3">
            <a:extLst>
              <a:ext uri="{FF2B5EF4-FFF2-40B4-BE49-F238E27FC236}">
                <a16:creationId xmlns:a16="http://schemas.microsoft.com/office/drawing/2014/main" id="{3DC15701-6C05-FB27-82F1-986AF4DE87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EAA99D-D785-E25A-4019-2A2D29030C75}"/>
              </a:ext>
            </a:extLst>
          </p:cNvPr>
          <p:cNvSpPr>
            <a:spLocks noGrp="1"/>
          </p:cNvSpPr>
          <p:nvPr>
            <p:ph type="sldNum" sz="quarter" idx="12"/>
          </p:nvPr>
        </p:nvSpPr>
        <p:spPr/>
        <p:txBody>
          <a:bodyPr/>
          <a:lstStyle/>
          <a:p>
            <a:fld id="{10FE2B1D-CE04-49EE-89F8-047AF1B5787E}" type="slidenum">
              <a:rPr lang="en-IN" smtClean="0"/>
              <a:t>‹#›</a:t>
            </a:fld>
            <a:endParaRPr lang="en-IN"/>
          </a:p>
        </p:txBody>
      </p:sp>
    </p:spTree>
    <p:extLst>
      <p:ext uri="{BB962C8B-B14F-4D97-AF65-F5344CB8AC3E}">
        <p14:creationId xmlns:p14="http://schemas.microsoft.com/office/powerpoint/2010/main" val="369783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90D8-1BC3-06CB-A38A-8EAC71D36A0B}"/>
              </a:ext>
            </a:extLst>
          </p:cNvPr>
          <p:cNvSpPr>
            <a:spLocks noGrp="1"/>
          </p:cNvSpPr>
          <p:nvPr>
            <p:ph type="dt" sz="half" idx="10"/>
          </p:nvPr>
        </p:nvSpPr>
        <p:spPr/>
        <p:txBody>
          <a:bodyPr/>
          <a:lstStyle/>
          <a:p>
            <a:fld id="{C8354CCD-6DB4-4BEA-982F-89C100A45736}" type="datetimeFigureOut">
              <a:rPr lang="en-IN" smtClean="0"/>
              <a:t>02-09-2023</a:t>
            </a:fld>
            <a:endParaRPr lang="en-IN"/>
          </a:p>
        </p:txBody>
      </p:sp>
      <p:sp>
        <p:nvSpPr>
          <p:cNvPr id="3" name="Footer Placeholder 2">
            <a:extLst>
              <a:ext uri="{FF2B5EF4-FFF2-40B4-BE49-F238E27FC236}">
                <a16:creationId xmlns:a16="http://schemas.microsoft.com/office/drawing/2014/main" id="{3A39B9B3-12A1-971D-5AAB-908E10C36D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523268D-29FD-F374-9B25-2A9D99F30AF1}"/>
              </a:ext>
            </a:extLst>
          </p:cNvPr>
          <p:cNvSpPr>
            <a:spLocks noGrp="1"/>
          </p:cNvSpPr>
          <p:nvPr>
            <p:ph type="sldNum" sz="quarter" idx="12"/>
          </p:nvPr>
        </p:nvSpPr>
        <p:spPr/>
        <p:txBody>
          <a:bodyPr/>
          <a:lstStyle/>
          <a:p>
            <a:fld id="{10FE2B1D-CE04-49EE-89F8-047AF1B5787E}" type="slidenum">
              <a:rPr lang="en-IN" smtClean="0"/>
              <a:t>‹#›</a:t>
            </a:fld>
            <a:endParaRPr lang="en-IN"/>
          </a:p>
        </p:txBody>
      </p:sp>
    </p:spTree>
    <p:extLst>
      <p:ext uri="{BB962C8B-B14F-4D97-AF65-F5344CB8AC3E}">
        <p14:creationId xmlns:p14="http://schemas.microsoft.com/office/powerpoint/2010/main" val="2437065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4E8AA-0117-D0F1-CA91-5A52E442B7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2830D5-95D4-F7D8-39DD-1F9F454DFF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FA16B9-E8A8-FD22-6E83-6B38EC67BE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E88661-B73E-C0C4-1251-1EF360DF3E9E}"/>
              </a:ext>
            </a:extLst>
          </p:cNvPr>
          <p:cNvSpPr>
            <a:spLocks noGrp="1"/>
          </p:cNvSpPr>
          <p:nvPr>
            <p:ph type="dt" sz="half" idx="10"/>
          </p:nvPr>
        </p:nvSpPr>
        <p:spPr/>
        <p:txBody>
          <a:bodyPr/>
          <a:lstStyle/>
          <a:p>
            <a:fld id="{C8354CCD-6DB4-4BEA-982F-89C100A45736}" type="datetimeFigureOut">
              <a:rPr lang="en-IN" smtClean="0"/>
              <a:t>02-09-2023</a:t>
            </a:fld>
            <a:endParaRPr lang="en-IN"/>
          </a:p>
        </p:txBody>
      </p:sp>
      <p:sp>
        <p:nvSpPr>
          <p:cNvPr id="6" name="Footer Placeholder 5">
            <a:extLst>
              <a:ext uri="{FF2B5EF4-FFF2-40B4-BE49-F238E27FC236}">
                <a16:creationId xmlns:a16="http://schemas.microsoft.com/office/drawing/2014/main" id="{42EEA8F8-07C4-54CC-DAFA-6403F9D6E9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165F1F-E661-D138-642B-BAC478D84CFE}"/>
              </a:ext>
            </a:extLst>
          </p:cNvPr>
          <p:cNvSpPr>
            <a:spLocks noGrp="1"/>
          </p:cNvSpPr>
          <p:nvPr>
            <p:ph type="sldNum" sz="quarter" idx="12"/>
          </p:nvPr>
        </p:nvSpPr>
        <p:spPr/>
        <p:txBody>
          <a:bodyPr/>
          <a:lstStyle/>
          <a:p>
            <a:fld id="{10FE2B1D-CE04-49EE-89F8-047AF1B5787E}" type="slidenum">
              <a:rPr lang="en-IN" smtClean="0"/>
              <a:t>‹#›</a:t>
            </a:fld>
            <a:endParaRPr lang="en-IN"/>
          </a:p>
        </p:txBody>
      </p:sp>
    </p:spTree>
    <p:extLst>
      <p:ext uri="{BB962C8B-B14F-4D97-AF65-F5344CB8AC3E}">
        <p14:creationId xmlns:p14="http://schemas.microsoft.com/office/powerpoint/2010/main" val="732776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CAEB-CFEC-51D4-C8C3-A857136343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5BCE9B-E3EC-1A25-D6CF-18264C52EA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1CAD61-9BD8-78A2-5899-B73FB09D3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FDEDE0-FDC8-E081-41E0-5F3B2AC265F4}"/>
              </a:ext>
            </a:extLst>
          </p:cNvPr>
          <p:cNvSpPr>
            <a:spLocks noGrp="1"/>
          </p:cNvSpPr>
          <p:nvPr>
            <p:ph type="dt" sz="half" idx="10"/>
          </p:nvPr>
        </p:nvSpPr>
        <p:spPr/>
        <p:txBody>
          <a:bodyPr/>
          <a:lstStyle/>
          <a:p>
            <a:fld id="{C8354CCD-6DB4-4BEA-982F-89C100A45736}" type="datetimeFigureOut">
              <a:rPr lang="en-IN" smtClean="0"/>
              <a:t>02-09-2023</a:t>
            </a:fld>
            <a:endParaRPr lang="en-IN"/>
          </a:p>
        </p:txBody>
      </p:sp>
      <p:sp>
        <p:nvSpPr>
          <p:cNvPr id="6" name="Footer Placeholder 5">
            <a:extLst>
              <a:ext uri="{FF2B5EF4-FFF2-40B4-BE49-F238E27FC236}">
                <a16:creationId xmlns:a16="http://schemas.microsoft.com/office/drawing/2014/main" id="{8AABAE65-6769-968F-9560-5399337E08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88B9FA-D0DA-1ED5-D803-3D9AA4439C0B}"/>
              </a:ext>
            </a:extLst>
          </p:cNvPr>
          <p:cNvSpPr>
            <a:spLocks noGrp="1"/>
          </p:cNvSpPr>
          <p:nvPr>
            <p:ph type="sldNum" sz="quarter" idx="12"/>
          </p:nvPr>
        </p:nvSpPr>
        <p:spPr/>
        <p:txBody>
          <a:bodyPr/>
          <a:lstStyle/>
          <a:p>
            <a:fld id="{10FE2B1D-CE04-49EE-89F8-047AF1B5787E}" type="slidenum">
              <a:rPr lang="en-IN" smtClean="0"/>
              <a:t>‹#›</a:t>
            </a:fld>
            <a:endParaRPr lang="en-IN"/>
          </a:p>
        </p:txBody>
      </p:sp>
    </p:spTree>
    <p:extLst>
      <p:ext uri="{BB962C8B-B14F-4D97-AF65-F5344CB8AC3E}">
        <p14:creationId xmlns:p14="http://schemas.microsoft.com/office/powerpoint/2010/main" val="199339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F50F9C-AF3B-858C-7610-FED7DD7399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23AEA5-2C53-4730-8E68-34AB443F46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4EC83E-1DF0-144F-0772-28ECA39D2C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54CCD-6DB4-4BEA-982F-89C100A45736}" type="datetimeFigureOut">
              <a:rPr lang="en-IN" smtClean="0"/>
              <a:t>02-09-2023</a:t>
            </a:fld>
            <a:endParaRPr lang="en-IN"/>
          </a:p>
        </p:txBody>
      </p:sp>
      <p:sp>
        <p:nvSpPr>
          <p:cNvPr id="5" name="Footer Placeholder 4">
            <a:extLst>
              <a:ext uri="{FF2B5EF4-FFF2-40B4-BE49-F238E27FC236}">
                <a16:creationId xmlns:a16="http://schemas.microsoft.com/office/drawing/2014/main" id="{9CC50ADF-CE7A-4171-0C53-B3E9090D44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502A4C-0A58-D116-A28D-C0BB356AB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E2B1D-CE04-49EE-89F8-047AF1B5787E}" type="slidenum">
              <a:rPr lang="en-IN" smtClean="0"/>
              <a:t>‹#›</a:t>
            </a:fld>
            <a:endParaRPr lang="en-IN"/>
          </a:p>
        </p:txBody>
      </p:sp>
    </p:spTree>
    <p:extLst>
      <p:ext uri="{BB962C8B-B14F-4D97-AF65-F5344CB8AC3E}">
        <p14:creationId xmlns:p14="http://schemas.microsoft.com/office/powerpoint/2010/main" val="251577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BA25C-090C-D29A-ABE3-39195B2459B6}"/>
              </a:ext>
            </a:extLst>
          </p:cNvPr>
          <p:cNvSpPr>
            <a:spLocks noGrp="1"/>
          </p:cNvSpPr>
          <p:nvPr>
            <p:ph type="ctrTitle"/>
          </p:nvPr>
        </p:nvSpPr>
        <p:spPr>
          <a:xfrm>
            <a:off x="1317811" y="1138517"/>
            <a:ext cx="9144000" cy="1537728"/>
          </a:xfrm>
        </p:spPr>
        <p:style>
          <a:lnRef idx="2">
            <a:schemeClr val="accent6"/>
          </a:lnRef>
          <a:fillRef idx="1">
            <a:schemeClr val="lt1"/>
          </a:fillRef>
          <a:effectRef idx="0">
            <a:schemeClr val="accent6"/>
          </a:effectRef>
          <a:fontRef idx="minor">
            <a:schemeClr val="dk1"/>
          </a:fontRef>
        </p:style>
        <p:txBody>
          <a:bodyPr/>
          <a:lstStyle/>
          <a:p>
            <a:r>
              <a:rPr lang="en-IN" dirty="0">
                <a:solidFill>
                  <a:schemeClr val="accent1">
                    <a:lumMod val="50000"/>
                  </a:schemeClr>
                </a:solidFill>
                <a:latin typeface="Arial Rounded MT Bold" panose="020F0704030504030204" pitchFamily="34" charset="0"/>
              </a:rPr>
              <a:t>ASSIGNMENT ROUND</a:t>
            </a:r>
          </a:p>
        </p:txBody>
      </p:sp>
      <p:pic>
        <p:nvPicPr>
          <p:cNvPr id="5" name="Picture 4">
            <a:extLst>
              <a:ext uri="{FF2B5EF4-FFF2-40B4-BE49-F238E27FC236}">
                <a16:creationId xmlns:a16="http://schemas.microsoft.com/office/drawing/2014/main" id="{EE3360E8-1EA7-01FE-7866-F8557788C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399" y="2966032"/>
            <a:ext cx="2460813" cy="2431447"/>
          </a:xfrm>
          <a:prstGeom prst="rect">
            <a:avLst/>
          </a:prstGeom>
        </p:spPr>
      </p:pic>
    </p:spTree>
    <p:extLst>
      <p:ext uri="{BB962C8B-B14F-4D97-AF65-F5344CB8AC3E}">
        <p14:creationId xmlns:p14="http://schemas.microsoft.com/office/powerpoint/2010/main" val="527327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67EC-0636-EB51-483B-539A8E06C38A}"/>
              </a:ext>
            </a:extLst>
          </p:cNvPr>
          <p:cNvSpPr>
            <a:spLocks noGrp="1"/>
          </p:cNvSpPr>
          <p:nvPr>
            <p:ph type="title"/>
          </p:nvPr>
        </p:nvSpPr>
        <p:spPr>
          <a:xfrm>
            <a:off x="838200" y="365126"/>
            <a:ext cx="10515600" cy="1123016"/>
          </a:xfrm>
        </p:spPr>
        <p:txBody>
          <a:bodyPr/>
          <a:lstStyle/>
          <a:p>
            <a:r>
              <a:rPr lang="en-IN" dirty="0">
                <a:solidFill>
                  <a:schemeClr val="accent1">
                    <a:lumMod val="50000"/>
                  </a:schemeClr>
                </a:solidFill>
                <a:latin typeface="Times New Roman" panose="02020603050405020304" pitchFamily="18" charset="0"/>
                <a:cs typeface="Times New Roman" panose="02020603050405020304" pitchFamily="18" charset="0"/>
              </a:rPr>
              <a:t>Choice of model</a:t>
            </a:r>
          </a:p>
        </p:txBody>
      </p:sp>
      <p:pic>
        <p:nvPicPr>
          <p:cNvPr id="5" name="Content Placeholder 4">
            <a:extLst>
              <a:ext uri="{FF2B5EF4-FFF2-40B4-BE49-F238E27FC236}">
                <a16:creationId xmlns:a16="http://schemas.microsoft.com/office/drawing/2014/main" id="{7B69374D-CE13-86DA-7124-226C444F90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657" y="1368872"/>
            <a:ext cx="9950162" cy="487056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50111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80FA-0C04-65DF-D669-CC692DAD7321}"/>
              </a:ext>
            </a:extLst>
          </p:cNvPr>
          <p:cNvSpPr>
            <a:spLocks noGrp="1"/>
          </p:cNvSpPr>
          <p:nvPr>
            <p:ph type="title"/>
          </p:nvPr>
        </p:nvSpPr>
        <p:spPr>
          <a:xfrm>
            <a:off x="900953" y="929901"/>
            <a:ext cx="10515600" cy="1325563"/>
          </a:xfrm>
        </p:spPr>
        <p:txBody>
          <a:bodyPr/>
          <a:lstStyle/>
          <a:p>
            <a:r>
              <a:rPr lang="en-IN" dirty="0">
                <a:solidFill>
                  <a:schemeClr val="accent1">
                    <a:lumMod val="50000"/>
                  </a:schemeClr>
                </a:solidFill>
                <a:latin typeface="Times New Roman" panose="02020603050405020304" pitchFamily="18" charset="0"/>
                <a:cs typeface="Times New Roman" panose="02020603050405020304" pitchFamily="18" charset="0"/>
              </a:rPr>
              <a:t>WHY YOLOv8?</a:t>
            </a:r>
          </a:p>
        </p:txBody>
      </p:sp>
      <p:sp>
        <p:nvSpPr>
          <p:cNvPr id="3" name="Content Placeholder 2">
            <a:extLst>
              <a:ext uri="{FF2B5EF4-FFF2-40B4-BE49-F238E27FC236}">
                <a16:creationId xmlns:a16="http://schemas.microsoft.com/office/drawing/2014/main" id="{9FBC243D-221B-8E0D-82B4-B4240E5423AE}"/>
              </a:ext>
            </a:extLst>
          </p:cNvPr>
          <p:cNvSpPr>
            <a:spLocks noGrp="1"/>
          </p:cNvSpPr>
          <p:nvPr>
            <p:ph idx="1"/>
          </p:nvPr>
        </p:nvSpPr>
        <p:spPr>
          <a:xfrm>
            <a:off x="838200" y="2994211"/>
            <a:ext cx="10515600" cy="3586163"/>
          </a:xfrm>
        </p:spPr>
        <p:txBody>
          <a:bodyPr>
            <a:normAutofit/>
          </a:bodyPr>
          <a:lstStyle/>
          <a:p>
            <a:r>
              <a:rPr lang="en-US" sz="2400" b="0" i="0" dirty="0">
                <a:effectLst/>
                <a:latin typeface="Times New Roman" panose="02020603050405020304" pitchFamily="18" charset="0"/>
                <a:cs typeface="Times New Roman" panose="02020603050405020304" pitchFamily="18" charset="0"/>
              </a:rPr>
              <a:t>YOLOv8 adopts an anchor-free split </a:t>
            </a:r>
            <a:r>
              <a:rPr lang="en-US" sz="2400" dirty="0" err="1">
                <a:latin typeface="Times New Roman" panose="02020603050405020304" pitchFamily="18" charset="0"/>
                <a:cs typeface="Times New Roman" panose="02020603050405020304" pitchFamily="18" charset="0"/>
              </a:rPr>
              <a:t>u</a:t>
            </a:r>
            <a:r>
              <a:rPr lang="en-US" sz="2400" b="0" i="0" dirty="0" err="1">
                <a:effectLst/>
                <a:latin typeface="Times New Roman" panose="02020603050405020304" pitchFamily="18" charset="0"/>
                <a:cs typeface="Times New Roman" panose="02020603050405020304" pitchFamily="18" charset="0"/>
              </a:rPr>
              <a:t>ltralytics</a:t>
            </a:r>
            <a:r>
              <a:rPr lang="en-US" sz="2400" b="0" i="0" dirty="0">
                <a:effectLst/>
                <a:latin typeface="Times New Roman" panose="02020603050405020304" pitchFamily="18" charset="0"/>
                <a:cs typeface="Times New Roman" panose="02020603050405020304" pitchFamily="18" charset="0"/>
              </a:rPr>
              <a:t> head, which contributes to better accuracy and a more efficient detection process compared to anchor-based approaches.</a:t>
            </a:r>
          </a:p>
          <a:p>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YOLOv8 offers a range of pre-trained models to cater object </a:t>
            </a:r>
            <a:r>
              <a:rPr lang="en-US" sz="2400" dirty="0">
                <a:latin typeface="Times New Roman" panose="02020603050405020304" pitchFamily="18" charset="0"/>
                <a:cs typeface="Times New Roman" panose="02020603050405020304" pitchFamily="18" charset="0"/>
              </a:rPr>
              <a:t>tracking task provides a good trade off between speed and accuracy.</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27AB6A6-89AB-8647-E1FB-E7B0E5669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3977" y="490396"/>
            <a:ext cx="5540188" cy="20775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65826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80FA-0C04-65DF-D669-CC692DAD7321}"/>
              </a:ext>
            </a:extLst>
          </p:cNvPr>
          <p:cNvSpPr>
            <a:spLocks noGrp="1"/>
          </p:cNvSpPr>
          <p:nvPr>
            <p:ph type="title"/>
          </p:nvPr>
        </p:nvSpPr>
        <p:spPr>
          <a:xfrm>
            <a:off x="900953" y="929901"/>
            <a:ext cx="10515600" cy="1325563"/>
          </a:xfrm>
        </p:spPr>
        <p:txBody>
          <a:bodyPr/>
          <a:lstStyle/>
          <a:p>
            <a:r>
              <a:rPr lang="en-IN" dirty="0">
                <a:solidFill>
                  <a:schemeClr val="accent1">
                    <a:lumMod val="50000"/>
                  </a:schemeClr>
                </a:solidFill>
                <a:latin typeface="Times New Roman" panose="02020603050405020304" pitchFamily="18" charset="0"/>
                <a:cs typeface="Times New Roman" panose="02020603050405020304" pitchFamily="18" charset="0"/>
              </a:rPr>
              <a:t>Methods Adopted which failed</a:t>
            </a:r>
          </a:p>
        </p:txBody>
      </p:sp>
      <p:sp>
        <p:nvSpPr>
          <p:cNvPr id="3" name="Content Placeholder 2">
            <a:extLst>
              <a:ext uri="{FF2B5EF4-FFF2-40B4-BE49-F238E27FC236}">
                <a16:creationId xmlns:a16="http://schemas.microsoft.com/office/drawing/2014/main" id="{9FBC243D-221B-8E0D-82B4-B4240E5423AE}"/>
              </a:ext>
            </a:extLst>
          </p:cNvPr>
          <p:cNvSpPr>
            <a:spLocks noGrp="1"/>
          </p:cNvSpPr>
          <p:nvPr>
            <p:ph idx="1"/>
          </p:nvPr>
        </p:nvSpPr>
        <p:spPr>
          <a:xfrm>
            <a:off x="838200" y="2341936"/>
            <a:ext cx="10515600" cy="3586163"/>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Yolov8 with </a:t>
            </a:r>
            <a:r>
              <a:rPr lang="en-US" sz="2400" b="0" i="0" dirty="0" err="1">
                <a:effectLst/>
                <a:latin typeface="Times New Roman" panose="02020603050405020304" pitchFamily="18" charset="0"/>
                <a:cs typeface="Times New Roman" panose="02020603050405020304" pitchFamily="18" charset="0"/>
              </a:rPr>
              <a:t>Deepsort</a:t>
            </a:r>
            <a:r>
              <a:rPr lang="en-US" sz="2400" b="0" i="0" dirty="0">
                <a:effectLst/>
                <a:latin typeface="Times New Roman" panose="02020603050405020304" pitchFamily="18" charset="0"/>
                <a:cs typeface="Times New Roman" panose="02020603050405020304" pitchFamily="18" charset="0"/>
              </a:rPr>
              <a:t> was adopted initially to begin </a:t>
            </a:r>
            <a:r>
              <a:rPr lang="en-US" sz="2400" dirty="0">
                <a:latin typeface="Times New Roman" panose="02020603050405020304" pitchFamily="18" charset="0"/>
                <a:cs typeface="Times New Roman" panose="02020603050405020304" pitchFamily="18" charset="0"/>
              </a:rPr>
              <a:t>with. Because of the disadvantages this method was dropped. The major disadvantage found was the inability of model to perform when the person enters towards east of the video. Due to two entrance paths followed by people, this proved to be giving less accuracy.</a:t>
            </a:r>
          </a:p>
        </p:txBody>
      </p:sp>
    </p:spTree>
    <p:extLst>
      <p:ext uri="{BB962C8B-B14F-4D97-AF65-F5344CB8AC3E}">
        <p14:creationId xmlns:p14="http://schemas.microsoft.com/office/powerpoint/2010/main" val="1735090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80FA-0C04-65DF-D669-CC692DAD7321}"/>
              </a:ext>
            </a:extLst>
          </p:cNvPr>
          <p:cNvSpPr>
            <a:spLocks noGrp="1"/>
          </p:cNvSpPr>
          <p:nvPr>
            <p:ph type="title"/>
          </p:nvPr>
        </p:nvSpPr>
        <p:spPr>
          <a:xfrm>
            <a:off x="900953" y="929901"/>
            <a:ext cx="10515600" cy="1325563"/>
          </a:xfrm>
        </p:spPr>
        <p:txBody>
          <a:bodyPr/>
          <a:lstStyle/>
          <a:p>
            <a:r>
              <a:rPr lang="en-IN" dirty="0">
                <a:solidFill>
                  <a:schemeClr val="accent1">
                    <a:lumMod val="50000"/>
                  </a:schemeClr>
                </a:solidFill>
                <a:latin typeface="Times New Roman" panose="02020603050405020304" pitchFamily="18" charset="0"/>
                <a:cs typeface="Times New Roman" panose="02020603050405020304" pitchFamily="18" charset="0"/>
              </a:rPr>
              <a:t>Current Approach</a:t>
            </a:r>
          </a:p>
        </p:txBody>
      </p:sp>
      <p:sp>
        <p:nvSpPr>
          <p:cNvPr id="3" name="Content Placeholder 2">
            <a:extLst>
              <a:ext uri="{FF2B5EF4-FFF2-40B4-BE49-F238E27FC236}">
                <a16:creationId xmlns:a16="http://schemas.microsoft.com/office/drawing/2014/main" id="{9FBC243D-221B-8E0D-82B4-B4240E5423AE}"/>
              </a:ext>
            </a:extLst>
          </p:cNvPr>
          <p:cNvSpPr>
            <a:spLocks noGrp="1"/>
          </p:cNvSpPr>
          <p:nvPr>
            <p:ph idx="1"/>
          </p:nvPr>
        </p:nvSpPr>
        <p:spPr>
          <a:xfrm>
            <a:off x="838200" y="2341936"/>
            <a:ext cx="10515600" cy="3586163"/>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The current approach has Yolov8 tracking coupled with a custom counter method. In this two polygons are drawn in the frame i.e. area 1 which shows the entrance and area  2 which shows the exit. If a person is detected in any of the area, then their id and position is stored in a dictionary. Then the details are checked with next area, if the same id is present in next area as well then counter is updated.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0584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80FA-0C04-65DF-D669-CC692DAD7321}"/>
              </a:ext>
            </a:extLst>
          </p:cNvPr>
          <p:cNvSpPr>
            <a:spLocks noGrp="1"/>
          </p:cNvSpPr>
          <p:nvPr>
            <p:ph type="title"/>
          </p:nvPr>
        </p:nvSpPr>
        <p:spPr/>
        <p:txBody>
          <a:bodyPr/>
          <a:lstStyle/>
          <a:p>
            <a:r>
              <a:rPr lang="en-IN" dirty="0">
                <a:solidFill>
                  <a:schemeClr val="accent1">
                    <a:lumMod val="50000"/>
                  </a:schemeClr>
                </a:solidFill>
                <a:latin typeface="Times New Roman" panose="02020603050405020304" pitchFamily="18" charset="0"/>
                <a:cs typeface="Times New Roman" panose="02020603050405020304" pitchFamily="18" charset="0"/>
              </a:rPr>
              <a:t>Advantages and Drawbacks</a:t>
            </a:r>
          </a:p>
        </p:txBody>
      </p:sp>
      <p:sp>
        <p:nvSpPr>
          <p:cNvPr id="4" name="Content Placeholder 3">
            <a:extLst>
              <a:ext uri="{FF2B5EF4-FFF2-40B4-BE49-F238E27FC236}">
                <a16:creationId xmlns:a16="http://schemas.microsoft.com/office/drawing/2014/main" id="{680116D9-0D8C-FB1F-2ECD-CF3E75627E15}"/>
              </a:ext>
            </a:extLst>
          </p:cNvPr>
          <p:cNvSpPr>
            <a:spLocks noGrp="1"/>
          </p:cNvSpPr>
          <p:nvPr>
            <p:ph sz="half" idx="1"/>
          </p:nvPr>
        </p:nvSpPr>
        <p:spPr>
          <a:xfrm>
            <a:off x="838200" y="1825625"/>
            <a:ext cx="5181600" cy="2719481"/>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r>
              <a:rPr lang="en-IN" b="1" dirty="0">
                <a:latin typeface="Times New Roman" panose="02020603050405020304" pitchFamily="18" charset="0"/>
                <a:cs typeface="Times New Roman" panose="02020603050405020304" pitchFamily="18" charset="0"/>
              </a:rPr>
              <a:t>Advantages</a:t>
            </a:r>
          </a:p>
          <a:p>
            <a:r>
              <a:rPr lang="en-IN" dirty="0">
                <a:latin typeface="Times New Roman" panose="02020603050405020304" pitchFamily="18" charset="0"/>
                <a:cs typeface="Times New Roman" panose="02020603050405020304" pitchFamily="18" charset="0"/>
              </a:rPr>
              <a:t>This method was able to detect the person </a:t>
            </a:r>
            <a:r>
              <a:rPr lang="en-IN" dirty="0" err="1">
                <a:latin typeface="Times New Roman" panose="02020603050405020304" pitchFamily="18" charset="0"/>
                <a:cs typeface="Times New Roman" panose="02020603050405020304" pitchFamily="18" charset="0"/>
              </a:rPr>
              <a:t>inspite</a:t>
            </a:r>
            <a:r>
              <a:rPr lang="en-IN" dirty="0">
                <a:latin typeface="Times New Roman" panose="02020603050405020304" pitchFamily="18" charset="0"/>
                <a:cs typeface="Times New Roman" panose="02020603050405020304" pitchFamily="18" charset="0"/>
              </a:rPr>
              <a:t> of the number of entrance or exits.</a:t>
            </a:r>
          </a:p>
          <a:p>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24BB3C3-A653-D67B-E500-FC400803447F}"/>
              </a:ext>
            </a:extLst>
          </p:cNvPr>
          <p:cNvSpPr>
            <a:spLocks noGrp="1"/>
          </p:cNvSpPr>
          <p:nvPr>
            <p:ph sz="half" idx="2"/>
          </p:nvPr>
        </p:nvSpPr>
        <p:spPr>
          <a:xfrm>
            <a:off x="6172200" y="1825625"/>
            <a:ext cx="5181600" cy="2719481"/>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r>
              <a:rPr lang="en-IN" b="1" dirty="0">
                <a:latin typeface="Times New Roman" panose="02020603050405020304" pitchFamily="18" charset="0"/>
                <a:cs typeface="Times New Roman" panose="02020603050405020304" pitchFamily="18" charset="0"/>
              </a:rPr>
              <a:t>Drawbacks</a:t>
            </a:r>
          </a:p>
          <a:p>
            <a:r>
              <a:rPr lang="en-IN" dirty="0">
                <a:latin typeface="Times New Roman" panose="02020603050405020304" pitchFamily="18" charset="0"/>
                <a:cs typeface="Times New Roman" panose="02020603050405020304" pitchFamily="18" charset="0"/>
              </a:rPr>
              <a:t>FPS is not up to mark.</a:t>
            </a:r>
          </a:p>
          <a:p>
            <a:r>
              <a:rPr lang="en-IN" dirty="0">
                <a:latin typeface="Times New Roman" panose="02020603050405020304" pitchFamily="18" charset="0"/>
                <a:cs typeface="Times New Roman" panose="02020603050405020304" pitchFamily="18" charset="0"/>
              </a:rPr>
              <a:t>When there is overlap between two people, model tends to confuse sometimes.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923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80FA-0C04-65DF-D669-CC692DAD7321}"/>
              </a:ext>
            </a:extLst>
          </p:cNvPr>
          <p:cNvSpPr>
            <a:spLocks noGrp="1"/>
          </p:cNvSpPr>
          <p:nvPr>
            <p:ph type="title"/>
          </p:nvPr>
        </p:nvSpPr>
        <p:spPr>
          <a:xfrm>
            <a:off x="900953" y="929901"/>
            <a:ext cx="10515600" cy="1325563"/>
          </a:xfrm>
        </p:spPr>
        <p:txBody>
          <a:bodyPr/>
          <a:lstStyle/>
          <a:p>
            <a:r>
              <a:rPr lang="en-IN" dirty="0">
                <a:solidFill>
                  <a:schemeClr val="accent1">
                    <a:lumMod val="50000"/>
                  </a:schemeClr>
                </a:solidFill>
                <a:latin typeface="Times New Roman" panose="02020603050405020304" pitchFamily="18" charset="0"/>
                <a:cs typeface="Times New Roman" panose="02020603050405020304" pitchFamily="18" charset="0"/>
              </a:rPr>
              <a:t>FPS OPTIMIZATION</a:t>
            </a:r>
          </a:p>
        </p:txBody>
      </p:sp>
      <p:sp>
        <p:nvSpPr>
          <p:cNvPr id="3" name="Content Placeholder 2">
            <a:extLst>
              <a:ext uri="{FF2B5EF4-FFF2-40B4-BE49-F238E27FC236}">
                <a16:creationId xmlns:a16="http://schemas.microsoft.com/office/drawing/2014/main" id="{9FBC243D-221B-8E0D-82B4-B4240E5423AE}"/>
              </a:ext>
            </a:extLst>
          </p:cNvPr>
          <p:cNvSpPr>
            <a:spLocks noGrp="1"/>
          </p:cNvSpPr>
          <p:nvPr>
            <p:ph idx="1"/>
          </p:nvPr>
        </p:nvSpPr>
        <p:spPr>
          <a:xfrm>
            <a:off x="838200" y="2341936"/>
            <a:ext cx="10515600" cy="3586163"/>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To optimize the FPS, later on instead of </a:t>
            </a:r>
            <a:r>
              <a:rPr lang="en-US" sz="2400" b="0" i="0" dirty="0" err="1">
                <a:effectLst/>
                <a:latin typeface="Times New Roman" panose="02020603050405020304" pitchFamily="18" charset="0"/>
                <a:cs typeface="Times New Roman" panose="02020603050405020304" pitchFamily="18" charset="0"/>
              </a:rPr>
              <a:t>pytorch</a:t>
            </a:r>
            <a:r>
              <a:rPr lang="en-US" sz="2400" b="0" i="0" dirty="0">
                <a:effectLst/>
                <a:latin typeface="Times New Roman" panose="02020603050405020304" pitchFamily="18" charset="0"/>
                <a:cs typeface="Times New Roman" panose="02020603050405020304" pitchFamily="18" charset="0"/>
              </a:rPr>
              <a:t> model, </a:t>
            </a:r>
            <a:r>
              <a:rPr lang="en-US" sz="2400" b="0" i="0" dirty="0" err="1">
                <a:effectLst/>
                <a:latin typeface="Times New Roman" panose="02020603050405020304" pitchFamily="18" charset="0"/>
                <a:cs typeface="Times New Roman" panose="02020603050405020304" pitchFamily="18" charset="0"/>
              </a:rPr>
              <a:t>onnx</a:t>
            </a:r>
            <a:r>
              <a:rPr lang="en-US" sz="2400" b="0" i="0" dirty="0">
                <a:effectLst/>
                <a:latin typeface="Times New Roman" panose="02020603050405020304" pitchFamily="18" charset="0"/>
                <a:cs typeface="Times New Roman" panose="02020603050405020304" pitchFamily="18" charset="0"/>
              </a:rPr>
              <a:t> model was used.</a:t>
            </a:r>
          </a:p>
          <a:p>
            <a:pPr marL="0" indent="0">
              <a:buNone/>
            </a:pPr>
            <a:r>
              <a:rPr lang="en-IN" sz="2400" dirty="0">
                <a:latin typeface="Times New Roman" panose="02020603050405020304" pitchFamily="18" charset="0"/>
                <a:cs typeface="Times New Roman" panose="02020603050405020304" pitchFamily="18" charset="0"/>
              </a:rPr>
              <a:t>		ONNX runtime : 8.09 FPS</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PyTorch</a:t>
            </a:r>
            <a:r>
              <a:rPr lang="en-IN" sz="2400" dirty="0">
                <a:latin typeface="Times New Roman" panose="02020603050405020304" pitchFamily="18" charset="0"/>
                <a:cs typeface="Times New Roman" panose="02020603050405020304" pitchFamily="18" charset="0"/>
              </a:rPr>
              <a:t> : 3.61FPS</a:t>
            </a:r>
          </a:p>
          <a:p>
            <a:pPr marL="0" indent="0">
              <a:buNone/>
            </a:pPr>
            <a:r>
              <a:rPr lang="en-IN" sz="2400" dirty="0">
                <a:latin typeface="Times New Roman" panose="02020603050405020304" pitchFamily="18" charset="0"/>
                <a:cs typeface="Times New Roman" panose="02020603050405020304" pitchFamily="18" charset="0"/>
              </a:rPr>
              <a:t>   The above results are based on CPU.</a:t>
            </a:r>
          </a:p>
          <a:p>
            <a:pPr algn="just"/>
            <a:r>
              <a:rPr lang="en-US" sz="2400" b="0" i="0" dirty="0">
                <a:effectLst/>
                <a:latin typeface="Times New Roman" panose="02020603050405020304" pitchFamily="18" charset="0"/>
                <a:cs typeface="Times New Roman" panose="02020603050405020304" pitchFamily="18" charset="0"/>
              </a:rPr>
              <a:t>Model quantization approach can be followed.</a:t>
            </a:r>
          </a:p>
          <a:p>
            <a:pPr algn="just"/>
            <a:r>
              <a:rPr lang="en-US" sz="2400" dirty="0">
                <a:latin typeface="Times New Roman" panose="02020603050405020304" pitchFamily="18" charset="0"/>
                <a:cs typeface="Times New Roman" panose="02020603050405020304" pitchFamily="18" charset="0"/>
              </a:rPr>
              <a:t>Improvement in hardware can be done. Like using GPU/TPU.</a:t>
            </a:r>
          </a:p>
          <a:p>
            <a:pPr algn="just"/>
            <a:endParaRPr lang="en-US" sz="2400" b="0" i="0" dirty="0">
              <a:effectLst/>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294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0AC8-98AD-1E77-85F3-594ED9C2A664}"/>
              </a:ext>
            </a:extLst>
          </p:cNvPr>
          <p:cNvSpPr>
            <a:spLocks noGrp="1"/>
          </p:cNvSpPr>
          <p:nvPr>
            <p:ph type="title"/>
          </p:nvPr>
        </p:nvSpPr>
        <p:spPr/>
        <p:txBody>
          <a:bodyPr/>
          <a:lstStyle/>
          <a:p>
            <a:r>
              <a:rPr lang="en-IN" dirty="0">
                <a:solidFill>
                  <a:schemeClr val="accent1">
                    <a:lumMod val="50000"/>
                  </a:schemeClr>
                </a:solidFill>
                <a:latin typeface="Times New Roman" panose="02020603050405020304" pitchFamily="18" charset="0"/>
                <a:cs typeface="Times New Roman" panose="02020603050405020304" pitchFamily="18" charset="0"/>
              </a:rPr>
              <a:t>RESULT</a:t>
            </a:r>
          </a:p>
        </p:txBody>
      </p:sp>
      <p:pic>
        <p:nvPicPr>
          <p:cNvPr id="5" name="Picture 4">
            <a:extLst>
              <a:ext uri="{FF2B5EF4-FFF2-40B4-BE49-F238E27FC236}">
                <a16:creationId xmlns:a16="http://schemas.microsoft.com/office/drawing/2014/main" id="{D82CE082-7D5A-3EAC-C6E5-8CA04579BF77}"/>
              </a:ext>
            </a:extLst>
          </p:cNvPr>
          <p:cNvPicPr>
            <a:picLocks noChangeAspect="1"/>
          </p:cNvPicPr>
          <p:nvPr/>
        </p:nvPicPr>
        <p:blipFill>
          <a:blip r:embed="rId2"/>
          <a:stretch>
            <a:fillRect/>
          </a:stretch>
        </p:blipFill>
        <p:spPr>
          <a:xfrm>
            <a:off x="2949389" y="1762768"/>
            <a:ext cx="4742329" cy="4730107"/>
          </a:xfrm>
          <a:prstGeom prst="rect">
            <a:avLst/>
          </a:prstGeom>
        </p:spPr>
      </p:pic>
    </p:spTree>
    <p:extLst>
      <p:ext uri="{BB962C8B-B14F-4D97-AF65-F5344CB8AC3E}">
        <p14:creationId xmlns:p14="http://schemas.microsoft.com/office/powerpoint/2010/main" val="1445299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971</TotalTime>
  <Words>308</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Rounded MT Bold</vt:lpstr>
      <vt:lpstr>Calibri</vt:lpstr>
      <vt:lpstr>Calibri Light</vt:lpstr>
      <vt:lpstr>Times New Roman</vt:lpstr>
      <vt:lpstr>Office Theme</vt:lpstr>
      <vt:lpstr>ASSIGNMENT ROUND</vt:lpstr>
      <vt:lpstr>Choice of model</vt:lpstr>
      <vt:lpstr>WHY YOLOv8?</vt:lpstr>
      <vt:lpstr>Methods Adopted which failed</vt:lpstr>
      <vt:lpstr>Current Approach</vt:lpstr>
      <vt:lpstr>Advantages and Drawbacks</vt:lpstr>
      <vt:lpstr>FPS OPTIMIZATION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ROUND</dc:title>
  <dc:creator>SHRUTI MATHEW</dc:creator>
  <cp:lastModifiedBy>SHRUTI MATHEW</cp:lastModifiedBy>
  <cp:revision>3</cp:revision>
  <dcterms:created xsi:type="dcterms:W3CDTF">2023-09-02T10:57:50Z</dcterms:created>
  <dcterms:modified xsi:type="dcterms:W3CDTF">2023-09-03T03:09:00Z</dcterms:modified>
</cp:coreProperties>
</file>