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171B71-3850-4FDA-83CC-4AE38377FB63}" v="1" dt="2025-07-05T10:29:40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uti mule" userId="9cd1b5fb6d5dfc19" providerId="LiveId" clId="{2C171B71-3850-4FDA-83CC-4AE38377FB63}"/>
    <pc:docChg chg="addSld delSld modSld">
      <pc:chgData name="shruti mule" userId="9cd1b5fb6d5dfc19" providerId="LiveId" clId="{2C171B71-3850-4FDA-83CC-4AE38377FB63}" dt="2025-07-05T11:07:01.141" v="10" actId="2696"/>
      <pc:docMkLst>
        <pc:docMk/>
      </pc:docMkLst>
      <pc:sldChg chg="addSp delSp modSp new del mod">
        <pc:chgData name="shruti mule" userId="9cd1b5fb6d5dfc19" providerId="LiveId" clId="{2C171B71-3850-4FDA-83CC-4AE38377FB63}" dt="2025-07-05T11:07:01.141" v="10" actId="2696"/>
        <pc:sldMkLst>
          <pc:docMk/>
          <pc:sldMk cId="527019944" sldId="272"/>
        </pc:sldMkLst>
        <pc:spChg chg="mod">
          <ac:chgData name="shruti mule" userId="9cd1b5fb6d5dfc19" providerId="LiveId" clId="{2C171B71-3850-4FDA-83CC-4AE38377FB63}" dt="2025-07-05T10:30:12.551" v="8" actId="20577"/>
          <ac:spMkLst>
            <pc:docMk/>
            <pc:sldMk cId="527019944" sldId="272"/>
            <ac:spMk id="2" creationId="{08094822-916E-7DCD-6728-16D82EA209FF}"/>
          </ac:spMkLst>
        </pc:spChg>
        <pc:spChg chg="del">
          <ac:chgData name="shruti mule" userId="9cd1b5fb6d5dfc19" providerId="LiveId" clId="{2C171B71-3850-4FDA-83CC-4AE38377FB63}" dt="2025-07-05T10:29:40.957" v="1" actId="931"/>
          <ac:spMkLst>
            <pc:docMk/>
            <pc:sldMk cId="527019944" sldId="272"/>
            <ac:spMk id="3" creationId="{422C80A0-B584-B4AA-4C6C-6D76F05CE6CC}"/>
          </ac:spMkLst>
        </pc:spChg>
        <pc:picChg chg="add mod">
          <ac:chgData name="shruti mule" userId="9cd1b5fb6d5dfc19" providerId="LiveId" clId="{2C171B71-3850-4FDA-83CC-4AE38377FB63}" dt="2025-07-05T10:30:20.228" v="9" actId="1076"/>
          <ac:picMkLst>
            <pc:docMk/>
            <pc:sldMk cId="527019944" sldId="272"/>
            <ac:picMk id="5" creationId="{45047415-6CB6-BBFC-8CD9-9748E27ACC1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098B-9F6C-DF89-644C-E7227A943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476F7-76FD-1DEB-7BF7-DC173B433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9D338-6343-712C-003E-DA472CCC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0643-30C5-43CE-B0B1-FBDB22AF902D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CD7B9-49A8-6CA1-D1AE-8F71532E2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B5109-9430-2E2B-9972-1A973575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C06A-7B02-4B6B-A6D7-6C5AAC725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45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4C20-D070-8FBE-C4D8-749747B4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A3E5F-4C9E-F9F2-E9D4-826E466DD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3FB19-C7C9-890D-CC31-2D4178AC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0643-30C5-43CE-B0B1-FBDB22AF902D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01A4D-E566-E57F-06A9-A2E4F1F1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F8857-CA8C-A47E-5473-E8BFDE64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C06A-7B02-4B6B-A6D7-6C5AAC725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45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878609-EDD6-F210-E509-4A0039BE2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BF168-3973-3C25-D63B-DAABFE79C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DBD72-0F35-A09D-620C-2181007DA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0643-30C5-43CE-B0B1-FBDB22AF902D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D0B33-1FDB-8AEC-58B1-58F8BD52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D5E3F-148C-12BD-6373-4074702B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C06A-7B02-4B6B-A6D7-6C5AAC725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29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58572-CBCC-780F-D2CB-F8F1045E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2650F-5170-4A0D-CCC7-8008C3EDB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B64EC-6A31-EDB0-9838-54D1A3F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0643-30C5-43CE-B0B1-FBDB22AF902D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AE0C7-96E4-3827-7A3E-85C112EE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04CFD-7D8B-9DA1-7309-849AEAFA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C06A-7B02-4B6B-A6D7-6C5AAC725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35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368AC-1214-D0D3-6C1C-B22B92D07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40B19-4F88-66DA-67BA-988E217F9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6EB40-FEF3-7F0D-BA00-440F97EDE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0643-30C5-43CE-B0B1-FBDB22AF902D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A5231-64F5-A2C5-DF00-FB15CD7F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1F953-2932-384B-A1E8-2A411FF7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C06A-7B02-4B6B-A6D7-6C5AAC725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08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EE81-A20F-2ED0-34ED-3774D208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8C883-CCF7-DB10-E06B-0FF29A0E3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92FAE-39F4-1D48-627C-CD030BC20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F8B79-B63B-F2E2-A9A8-65A13B9D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0643-30C5-43CE-B0B1-FBDB22AF902D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30539-6231-8D1F-8E0E-367A8B46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CAFCF-EF03-EB39-B7CC-8B20578C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C06A-7B02-4B6B-A6D7-6C5AAC725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21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FD19-BAC7-3005-DC7A-2B2E26FB5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A3979-F806-1A22-3987-F088E5F24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84D60-48AA-82C5-18F8-B30A9D2E6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C06988-87E4-447B-E638-06E0D42D7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16E11-5E1F-EB5F-8083-4D8E7F223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F8AF6-5FC2-2E49-9371-0AA730D6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0643-30C5-43CE-B0B1-FBDB22AF902D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94D0F3-7758-4286-339C-EBD6EFD9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93F33A-FF70-BE6C-6DE2-641DB132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C06A-7B02-4B6B-A6D7-6C5AAC725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03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021CD-A80D-C0C0-E7B0-95377168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C9F745-8893-1EA3-DBA6-8A5AAF8C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0643-30C5-43CE-B0B1-FBDB22AF902D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CEF3F-0342-6C9C-A60B-C03076CA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3FA77-4908-F50E-C5F0-3E3F00E5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C06A-7B02-4B6B-A6D7-6C5AAC725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77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246E1-188E-7A87-39FB-5C41876A2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0643-30C5-43CE-B0B1-FBDB22AF902D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336F09-4FA4-ADBA-76F1-2DBA9CAD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A0FE7-AC34-24B8-D434-0D8295B2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C06A-7B02-4B6B-A6D7-6C5AAC725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45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8562-5B16-B3A5-7C81-A030D12EC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3D7EF-7151-02C3-7949-89AC6C2BB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FF68A-EA1B-C2F2-F29F-6CD160B0F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A1B68-DD97-9461-58FB-A1A46EA3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0643-30C5-43CE-B0B1-FBDB22AF902D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C80F7-B617-46FD-74CD-F0763AC6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681ED-1FF7-2740-0150-261DFC8D0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C06A-7B02-4B6B-A6D7-6C5AAC725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04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73FE-E62B-17DC-4805-777D46FB1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467CDF-0D9C-614C-6E96-8B7478FA8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84FA2-A8B2-B855-29BB-6C27D5FDA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2AB9B-5E8D-42F6-2846-B908E09B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0643-30C5-43CE-B0B1-FBDB22AF902D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658B3-9913-C64D-F421-88E0E08D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F0B23-4133-14B1-8CC9-4C7FBC51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C06A-7B02-4B6B-A6D7-6C5AAC725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46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C07600-D184-47C2-4308-985B4D3F1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19D1D-B6B9-A385-7CE3-8FEA443B0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1C8EC-6620-6131-32F5-BF87AF61C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30643-30C5-43CE-B0B1-FBDB22AF902D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BF449-7883-73E8-9686-E76EAE356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7D321-2CA9-9326-6AE2-1584CF1A8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5C06A-7B02-4B6B-A6D7-6C5AAC725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31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02D9-A946-4A22-F7FD-0BB4826421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Title:-Contact Management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EC93A-6F7B-5B88-200C-8A98D13785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Java-based Phone Book Application</a:t>
            </a:r>
          </a:p>
          <a:p>
            <a:r>
              <a:rPr lang="en-US" dirty="0"/>
              <a:t>Presented by: Shruti Mule</a:t>
            </a:r>
          </a:p>
          <a:p>
            <a:r>
              <a:rPr lang="en-US" dirty="0"/>
              <a:t>Date:5/7/2025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5315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3B2F-5DE1-05DE-A43C-6F6BC110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CD1421-3011-E941-0EF4-FB6583F39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312068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BBD9-1D9C-1582-FBDC-4FDD6578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7AD932-9BC1-466A-4D5F-FC661AB6F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87482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9B8C-E2B7-8F76-5A09-A0DAD84A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19ECF3-5600-E506-2C91-533972A10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997553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2AEF-0E40-435C-BD0A-49215A8B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D62A-D35D-33E7-0350-DFFA0C7B8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and easy-to-use</a:t>
            </a:r>
          </a:p>
          <a:p>
            <a:r>
              <a:rPr lang="en-US" dirty="0"/>
              <a:t>Desktop-based</a:t>
            </a:r>
          </a:p>
          <a:p>
            <a:r>
              <a:rPr lang="en-US" dirty="0"/>
              <a:t>Quick operations using GUI</a:t>
            </a:r>
          </a:p>
          <a:p>
            <a:r>
              <a:rPr lang="en-US" dirty="0"/>
              <a:t>Data safely stored in 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1502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A3932-4399-E671-8E5B-36D974464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6837-EF93-EA02-ED11-4687BE097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login authentication</a:t>
            </a:r>
          </a:p>
          <a:p>
            <a:r>
              <a:rPr lang="en-US" dirty="0"/>
              <a:t>Export contacts to PDF</a:t>
            </a:r>
          </a:p>
          <a:p>
            <a:r>
              <a:rPr lang="en-US" dirty="0"/>
              <a:t>Add profile pictures</a:t>
            </a:r>
          </a:p>
          <a:p>
            <a:r>
              <a:rPr lang="en-US" dirty="0"/>
              <a:t>Integrate with mobile devices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8466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D578A-E2C5-FE08-0178-08A20AD0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DCFB5-AAFE-2E6B-4433-DB7A8E415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a fully Functional contact manager using java and </a:t>
            </a:r>
            <a:r>
              <a:rPr lang="en-US" dirty="0" err="1"/>
              <a:t>jdbc</a:t>
            </a:r>
            <a:endParaRPr lang="en-US" dirty="0"/>
          </a:p>
          <a:p>
            <a:r>
              <a:rPr lang="en-US" dirty="0"/>
              <a:t>Real-time database operation</a:t>
            </a:r>
          </a:p>
          <a:p>
            <a:r>
              <a:rPr lang="en-US" dirty="0" err="1"/>
              <a:t>Learnings:GUI</a:t>
            </a:r>
            <a:r>
              <a:rPr lang="en-US" dirty="0"/>
              <a:t> </a:t>
            </a:r>
            <a:r>
              <a:rPr lang="en-US" dirty="0" err="1"/>
              <a:t>design,jdbc,database</a:t>
            </a:r>
            <a:r>
              <a:rPr lang="en-US" dirty="0"/>
              <a:t> </a:t>
            </a:r>
            <a:r>
              <a:rPr lang="en-US" dirty="0" err="1"/>
              <a:t>connectivity,CRUD</a:t>
            </a:r>
            <a:r>
              <a:rPr lang="en-US" dirty="0"/>
              <a:t> operations.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8091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142A-FBB7-C466-0608-C2D1AEFE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1378"/>
          </a:xfrm>
        </p:spPr>
        <p:txBody>
          <a:bodyPr/>
          <a:lstStyle/>
          <a:p>
            <a:r>
              <a:rPr lang="en-US" dirty="0"/>
              <a:t>                       THANK YOU!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CE601-665F-BCC5-C43C-25D96B263ED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636900" y="6329836"/>
            <a:ext cx="8539723" cy="1646074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92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8595-E118-6203-B667-33FC65B7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3507-40A2-A1E6-4251-B18A46628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Contact Management System helps users :-</a:t>
            </a:r>
          </a:p>
          <a:p>
            <a:pPr marL="0" indent="0">
              <a:buNone/>
            </a:pPr>
            <a:r>
              <a:rPr lang="en-US" dirty="0"/>
              <a:t>       1.Store</a:t>
            </a:r>
          </a:p>
          <a:p>
            <a:pPr marL="0" indent="0">
              <a:buNone/>
            </a:pPr>
            <a:r>
              <a:rPr lang="en-US" dirty="0"/>
              <a:t>       2.Retrieve</a:t>
            </a:r>
          </a:p>
          <a:p>
            <a:pPr marL="0" indent="0">
              <a:buNone/>
            </a:pPr>
            <a:r>
              <a:rPr lang="en-US" dirty="0"/>
              <a:t>       3.Update</a:t>
            </a:r>
          </a:p>
          <a:p>
            <a:pPr marL="0" indent="0">
              <a:buNone/>
            </a:pPr>
            <a:r>
              <a:rPr lang="en-US" dirty="0"/>
              <a:t>       4.Delete contact information</a:t>
            </a:r>
          </a:p>
          <a:p>
            <a:r>
              <a:rPr lang="en-US" dirty="0"/>
              <a:t>Developed using </a:t>
            </a:r>
            <a:r>
              <a:rPr lang="en-US" dirty="0" err="1"/>
              <a:t>Java,JDBC,MySQL,and</a:t>
            </a:r>
            <a:r>
              <a:rPr lang="en-US" dirty="0"/>
              <a:t> Swing GUI.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59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4F4E-5922-FAC2-7119-0FAB1CF0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760F2-87A6-E962-E6F2-5448F7EA1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design a user-friendly contact book application.</a:t>
            </a:r>
          </a:p>
          <a:p>
            <a:r>
              <a:rPr lang="en-US" dirty="0"/>
              <a:t>Enable users to:</a:t>
            </a:r>
          </a:p>
          <a:p>
            <a:r>
              <a:rPr lang="en-US" dirty="0"/>
              <a:t>1.Add new contacts</a:t>
            </a:r>
          </a:p>
          <a:p>
            <a:r>
              <a:rPr lang="en-US" dirty="0"/>
              <a:t>2.View all contacts</a:t>
            </a:r>
          </a:p>
          <a:p>
            <a:r>
              <a:rPr lang="en-US" dirty="0"/>
              <a:t>3.Search for a contact</a:t>
            </a:r>
          </a:p>
          <a:p>
            <a:r>
              <a:rPr lang="en-US" dirty="0"/>
              <a:t>4.Update or delete existing contacts.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947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297E-B68E-7EFC-3CEF-820E6894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Technologies:-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86032-9E2D-AD11-CD33-9DDD1A458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Java-core language</a:t>
            </a:r>
          </a:p>
          <a:p>
            <a:r>
              <a:rPr lang="en-US" dirty="0"/>
              <a:t>JDBC-connects Java to MySQL</a:t>
            </a:r>
          </a:p>
          <a:p>
            <a:r>
              <a:rPr lang="en-US" dirty="0"/>
              <a:t>MySQL-database</a:t>
            </a:r>
          </a:p>
          <a:p>
            <a:r>
              <a:rPr lang="en-US" dirty="0" err="1"/>
              <a:t>Intellij</a:t>
            </a:r>
            <a:r>
              <a:rPr lang="en-US" dirty="0"/>
              <a:t> IDEA-IDE</a:t>
            </a:r>
          </a:p>
          <a:p>
            <a:r>
              <a:rPr lang="en-US" dirty="0"/>
              <a:t>Java Swing-GUI user interface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617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FB4E8-D20E-8578-65C3-F07E3D3E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4B625-F86E-DF23-306A-FC77E89C9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Add contact</a:t>
            </a:r>
          </a:p>
          <a:p>
            <a:r>
              <a:rPr lang="en-US" dirty="0"/>
              <a:t>Search contact by name</a:t>
            </a:r>
          </a:p>
          <a:p>
            <a:r>
              <a:rPr lang="en-US" dirty="0"/>
              <a:t>View all contacts</a:t>
            </a:r>
          </a:p>
          <a:p>
            <a:r>
              <a:rPr lang="en-US" dirty="0"/>
              <a:t>Update contact</a:t>
            </a:r>
          </a:p>
          <a:p>
            <a:r>
              <a:rPr lang="en-US" dirty="0"/>
              <a:t>Delete contact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41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4711-63CF-ABC3-FCA3-0C37A8F2B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A8FB2-35DA-5F67-2F0F-4BF8ED969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Frontend: Java Swing GUI</a:t>
            </a:r>
          </a:p>
          <a:p>
            <a:r>
              <a:rPr lang="en-US" dirty="0"/>
              <a:t>Backend: JDBC for database interaction</a:t>
            </a:r>
          </a:p>
          <a:p>
            <a:r>
              <a:rPr lang="en-US" dirty="0"/>
              <a:t>Database: MySQL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20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FA09-82C6-F3FF-0AEC-004C176E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Overview:-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C0833-7E5B-4029-36CD-0CF910450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Contact.java – </a:t>
            </a:r>
            <a:r>
              <a:rPr lang="en-US" dirty="0" err="1"/>
              <a:t>pojo</a:t>
            </a:r>
            <a:r>
              <a:rPr lang="en-US" dirty="0"/>
              <a:t> class</a:t>
            </a:r>
          </a:p>
          <a:p>
            <a:r>
              <a:rPr lang="en-US" dirty="0"/>
              <a:t>ContactDAO.java – Handles database operation</a:t>
            </a:r>
          </a:p>
          <a:p>
            <a:r>
              <a:rPr lang="en-US" dirty="0"/>
              <a:t>ContactAppGUI.java – swing-based user interface</a:t>
            </a:r>
          </a:p>
          <a:p>
            <a:r>
              <a:rPr lang="en-US" dirty="0"/>
              <a:t>Main.java – Runs the 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4702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4035-9635-1540-D7D2-42DF639B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Screenshots:-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F6D864-BCF6-BD59-8394-759CE9F5F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06467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AEDA-CA94-0009-9C72-40B1ACE9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63B0F7-D667-2DE9-F368-E6F78AEB5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60660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246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Title:-Contact Management System</vt:lpstr>
      <vt:lpstr>Introduction:-</vt:lpstr>
      <vt:lpstr>Objective:-</vt:lpstr>
      <vt:lpstr>Tools &amp; Technologies:-</vt:lpstr>
      <vt:lpstr>Features:-</vt:lpstr>
      <vt:lpstr>System Architecture:-</vt:lpstr>
      <vt:lpstr>Implementation Overview:-</vt:lpstr>
      <vt:lpstr>Screenshots:-</vt:lpstr>
      <vt:lpstr>.</vt:lpstr>
      <vt:lpstr>.</vt:lpstr>
      <vt:lpstr>.</vt:lpstr>
      <vt:lpstr>Output:</vt:lpstr>
      <vt:lpstr>Benefits:-</vt:lpstr>
      <vt:lpstr>Future Enhancements:-</vt:lpstr>
      <vt:lpstr>Conclusion:-</vt:lpstr>
      <vt:lpstr>                      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shruti mule</dc:creator>
  <cp:lastModifiedBy>shruti mule</cp:lastModifiedBy>
  <cp:revision>1</cp:revision>
  <dcterms:created xsi:type="dcterms:W3CDTF">2025-07-05T10:12:23Z</dcterms:created>
  <dcterms:modified xsi:type="dcterms:W3CDTF">2025-07-05T11:07:11Z</dcterms:modified>
</cp:coreProperties>
</file>