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dhish Sharma" initials="NS" lastIdx="2" clrIdx="0">
    <p:extLst>
      <p:ext uri="{19B8F6BF-5375-455C-9EA6-DF929625EA0E}">
        <p15:presenceInfo xmlns:p15="http://schemas.microsoft.com/office/powerpoint/2012/main" userId="b48d8f73316d90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Narad" userId="1a588c526029cd43" providerId="LiveId" clId="{F5DEB6C9-2A60-4F25-B681-A88C9D4A06EE}"/>
    <pc:docChg chg="undo custSel addSld modSld">
      <pc:chgData name="Shruti Narad" userId="1a588c526029cd43" providerId="LiveId" clId="{F5DEB6C9-2A60-4F25-B681-A88C9D4A06EE}" dt="2022-05-21T08:50:23.158" v="41" actId="115"/>
      <pc:docMkLst>
        <pc:docMk/>
      </pc:docMkLst>
      <pc:sldChg chg="modSp">
        <pc:chgData name="Shruti Narad" userId="1a588c526029cd43" providerId="LiveId" clId="{F5DEB6C9-2A60-4F25-B681-A88C9D4A06EE}" dt="2022-05-21T08:48:43.544" v="20"/>
        <pc:sldMkLst>
          <pc:docMk/>
          <pc:sldMk cId="4037533619" sldId="257"/>
        </pc:sldMkLst>
        <pc:spChg chg="mod">
          <ac:chgData name="Shruti Narad" userId="1a588c526029cd43" providerId="LiveId" clId="{F5DEB6C9-2A60-4F25-B681-A88C9D4A06EE}" dt="2022-05-21T08:48:43.544" v="20"/>
          <ac:spMkLst>
            <pc:docMk/>
            <pc:sldMk cId="4037533619" sldId="257"/>
            <ac:spMk id="3" creationId="{C569F9F3-4775-462C-A79D-124BC41A7DC8}"/>
          </ac:spMkLst>
        </pc:spChg>
      </pc:sldChg>
      <pc:sldChg chg="modSp">
        <pc:chgData name="Shruti Narad" userId="1a588c526029cd43" providerId="LiveId" clId="{F5DEB6C9-2A60-4F25-B681-A88C9D4A06EE}" dt="2022-05-21T08:48:43.544" v="20"/>
        <pc:sldMkLst>
          <pc:docMk/>
          <pc:sldMk cId="715698063" sldId="260"/>
        </pc:sldMkLst>
        <pc:spChg chg="mod">
          <ac:chgData name="Shruti Narad" userId="1a588c526029cd43" providerId="LiveId" clId="{F5DEB6C9-2A60-4F25-B681-A88C9D4A06EE}" dt="2022-05-21T08:48:43.544" v="20"/>
          <ac:spMkLst>
            <pc:docMk/>
            <pc:sldMk cId="715698063" sldId="260"/>
            <ac:spMk id="3" creationId="{06C16FE1-3C45-4CC9-A414-CD39DE55E424}"/>
          </ac:spMkLst>
        </pc:spChg>
      </pc:sldChg>
      <pc:sldChg chg="modSp">
        <pc:chgData name="Shruti Narad" userId="1a588c526029cd43" providerId="LiveId" clId="{F5DEB6C9-2A60-4F25-B681-A88C9D4A06EE}" dt="2022-05-21T08:48:43.544" v="20"/>
        <pc:sldMkLst>
          <pc:docMk/>
          <pc:sldMk cId="2271736807" sldId="261"/>
        </pc:sldMkLst>
        <pc:spChg chg="mod">
          <ac:chgData name="Shruti Narad" userId="1a588c526029cd43" providerId="LiveId" clId="{F5DEB6C9-2A60-4F25-B681-A88C9D4A06EE}" dt="2022-05-21T08:48:43.544" v="20"/>
          <ac:spMkLst>
            <pc:docMk/>
            <pc:sldMk cId="2271736807" sldId="261"/>
            <ac:spMk id="2" creationId="{9C9C4060-F003-4BCA-837F-DD600D5FB3BE}"/>
          </ac:spMkLst>
        </pc:spChg>
        <pc:spChg chg="mod">
          <ac:chgData name="Shruti Narad" userId="1a588c526029cd43" providerId="LiveId" clId="{F5DEB6C9-2A60-4F25-B681-A88C9D4A06EE}" dt="2022-05-21T08:48:43.544" v="20"/>
          <ac:spMkLst>
            <pc:docMk/>
            <pc:sldMk cId="2271736807" sldId="261"/>
            <ac:spMk id="3" creationId="{55EB0E80-CF19-40BB-AEB4-3A3FE97DAD9D}"/>
          </ac:spMkLst>
        </pc:spChg>
      </pc:sldChg>
      <pc:sldChg chg="modSp">
        <pc:chgData name="Shruti Narad" userId="1a588c526029cd43" providerId="LiveId" clId="{F5DEB6C9-2A60-4F25-B681-A88C9D4A06EE}" dt="2022-05-21T08:48:43.544" v="20"/>
        <pc:sldMkLst>
          <pc:docMk/>
          <pc:sldMk cId="3052870877" sldId="262"/>
        </pc:sldMkLst>
        <pc:spChg chg="mod">
          <ac:chgData name="Shruti Narad" userId="1a588c526029cd43" providerId="LiveId" clId="{F5DEB6C9-2A60-4F25-B681-A88C9D4A06EE}" dt="2022-05-21T08:48:43.544" v="20"/>
          <ac:spMkLst>
            <pc:docMk/>
            <pc:sldMk cId="3052870877" sldId="262"/>
            <ac:spMk id="2" creationId="{D2032191-2562-4208-A4C2-345871C96054}"/>
          </ac:spMkLst>
        </pc:spChg>
      </pc:sldChg>
      <pc:sldChg chg="modSp mod">
        <pc:chgData name="Shruti Narad" userId="1a588c526029cd43" providerId="LiveId" clId="{F5DEB6C9-2A60-4F25-B681-A88C9D4A06EE}" dt="2022-05-21T08:48:43.544" v="20"/>
        <pc:sldMkLst>
          <pc:docMk/>
          <pc:sldMk cId="2809271593" sldId="263"/>
        </pc:sldMkLst>
        <pc:spChg chg="mod">
          <ac:chgData name="Shruti Narad" userId="1a588c526029cd43" providerId="LiveId" clId="{F5DEB6C9-2A60-4F25-B681-A88C9D4A06EE}" dt="2022-05-21T08:48:43.544" v="20"/>
          <ac:spMkLst>
            <pc:docMk/>
            <pc:sldMk cId="2809271593" sldId="263"/>
            <ac:spMk id="2" creationId="{11ACC431-B34E-4950-AEA4-9CB5BDE3851A}"/>
          </ac:spMkLst>
        </pc:spChg>
        <pc:spChg chg="mod">
          <ac:chgData name="Shruti Narad" userId="1a588c526029cd43" providerId="LiveId" clId="{F5DEB6C9-2A60-4F25-B681-A88C9D4A06EE}" dt="2022-05-21T08:46:37.818" v="3" actId="20577"/>
          <ac:spMkLst>
            <pc:docMk/>
            <pc:sldMk cId="2809271593" sldId="263"/>
            <ac:spMk id="3" creationId="{23E69E0F-EE32-453D-AD28-6663FB90B947}"/>
          </ac:spMkLst>
        </pc:spChg>
      </pc:sldChg>
      <pc:sldChg chg="modSp">
        <pc:chgData name="Shruti Narad" userId="1a588c526029cd43" providerId="LiveId" clId="{F5DEB6C9-2A60-4F25-B681-A88C9D4A06EE}" dt="2022-05-21T08:48:43.544" v="20"/>
        <pc:sldMkLst>
          <pc:docMk/>
          <pc:sldMk cId="3563504591" sldId="267"/>
        </pc:sldMkLst>
        <pc:spChg chg="mod">
          <ac:chgData name="Shruti Narad" userId="1a588c526029cd43" providerId="LiveId" clId="{F5DEB6C9-2A60-4F25-B681-A88C9D4A06EE}" dt="2022-05-21T08:48:43.544" v="20"/>
          <ac:spMkLst>
            <pc:docMk/>
            <pc:sldMk cId="3563504591" sldId="267"/>
            <ac:spMk id="2" creationId="{8A579627-4D8F-4FB8-B361-C3B23D54771D}"/>
          </ac:spMkLst>
        </pc:spChg>
      </pc:sldChg>
      <pc:sldChg chg="addSp delSp modSp new mod">
        <pc:chgData name="Shruti Narad" userId="1a588c526029cd43" providerId="LiveId" clId="{F5DEB6C9-2A60-4F25-B681-A88C9D4A06EE}" dt="2022-05-21T08:50:23.158" v="41" actId="115"/>
        <pc:sldMkLst>
          <pc:docMk/>
          <pc:sldMk cId="908826647" sldId="268"/>
        </pc:sldMkLst>
        <pc:spChg chg="mod">
          <ac:chgData name="Shruti Narad" userId="1a588c526029cd43" providerId="LiveId" clId="{F5DEB6C9-2A60-4F25-B681-A88C9D4A06EE}" dt="2022-05-21T08:50:23.158" v="41" actId="115"/>
          <ac:spMkLst>
            <pc:docMk/>
            <pc:sldMk cId="908826647" sldId="268"/>
            <ac:spMk id="2" creationId="{49B266B6-EB2D-0802-FA00-40774A10B258}"/>
          </ac:spMkLst>
        </pc:spChg>
        <pc:spChg chg="del">
          <ac:chgData name="Shruti Narad" userId="1a588c526029cd43" providerId="LiveId" clId="{F5DEB6C9-2A60-4F25-B681-A88C9D4A06EE}" dt="2022-05-21T08:48:07.336" v="14" actId="21"/>
          <ac:spMkLst>
            <pc:docMk/>
            <pc:sldMk cId="908826647" sldId="268"/>
            <ac:spMk id="3" creationId="{4F14E66C-DC6F-3B93-08ED-91D3758C417D}"/>
          </ac:spMkLst>
        </pc:spChg>
        <pc:spChg chg="add del mod">
          <ac:chgData name="Shruti Narad" userId="1a588c526029cd43" providerId="LiveId" clId="{F5DEB6C9-2A60-4F25-B681-A88C9D4A06EE}" dt="2022-05-21T08:49:21.472" v="22" actId="33987"/>
          <ac:spMkLst>
            <pc:docMk/>
            <pc:sldMk cId="908826647" sldId="268"/>
            <ac:spMk id="4" creationId="{1C7CA897-9682-8E1B-C6A9-1F481D608CA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8B7CC-EB3F-4423-BF17-0A4F474A68B6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29D310-0381-43BB-9794-0764E4A64848}">
      <dgm:prSet phldrT="[Text]"/>
      <dgm:spPr/>
      <dgm:t>
        <a:bodyPr/>
        <a:lstStyle/>
        <a:p>
          <a:r>
            <a:rPr lang="en-US" dirty="0"/>
            <a:t>NLP MODEL</a:t>
          </a:r>
          <a:endParaRPr lang="en-IN" dirty="0"/>
        </a:p>
      </dgm:t>
    </dgm:pt>
    <dgm:pt modelId="{5EF70920-A948-4E40-B68D-550D03C15A50}" type="parTrans" cxnId="{F9B288D6-53CF-41BC-B794-14B521F443C0}">
      <dgm:prSet/>
      <dgm:spPr/>
      <dgm:t>
        <a:bodyPr/>
        <a:lstStyle/>
        <a:p>
          <a:endParaRPr lang="en-IN"/>
        </a:p>
      </dgm:t>
    </dgm:pt>
    <dgm:pt modelId="{15F80DC3-B0CF-441E-9321-201838282AE7}" type="sibTrans" cxnId="{F9B288D6-53CF-41BC-B794-14B521F443C0}">
      <dgm:prSet/>
      <dgm:spPr/>
      <dgm:t>
        <a:bodyPr/>
        <a:lstStyle/>
        <a:p>
          <a:endParaRPr lang="en-IN"/>
        </a:p>
      </dgm:t>
    </dgm:pt>
    <dgm:pt modelId="{F09D714D-6527-4882-8146-847B16E58AFF}">
      <dgm:prSet phldrT="[Text]"/>
      <dgm:spPr/>
      <dgm:t>
        <a:bodyPr/>
        <a:lstStyle/>
        <a:p>
          <a:r>
            <a:rPr lang="en-US" dirty="0"/>
            <a:t>CHAT WINDOW</a:t>
          </a:r>
          <a:endParaRPr lang="en-IN" dirty="0"/>
        </a:p>
      </dgm:t>
    </dgm:pt>
    <dgm:pt modelId="{AEC8FDED-1206-4D09-8B01-12B286FBF58E}" type="parTrans" cxnId="{D8C28F9C-1575-4F08-81CC-B7B936002991}">
      <dgm:prSet/>
      <dgm:spPr>
        <a:ln>
          <a:solidFill>
            <a:schemeClr val="bg1">
              <a:lumMod val="95000"/>
              <a:lumOff val="5000"/>
            </a:schemeClr>
          </a:solidFill>
        </a:ln>
      </dgm:spPr>
      <dgm:t>
        <a:bodyPr/>
        <a:lstStyle/>
        <a:p>
          <a:endParaRPr lang="en-IN"/>
        </a:p>
      </dgm:t>
    </dgm:pt>
    <dgm:pt modelId="{59157B8A-E850-48DE-8C1E-D1F818D7E44B}" type="sibTrans" cxnId="{D8C28F9C-1575-4F08-81CC-B7B936002991}">
      <dgm:prSet/>
      <dgm:spPr/>
      <dgm:t>
        <a:bodyPr/>
        <a:lstStyle/>
        <a:p>
          <a:endParaRPr lang="en-IN"/>
        </a:p>
      </dgm:t>
    </dgm:pt>
    <dgm:pt modelId="{4A284FB6-2943-486F-8050-7D941EA2817A}">
      <dgm:prSet phldrT="[Text]"/>
      <dgm:spPr/>
      <dgm:t>
        <a:bodyPr/>
        <a:lstStyle/>
        <a:p>
          <a:r>
            <a:rPr lang="en-US" dirty="0"/>
            <a:t>APPLICATION DATABASE</a:t>
          </a:r>
          <a:endParaRPr lang="en-IN" dirty="0"/>
        </a:p>
      </dgm:t>
    </dgm:pt>
    <dgm:pt modelId="{D1C94BAF-6C34-4235-A948-F1E8764BF07D}" type="parTrans" cxnId="{A72A4AF5-186C-46FA-9F79-F3AC549CF93E}">
      <dgm:prSet/>
      <dgm:spPr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BAA538A2-A762-433C-A000-C79213F164DD}" type="sibTrans" cxnId="{A72A4AF5-186C-46FA-9F79-F3AC549CF93E}">
      <dgm:prSet/>
      <dgm:spPr/>
      <dgm:t>
        <a:bodyPr/>
        <a:lstStyle/>
        <a:p>
          <a:endParaRPr lang="en-IN"/>
        </a:p>
      </dgm:t>
    </dgm:pt>
    <dgm:pt modelId="{71EB9355-F785-4FA8-A8E8-0DE864537441}">
      <dgm:prSet phldrT="[Text]"/>
      <dgm:spPr/>
      <dgm:t>
        <a:bodyPr/>
        <a:lstStyle/>
        <a:p>
          <a:r>
            <a:rPr lang="en-US" dirty="0"/>
            <a:t>CORPUS</a:t>
          </a:r>
          <a:endParaRPr lang="en-IN" dirty="0"/>
        </a:p>
      </dgm:t>
    </dgm:pt>
    <dgm:pt modelId="{425B2BFB-AF51-4AA9-A675-1337447FFC83}" type="parTrans" cxnId="{286D1DFB-307A-47BD-A656-4C35F0597D64}">
      <dgm:prSet/>
      <dgm:spPr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BE39B763-8D2C-4689-BA34-631C3C951827}" type="sibTrans" cxnId="{286D1DFB-307A-47BD-A656-4C35F0597D64}">
      <dgm:prSet/>
      <dgm:spPr/>
      <dgm:t>
        <a:bodyPr/>
        <a:lstStyle/>
        <a:p>
          <a:endParaRPr lang="en-IN"/>
        </a:p>
      </dgm:t>
    </dgm:pt>
    <dgm:pt modelId="{24358DF8-C393-4CBA-AA61-51E4B7D20560}">
      <dgm:prSet phldrT="[Text]" phldr="1" custRadScaleRad="133604" custRadScaleInc="-41801"/>
      <dgm:spPr/>
      <dgm:t>
        <a:bodyPr/>
        <a:lstStyle/>
        <a:p>
          <a:endParaRPr lang="en-IN"/>
        </a:p>
      </dgm:t>
    </dgm:pt>
    <dgm:pt modelId="{86F7D170-6B8A-4449-AE01-54DB4EE6B812}" type="parTrans" cxnId="{09CA2F68-B4BC-4C18-BC5E-5CC54B0AB223}">
      <dgm:prSet/>
      <dgm:spPr/>
      <dgm:t>
        <a:bodyPr/>
        <a:lstStyle/>
        <a:p>
          <a:endParaRPr lang="en-IN"/>
        </a:p>
      </dgm:t>
    </dgm:pt>
    <dgm:pt modelId="{0D0917FA-12A4-47CB-AA60-3FA800C8AB2B}" type="sibTrans" cxnId="{09CA2F68-B4BC-4C18-BC5E-5CC54B0AB223}">
      <dgm:prSet/>
      <dgm:spPr/>
      <dgm:t>
        <a:bodyPr/>
        <a:lstStyle/>
        <a:p>
          <a:endParaRPr lang="en-IN"/>
        </a:p>
      </dgm:t>
    </dgm:pt>
    <dgm:pt modelId="{A53291BA-FBB5-499A-ADE6-AA8A8EF77748}">
      <dgm:prSet phldrT="[Text]" phldr="1" custRadScaleRad="123783" custRadScaleInc="-42596"/>
      <dgm:spPr/>
      <dgm:t>
        <a:bodyPr/>
        <a:lstStyle/>
        <a:p>
          <a:endParaRPr lang="en-IN" dirty="0"/>
        </a:p>
      </dgm:t>
    </dgm:pt>
    <dgm:pt modelId="{FACB2C62-D02C-4C8A-B9C6-E51B224F1064}" type="parTrans" cxnId="{BD7EF35C-51C3-45AB-83F3-C181956EADFF}">
      <dgm:prSet/>
      <dgm:spPr/>
      <dgm:t>
        <a:bodyPr/>
        <a:lstStyle/>
        <a:p>
          <a:endParaRPr lang="en-IN"/>
        </a:p>
      </dgm:t>
    </dgm:pt>
    <dgm:pt modelId="{BC7EE4E4-DF81-409A-B934-888AD6EA7C97}" type="sibTrans" cxnId="{BD7EF35C-51C3-45AB-83F3-C181956EADFF}">
      <dgm:prSet/>
      <dgm:spPr/>
      <dgm:t>
        <a:bodyPr/>
        <a:lstStyle/>
        <a:p>
          <a:endParaRPr lang="en-IN"/>
        </a:p>
      </dgm:t>
    </dgm:pt>
    <dgm:pt modelId="{84F1FCCC-1E97-4115-8D35-1CFADA011273}">
      <dgm:prSet custRadScaleRad="123783" custRadScaleInc="-42596"/>
      <dgm:spPr/>
      <dgm:t>
        <a:bodyPr/>
        <a:lstStyle/>
        <a:p>
          <a:endParaRPr lang="en-IN"/>
        </a:p>
      </dgm:t>
    </dgm:pt>
    <dgm:pt modelId="{C7485ED8-2DFD-44AC-A8B6-5868861DF6D7}" type="parTrans" cxnId="{FF17292D-F81B-4691-A9AA-2F2E3FD2CE1C}">
      <dgm:prSet/>
      <dgm:spPr>
        <a:ln>
          <a:solidFill>
            <a:schemeClr val="bg1">
              <a:lumMod val="95000"/>
              <a:lumOff val="5000"/>
            </a:schemeClr>
          </a:solidFill>
        </a:ln>
      </dgm:spPr>
      <dgm:t>
        <a:bodyPr/>
        <a:lstStyle/>
        <a:p>
          <a:endParaRPr lang="en-IN"/>
        </a:p>
      </dgm:t>
    </dgm:pt>
    <dgm:pt modelId="{39DA5EA0-5501-415C-8D32-76AC411C1CB7}" type="sibTrans" cxnId="{FF17292D-F81B-4691-A9AA-2F2E3FD2CE1C}">
      <dgm:prSet/>
      <dgm:spPr/>
      <dgm:t>
        <a:bodyPr/>
        <a:lstStyle/>
        <a:p>
          <a:endParaRPr lang="en-IN"/>
        </a:p>
      </dgm:t>
    </dgm:pt>
    <dgm:pt modelId="{93076333-4445-45F7-A63E-BB780DFF6106}" type="pres">
      <dgm:prSet presAssocID="{77D8B7CC-EB3F-4423-BF17-0A4F474A68B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D3817EC-8F71-4F18-BD7E-04410B5B7D3E}" type="pres">
      <dgm:prSet presAssocID="{5F29D310-0381-43BB-9794-0764E4A64848}" presName="singleCycle" presStyleCnt="0"/>
      <dgm:spPr/>
    </dgm:pt>
    <dgm:pt modelId="{96814953-3D88-44B7-84BF-4C6E45DD254F}" type="pres">
      <dgm:prSet presAssocID="{5F29D310-0381-43BB-9794-0764E4A64848}" presName="singleCenter" presStyleLbl="node1" presStyleIdx="0" presStyleCnt="4" custScaleX="234264" custLinFactNeighborX="656" custLinFactNeighborY="-10423">
        <dgm:presLayoutVars>
          <dgm:chMax val="7"/>
          <dgm:chPref val="7"/>
        </dgm:presLayoutVars>
      </dgm:prSet>
      <dgm:spPr/>
    </dgm:pt>
    <dgm:pt modelId="{FBC9CE8A-98FD-4238-AB8E-102BA5111561}" type="pres">
      <dgm:prSet presAssocID="{AEC8FDED-1206-4D09-8B01-12B286FBF58E}" presName="Name56" presStyleLbl="parChTrans1D2" presStyleIdx="0" presStyleCnt="3"/>
      <dgm:spPr/>
    </dgm:pt>
    <dgm:pt modelId="{5FDEC23D-F57F-449D-B0A1-193C67F22595}" type="pres">
      <dgm:prSet presAssocID="{F09D714D-6527-4882-8146-847B16E58AFF}" presName="text0" presStyleLbl="node1" presStyleIdx="1" presStyleCnt="4" custRadScaleRad="123783" custRadScaleInc="-42596">
        <dgm:presLayoutVars>
          <dgm:bulletEnabled val="1"/>
        </dgm:presLayoutVars>
      </dgm:prSet>
      <dgm:spPr/>
    </dgm:pt>
    <dgm:pt modelId="{42652AC9-E897-4884-AD71-D71EFC63AFE3}" type="pres">
      <dgm:prSet presAssocID="{D1C94BAF-6C34-4235-A948-F1E8764BF07D}" presName="Name56" presStyleLbl="parChTrans1D2" presStyleIdx="1" presStyleCnt="3"/>
      <dgm:spPr/>
    </dgm:pt>
    <dgm:pt modelId="{F031525D-D71E-49CA-AF6A-19A7C38B852E}" type="pres">
      <dgm:prSet presAssocID="{4A284FB6-2943-486F-8050-7D941EA2817A}" presName="text0" presStyleLbl="node1" presStyleIdx="2" presStyleCnt="4" custScaleX="147505" custRadScaleRad="129780" custRadScaleInc="-772">
        <dgm:presLayoutVars>
          <dgm:bulletEnabled val="1"/>
        </dgm:presLayoutVars>
      </dgm:prSet>
      <dgm:spPr/>
    </dgm:pt>
    <dgm:pt modelId="{3B9F2185-C45B-4A0B-B93A-4CE85823A646}" type="pres">
      <dgm:prSet presAssocID="{425B2BFB-AF51-4AA9-A675-1337447FFC83}" presName="Name56" presStyleLbl="parChTrans1D2" presStyleIdx="2" presStyleCnt="3"/>
      <dgm:spPr/>
    </dgm:pt>
    <dgm:pt modelId="{0B400187-3D68-47D0-BFBE-595593BCF86A}" type="pres">
      <dgm:prSet presAssocID="{71EB9355-F785-4FA8-A8E8-0DE864537441}" presName="text0" presStyleLbl="node1" presStyleIdx="3" presStyleCnt="4" custScaleX="135468" custRadScaleRad="152641" custRadScaleInc="1454">
        <dgm:presLayoutVars>
          <dgm:bulletEnabled val="1"/>
        </dgm:presLayoutVars>
      </dgm:prSet>
      <dgm:spPr/>
    </dgm:pt>
  </dgm:ptLst>
  <dgm:cxnLst>
    <dgm:cxn modelId="{FF17292D-F81B-4691-A9AA-2F2E3FD2CE1C}" srcId="{77D8B7CC-EB3F-4423-BF17-0A4F474A68B6}" destId="{84F1FCCC-1E97-4115-8D35-1CFADA011273}" srcOrd="3" destOrd="0" parTransId="{C7485ED8-2DFD-44AC-A8B6-5868861DF6D7}" sibTransId="{39DA5EA0-5501-415C-8D32-76AC411C1CB7}"/>
    <dgm:cxn modelId="{B142655B-FD7A-4155-9FFF-E4BDB5D61832}" type="presOf" srcId="{F09D714D-6527-4882-8146-847B16E58AFF}" destId="{5FDEC23D-F57F-449D-B0A1-193C67F22595}" srcOrd="0" destOrd="0" presId="urn:microsoft.com/office/officeart/2008/layout/RadialCluster"/>
    <dgm:cxn modelId="{BD7EF35C-51C3-45AB-83F3-C181956EADFF}" srcId="{77D8B7CC-EB3F-4423-BF17-0A4F474A68B6}" destId="{A53291BA-FBB5-499A-ADE6-AA8A8EF77748}" srcOrd="2" destOrd="0" parTransId="{FACB2C62-D02C-4C8A-B9C6-E51B224F1064}" sibTransId="{BC7EE4E4-DF81-409A-B934-888AD6EA7C97}"/>
    <dgm:cxn modelId="{B5E5DE66-724C-4C8C-A8A8-8BA6798B7A4A}" type="presOf" srcId="{AEC8FDED-1206-4D09-8B01-12B286FBF58E}" destId="{FBC9CE8A-98FD-4238-AB8E-102BA5111561}" srcOrd="0" destOrd="0" presId="urn:microsoft.com/office/officeart/2008/layout/RadialCluster"/>
    <dgm:cxn modelId="{09CA2F68-B4BC-4C18-BC5E-5CC54B0AB223}" srcId="{77D8B7CC-EB3F-4423-BF17-0A4F474A68B6}" destId="{24358DF8-C393-4CBA-AA61-51E4B7D20560}" srcOrd="1" destOrd="0" parTransId="{86F7D170-6B8A-4449-AE01-54DB4EE6B812}" sibTransId="{0D0917FA-12A4-47CB-AA60-3FA800C8AB2B}"/>
    <dgm:cxn modelId="{1CA9084E-60B2-46AD-A475-C1CE7A58646F}" type="presOf" srcId="{4A284FB6-2943-486F-8050-7D941EA2817A}" destId="{F031525D-D71E-49CA-AF6A-19A7C38B852E}" srcOrd="0" destOrd="0" presId="urn:microsoft.com/office/officeart/2008/layout/RadialCluster"/>
    <dgm:cxn modelId="{1D12A593-3895-4B40-AD67-C4307965540B}" type="presOf" srcId="{5F29D310-0381-43BB-9794-0764E4A64848}" destId="{96814953-3D88-44B7-84BF-4C6E45DD254F}" srcOrd="0" destOrd="0" presId="urn:microsoft.com/office/officeart/2008/layout/RadialCluster"/>
    <dgm:cxn modelId="{D8C28F9C-1575-4F08-81CC-B7B936002991}" srcId="{5F29D310-0381-43BB-9794-0764E4A64848}" destId="{F09D714D-6527-4882-8146-847B16E58AFF}" srcOrd="0" destOrd="0" parTransId="{AEC8FDED-1206-4D09-8B01-12B286FBF58E}" sibTransId="{59157B8A-E850-48DE-8C1E-D1F818D7E44B}"/>
    <dgm:cxn modelId="{2B8296B1-BC9C-4AA4-AD7F-817CBE37A569}" type="presOf" srcId="{71EB9355-F785-4FA8-A8E8-0DE864537441}" destId="{0B400187-3D68-47D0-BFBE-595593BCF86A}" srcOrd="0" destOrd="0" presId="urn:microsoft.com/office/officeart/2008/layout/RadialCluster"/>
    <dgm:cxn modelId="{854ECECA-6363-4ADA-9576-2C3145170360}" type="presOf" srcId="{425B2BFB-AF51-4AA9-A675-1337447FFC83}" destId="{3B9F2185-C45B-4A0B-B93A-4CE85823A646}" srcOrd="0" destOrd="0" presId="urn:microsoft.com/office/officeart/2008/layout/RadialCluster"/>
    <dgm:cxn modelId="{BC1942D6-290A-4E52-B23D-A6D06E6657CA}" type="presOf" srcId="{77D8B7CC-EB3F-4423-BF17-0A4F474A68B6}" destId="{93076333-4445-45F7-A63E-BB780DFF6106}" srcOrd="0" destOrd="0" presId="urn:microsoft.com/office/officeart/2008/layout/RadialCluster"/>
    <dgm:cxn modelId="{F9B288D6-53CF-41BC-B794-14B521F443C0}" srcId="{77D8B7CC-EB3F-4423-BF17-0A4F474A68B6}" destId="{5F29D310-0381-43BB-9794-0764E4A64848}" srcOrd="0" destOrd="0" parTransId="{5EF70920-A948-4E40-B68D-550D03C15A50}" sibTransId="{15F80DC3-B0CF-441E-9321-201838282AE7}"/>
    <dgm:cxn modelId="{BCF50DE6-A44F-468A-9C23-F13EBB79E42B}" type="presOf" srcId="{D1C94BAF-6C34-4235-A948-F1E8764BF07D}" destId="{42652AC9-E897-4884-AD71-D71EFC63AFE3}" srcOrd="0" destOrd="0" presId="urn:microsoft.com/office/officeart/2008/layout/RadialCluster"/>
    <dgm:cxn modelId="{A72A4AF5-186C-46FA-9F79-F3AC549CF93E}" srcId="{5F29D310-0381-43BB-9794-0764E4A64848}" destId="{4A284FB6-2943-486F-8050-7D941EA2817A}" srcOrd="1" destOrd="0" parTransId="{D1C94BAF-6C34-4235-A948-F1E8764BF07D}" sibTransId="{BAA538A2-A762-433C-A000-C79213F164DD}"/>
    <dgm:cxn modelId="{286D1DFB-307A-47BD-A656-4C35F0597D64}" srcId="{5F29D310-0381-43BB-9794-0764E4A64848}" destId="{71EB9355-F785-4FA8-A8E8-0DE864537441}" srcOrd="2" destOrd="0" parTransId="{425B2BFB-AF51-4AA9-A675-1337447FFC83}" sibTransId="{BE39B763-8D2C-4689-BA34-631C3C951827}"/>
    <dgm:cxn modelId="{F866A944-3AFC-4440-A274-ADEA1704F292}" type="presParOf" srcId="{93076333-4445-45F7-A63E-BB780DFF6106}" destId="{BD3817EC-8F71-4F18-BD7E-04410B5B7D3E}" srcOrd="0" destOrd="0" presId="urn:microsoft.com/office/officeart/2008/layout/RadialCluster"/>
    <dgm:cxn modelId="{094D3F11-A9A8-4E46-B159-2769B536631B}" type="presParOf" srcId="{BD3817EC-8F71-4F18-BD7E-04410B5B7D3E}" destId="{96814953-3D88-44B7-84BF-4C6E45DD254F}" srcOrd="0" destOrd="0" presId="urn:microsoft.com/office/officeart/2008/layout/RadialCluster"/>
    <dgm:cxn modelId="{088BCE14-9727-4FF5-8688-01E993F4F031}" type="presParOf" srcId="{BD3817EC-8F71-4F18-BD7E-04410B5B7D3E}" destId="{FBC9CE8A-98FD-4238-AB8E-102BA5111561}" srcOrd="1" destOrd="0" presId="urn:microsoft.com/office/officeart/2008/layout/RadialCluster"/>
    <dgm:cxn modelId="{4408BB60-113D-48E5-8925-10E1C0F393C1}" type="presParOf" srcId="{BD3817EC-8F71-4F18-BD7E-04410B5B7D3E}" destId="{5FDEC23D-F57F-449D-B0A1-193C67F22595}" srcOrd="2" destOrd="0" presId="urn:microsoft.com/office/officeart/2008/layout/RadialCluster"/>
    <dgm:cxn modelId="{8C505D1D-529E-4409-BDF3-F86E36DAE792}" type="presParOf" srcId="{BD3817EC-8F71-4F18-BD7E-04410B5B7D3E}" destId="{42652AC9-E897-4884-AD71-D71EFC63AFE3}" srcOrd="3" destOrd="0" presId="urn:microsoft.com/office/officeart/2008/layout/RadialCluster"/>
    <dgm:cxn modelId="{3DDF63F1-4B7B-47EC-8FDE-9DF7623997F1}" type="presParOf" srcId="{BD3817EC-8F71-4F18-BD7E-04410B5B7D3E}" destId="{F031525D-D71E-49CA-AF6A-19A7C38B852E}" srcOrd="4" destOrd="0" presId="urn:microsoft.com/office/officeart/2008/layout/RadialCluster"/>
    <dgm:cxn modelId="{918858B4-143A-4724-9724-AF1AA4EEA5FB}" type="presParOf" srcId="{BD3817EC-8F71-4F18-BD7E-04410B5B7D3E}" destId="{3B9F2185-C45B-4A0B-B93A-4CE85823A646}" srcOrd="5" destOrd="0" presId="urn:microsoft.com/office/officeart/2008/layout/RadialCluster"/>
    <dgm:cxn modelId="{9403311B-9333-4604-8572-02AF429C5C3C}" type="presParOf" srcId="{BD3817EC-8F71-4F18-BD7E-04410B5B7D3E}" destId="{0B400187-3D68-47D0-BFBE-595593BCF86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14953-3D88-44B7-84BF-4C6E45DD254F}">
      <dsp:nvSpPr>
        <dsp:cNvPr id="0" name=""/>
        <dsp:cNvSpPr/>
      </dsp:nvSpPr>
      <dsp:spPr>
        <a:xfrm>
          <a:off x="3275008" y="1762752"/>
          <a:ext cx="3355972" cy="1432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NLP MODEL</a:t>
          </a:r>
          <a:endParaRPr lang="en-IN" sz="3500" kern="1200" dirty="0"/>
        </a:p>
      </dsp:txBody>
      <dsp:txXfrm>
        <a:off x="3344940" y="1832684"/>
        <a:ext cx="3216108" cy="1292696"/>
      </dsp:txXfrm>
    </dsp:sp>
    <dsp:sp modelId="{FBC9CE8A-98FD-4238-AB8E-102BA5111561}">
      <dsp:nvSpPr>
        <dsp:cNvPr id="0" name=""/>
        <dsp:cNvSpPr/>
      </dsp:nvSpPr>
      <dsp:spPr>
        <a:xfrm rot="14336081">
          <a:off x="3810962" y="1361284"/>
          <a:ext cx="9373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7373" y="0"/>
              </a:lnTo>
            </a:path>
          </a:pathLst>
        </a:custGeom>
        <a:noFill/>
        <a:ln w="15875" cap="flat" cmpd="sng" algn="ctr">
          <a:solidFill>
            <a:schemeClr val="bg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EC23D-F57F-449D-B0A1-193C67F22595}">
      <dsp:nvSpPr>
        <dsp:cNvPr id="0" name=""/>
        <dsp:cNvSpPr/>
      </dsp:nvSpPr>
      <dsp:spPr>
        <a:xfrm>
          <a:off x="3268789" y="2"/>
          <a:ext cx="959815" cy="959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CHAT WINDOW</a:t>
          </a:r>
          <a:endParaRPr lang="en-IN" sz="1400" kern="1200" dirty="0"/>
        </a:p>
      </dsp:txBody>
      <dsp:txXfrm>
        <a:off x="3315643" y="46856"/>
        <a:ext cx="866107" cy="866107"/>
      </dsp:txXfrm>
    </dsp:sp>
    <dsp:sp modelId="{42652AC9-E897-4884-AD71-D71EFC63AFE3}">
      <dsp:nvSpPr>
        <dsp:cNvPr id="0" name=""/>
        <dsp:cNvSpPr/>
      </dsp:nvSpPr>
      <dsp:spPr>
        <a:xfrm rot="2188731">
          <a:off x="5819567" y="3505348"/>
          <a:ext cx="10429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2969" y="0"/>
              </a:lnTo>
            </a:path>
          </a:pathLst>
        </a:cu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1525D-D71E-49CA-AF6A-19A7C38B852E}">
      <dsp:nvSpPr>
        <dsp:cNvPr id="0" name=""/>
        <dsp:cNvSpPr/>
      </dsp:nvSpPr>
      <dsp:spPr>
        <a:xfrm>
          <a:off x="6701537" y="3815384"/>
          <a:ext cx="1415775" cy="959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 DATABASE</a:t>
          </a:r>
          <a:endParaRPr lang="en-IN" sz="1700" kern="1200" dirty="0"/>
        </a:p>
      </dsp:txBody>
      <dsp:txXfrm>
        <a:off x="6748391" y="3862238"/>
        <a:ext cx="1322067" cy="866107"/>
      </dsp:txXfrm>
    </dsp:sp>
    <dsp:sp modelId="{3B9F2185-C45B-4A0B-B93A-4CE85823A646}">
      <dsp:nvSpPr>
        <dsp:cNvPr id="0" name=""/>
        <dsp:cNvSpPr/>
      </dsp:nvSpPr>
      <dsp:spPr>
        <a:xfrm rot="8909930">
          <a:off x="2540448" y="3546095"/>
          <a:ext cx="13426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2671" y="0"/>
              </a:lnTo>
            </a:path>
          </a:pathLst>
        </a:custGeom>
        <a:noFill/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00187-3D68-47D0-BFBE-595593BCF86A}">
      <dsp:nvSpPr>
        <dsp:cNvPr id="0" name=""/>
        <dsp:cNvSpPr/>
      </dsp:nvSpPr>
      <dsp:spPr>
        <a:xfrm>
          <a:off x="1339141" y="3815384"/>
          <a:ext cx="1300242" cy="9598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CORPUS</a:t>
          </a:r>
          <a:endParaRPr lang="en-IN" sz="2400" kern="1200" dirty="0"/>
        </a:p>
      </dsp:txBody>
      <dsp:txXfrm>
        <a:off x="1385995" y="3862238"/>
        <a:ext cx="1206534" cy="866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A2675-59BA-47D1-BCF4-C812DC6FA05C}"/>
              </a:ext>
            </a:extLst>
          </p:cNvPr>
          <p:cNvSpPr/>
          <p:nvPr/>
        </p:nvSpPr>
        <p:spPr>
          <a:xfrm>
            <a:off x="4276513" y="674612"/>
            <a:ext cx="3329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CHATBOTS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A23B98-98B9-4D3E-8351-1D72BF10179D}"/>
              </a:ext>
            </a:extLst>
          </p:cNvPr>
          <p:cNvSpPr txBox="1">
            <a:spLocks/>
          </p:cNvSpPr>
          <p:nvPr/>
        </p:nvSpPr>
        <p:spPr>
          <a:xfrm>
            <a:off x="562109" y="4264095"/>
            <a:ext cx="8791575" cy="575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</a:rPr>
              <a:t>Mentor: Abhishek Sir.</a:t>
            </a:r>
          </a:p>
          <a:p>
            <a:r>
              <a:rPr lang="en-US" b="1" dirty="0">
                <a:solidFill>
                  <a:srgbClr val="FFFF00"/>
                </a:solidFill>
              </a:rPr>
              <a:t>Supervisor: </a:t>
            </a:r>
            <a:r>
              <a:rPr lang="en-US" b="1" dirty="0" err="1">
                <a:solidFill>
                  <a:srgbClr val="FFFF00"/>
                </a:solidFill>
              </a:rPr>
              <a:t>Ritu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sharma</a:t>
            </a:r>
            <a:r>
              <a:rPr lang="en-US" b="1" dirty="0">
                <a:solidFill>
                  <a:srgbClr val="FFFF00"/>
                </a:solidFill>
              </a:rPr>
              <a:t> ma’am.</a:t>
            </a:r>
          </a:p>
          <a:p>
            <a:r>
              <a:rPr lang="en-US" b="1" dirty="0">
                <a:solidFill>
                  <a:srgbClr val="FFFF00"/>
                </a:solidFill>
              </a:rPr>
              <a:t>Hod: Vikas </a:t>
            </a:r>
            <a:r>
              <a:rPr lang="en-US" b="1" dirty="0" err="1">
                <a:solidFill>
                  <a:srgbClr val="FFFF00"/>
                </a:solidFill>
              </a:rPr>
              <a:t>wasson</a:t>
            </a:r>
            <a:r>
              <a:rPr lang="en-US" b="1" dirty="0">
                <a:solidFill>
                  <a:srgbClr val="FFFF00"/>
                </a:solidFill>
              </a:rPr>
              <a:t> sir.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/>
              <a:t>       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3CB8B-21FF-45CF-8575-20464736C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9"/>
            <a:ext cx="1141346" cy="18145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745681-C007-4103-9509-2C3C96423335}"/>
              </a:ext>
            </a:extLst>
          </p:cNvPr>
          <p:cNvSpPr/>
          <p:nvPr/>
        </p:nvSpPr>
        <p:spPr>
          <a:xfrm>
            <a:off x="4553735" y="2006891"/>
            <a:ext cx="27750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Chatbot for Students</a:t>
            </a:r>
            <a:endParaRPr lang="en-US" sz="2400" b="1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94070-6104-1ED5-4DBD-29B6601A12D6}"/>
              </a:ext>
            </a:extLst>
          </p:cNvPr>
          <p:cNvSpPr txBox="1"/>
          <p:nvPr/>
        </p:nvSpPr>
        <p:spPr>
          <a:xfrm>
            <a:off x="5455703" y="2811055"/>
            <a:ext cx="537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Students:</a:t>
            </a:r>
          </a:p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Shruti Manohar Narad (21BCS10829)</a:t>
            </a:r>
          </a:p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 Vijay (21BCS10752)</a:t>
            </a:r>
          </a:p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Udit Sanghvi (21BCS3412)</a:t>
            </a:r>
          </a:p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Akhilesh Kumar Singh (21BCS7126)</a:t>
            </a:r>
          </a:p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Divyansh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Sehgal (21BCS7781</a:t>
            </a:r>
            <a:r>
              <a:rPr lang="en-IN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75D4B-31F0-E4A2-661D-6A820E1F8900}"/>
              </a:ext>
            </a:extLst>
          </p:cNvPr>
          <p:cNvSpPr txBox="1"/>
          <p:nvPr/>
        </p:nvSpPr>
        <p:spPr>
          <a:xfrm>
            <a:off x="9116291" y="5061306"/>
            <a:ext cx="31588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FF00"/>
                </a:solidFill>
              </a:rPr>
              <a:t>Class: 125-A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8D5587-A29D-1E7F-0433-82DCB7F7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149" y="-290278"/>
            <a:ext cx="2790074" cy="2790074"/>
          </a:xfrm>
          <a:prstGeom prst="rect">
            <a:avLst/>
          </a:prstGeom>
          <a:effectLst>
            <a:outerShdw blurRad="393700" dist="50800" dir="5400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83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AF12-B209-4CFC-9818-1148813A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53" y="0"/>
            <a:ext cx="9905998" cy="1478570"/>
          </a:xfrm>
        </p:spPr>
        <p:txBody>
          <a:bodyPr/>
          <a:lstStyle/>
          <a:p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                 TOKENIZATION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8521-91C1-4583-A706-4BBB7A93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53" y="3560127"/>
            <a:ext cx="9905999" cy="3541714"/>
          </a:xfrm>
        </p:spPr>
        <p:txBody>
          <a:bodyPr/>
          <a:lstStyle/>
          <a:p>
            <a:r>
              <a:rPr lang="en-US" dirty="0"/>
              <a:t>STRUCTURED PROCESS OF CONVERTING A SENTENCE INTO INDIVIDUAL COLLECTION OF WORDS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EC6824-66F1-4977-B018-DB0540E7ABF1}"/>
              </a:ext>
            </a:extLst>
          </p:cNvPr>
          <p:cNvSpPr/>
          <p:nvPr/>
        </p:nvSpPr>
        <p:spPr>
          <a:xfrm>
            <a:off x="1717040" y="2011680"/>
            <a:ext cx="2753360" cy="110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TOKENIZATION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195FC2-1194-42E5-AD11-89B2EBD4EDE5}"/>
              </a:ext>
            </a:extLst>
          </p:cNvPr>
          <p:cNvSpPr/>
          <p:nvPr/>
        </p:nvSpPr>
        <p:spPr>
          <a:xfrm>
            <a:off x="8107680" y="2011680"/>
            <a:ext cx="1554482" cy="1107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D8E365-E627-463E-B756-97F39F9FC086}"/>
              </a:ext>
            </a:extLst>
          </p:cNvPr>
          <p:cNvSpPr/>
          <p:nvPr/>
        </p:nvSpPr>
        <p:spPr>
          <a:xfrm>
            <a:off x="10048240" y="2011680"/>
            <a:ext cx="1952069" cy="1107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8E1EDA-45C3-4394-BFF0-85C6BA81DE71}"/>
              </a:ext>
            </a:extLst>
          </p:cNvPr>
          <p:cNvSpPr/>
          <p:nvPr/>
        </p:nvSpPr>
        <p:spPr>
          <a:xfrm>
            <a:off x="6094411" y="2011680"/>
            <a:ext cx="1627191" cy="1107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F03299-4256-4341-919E-A00C1D2603BF}"/>
              </a:ext>
            </a:extLst>
          </p:cNvPr>
          <p:cNvCxnSpPr>
            <a:stCxn id="4" idx="3"/>
          </p:cNvCxnSpPr>
          <p:nvPr/>
        </p:nvCxnSpPr>
        <p:spPr>
          <a:xfrm>
            <a:off x="4470400" y="2565400"/>
            <a:ext cx="1624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076B0-DE1E-4DAE-91ED-5079ABFBB8B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721602" y="2565400"/>
            <a:ext cx="38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72BF8-756B-4454-920F-CEE1AB89DC8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662162" y="2565400"/>
            <a:ext cx="38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0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183-CF1B-414E-9151-F2C2882E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sz="3600" b="1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                    STEMMING</a:t>
            </a:r>
            <a:endParaRPr lang="en-IN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538FF1-35DE-4759-AFD0-F077F0DA6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378531"/>
              </p:ext>
            </p:extLst>
          </p:nvPr>
        </p:nvGraphicFramePr>
        <p:xfrm>
          <a:off x="1141413" y="1253808"/>
          <a:ext cx="9906000" cy="299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546900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96780870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02519826"/>
                    </a:ext>
                  </a:extLst>
                </a:gridCol>
              </a:tblGrid>
              <a:tr h="438388">
                <a:tc>
                  <a:txBody>
                    <a:bodyPr/>
                    <a:lstStyle/>
                    <a:p>
                      <a:r>
                        <a:rPr lang="en-US" dirty="0"/>
                        <a:t>        ORIGINAL 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ROOT 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SIMILAR WORD(SAME AS      ROOT WORD)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295867"/>
                  </a:ext>
                </a:extLst>
              </a:tr>
              <a:tr h="438388">
                <a:tc>
                  <a:txBody>
                    <a:bodyPr/>
                    <a:lstStyle/>
                    <a:p>
                      <a:r>
                        <a:rPr lang="en-US" dirty="0"/>
                        <a:t>               JUMP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JUMP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WORD IS JUMP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68844"/>
                  </a:ext>
                </a:extLst>
              </a:tr>
              <a:tr h="438388">
                <a:tc>
                  <a:txBody>
                    <a:bodyPr/>
                    <a:lstStyle/>
                    <a:p>
                      <a:r>
                        <a:rPr lang="en-US" dirty="0"/>
                        <a:t>               JUMPS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JUMP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 WORD IS JUMP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36451"/>
                  </a:ext>
                </a:extLst>
              </a:tr>
              <a:tr h="438388">
                <a:tc>
                  <a:txBody>
                    <a:bodyPr/>
                    <a:lstStyle/>
                    <a:p>
                      <a:r>
                        <a:rPr lang="en-US" dirty="0"/>
                        <a:t>               JUMPED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JUMP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 WORD IS JUMP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03938"/>
                  </a:ext>
                </a:extLst>
              </a:tr>
              <a:tr h="438388">
                <a:tc>
                  <a:txBody>
                    <a:bodyPr/>
                    <a:lstStyle/>
                    <a:p>
                      <a:r>
                        <a:rPr lang="en-US" dirty="0"/>
                        <a:t>               JUMPING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JUMP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 WORD IS JUMP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663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C7AB73-3979-40BD-9BE1-E6D80D393FED}"/>
              </a:ext>
            </a:extLst>
          </p:cNvPr>
          <p:cNvSpPr txBox="1"/>
          <p:nvPr/>
        </p:nvSpPr>
        <p:spPr>
          <a:xfrm>
            <a:off x="1808480" y="4704080"/>
            <a:ext cx="902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STEMMING IS THE PROCESS OF FINDING SIMILARITIES BETWEEN WORDS WITH THE SAME ROOT WORDS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31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9627-4D8F-4FB8-B361-C3B23D5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432B-D8C2-4A13-951D-389EC735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540" y="1065579"/>
            <a:ext cx="9905999" cy="3541714"/>
          </a:xfrm>
        </p:spPr>
        <p:txBody>
          <a:bodyPr/>
          <a:lstStyle/>
          <a:p>
            <a:r>
              <a:rPr lang="en-US" dirty="0"/>
              <a:t>It is the process of converting words into numbers by generating vector embeddings from the token generated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C2F62-72AC-479C-9693-CD0763AD675F}"/>
              </a:ext>
            </a:extLst>
          </p:cNvPr>
          <p:cNvSpPr txBox="1"/>
          <p:nvPr/>
        </p:nvSpPr>
        <p:spPr>
          <a:xfrm>
            <a:off x="2854960" y="249931"/>
            <a:ext cx="7872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GENERATING BAG OF WORDS(BOW</a:t>
            </a:r>
            <a:r>
              <a:rPr lang="en-US" sz="2400" b="1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90508-B4A4-4D6B-9D9D-4475EC3A1E44}"/>
              </a:ext>
            </a:extLst>
          </p:cNvPr>
          <p:cNvSpPr txBox="1"/>
          <p:nvPr/>
        </p:nvSpPr>
        <p:spPr>
          <a:xfrm>
            <a:off x="3936732" y="3136612"/>
            <a:ext cx="6102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</a:t>
            </a:r>
            <a:r>
              <a:rPr lang="en-US" sz="32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ENCODING</a:t>
            </a:r>
            <a:endParaRPr lang="en-IN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5D411-06DB-4225-99AE-707379681733}"/>
              </a:ext>
            </a:extLst>
          </p:cNvPr>
          <p:cNvSpPr txBox="1"/>
          <p:nvPr/>
        </p:nvSpPr>
        <p:spPr>
          <a:xfrm>
            <a:off x="2156057" y="4116404"/>
            <a:ext cx="7536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IS PROCESS BY WHICH CATEGORICAL VARIABLES ARE CONNECTED INTO A FORM THAT ML ALGORITHMS USE</a:t>
            </a:r>
          </a:p>
        </p:txBody>
      </p:sp>
    </p:spTree>
    <p:extLst>
      <p:ext uri="{BB962C8B-B14F-4D97-AF65-F5344CB8AC3E}">
        <p14:creationId xmlns:p14="http://schemas.microsoft.com/office/powerpoint/2010/main" val="356350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6B6-EB2D-0802-FA00-40774A10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694" y="2358021"/>
            <a:ext cx="6606989" cy="1478570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7200" b="1" cap="none" dirty="0">
                <a:ln/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88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F9F3-4775-462C-A79D-124BC41A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CHATBOTS</a:t>
            </a:r>
          </a:p>
          <a:p>
            <a:r>
              <a:rPr lang="en-US" b="1" dirty="0"/>
              <a:t>TYPES OF CHATBOTS</a:t>
            </a:r>
          </a:p>
          <a:p>
            <a:r>
              <a:rPr lang="en-US" b="1" dirty="0"/>
              <a:t>FURTHER CLASSIFICATIONS OF CHATBOTS</a:t>
            </a:r>
          </a:p>
          <a:p>
            <a:r>
              <a:rPr lang="en-US" b="1" dirty="0"/>
              <a:t>APPLICATIONS OF CHATBOTS</a:t>
            </a:r>
          </a:p>
          <a:p>
            <a:r>
              <a:rPr lang="en-US" b="1" dirty="0"/>
              <a:t>ARCHITECTURES OF CHATBOTS</a:t>
            </a:r>
          </a:p>
          <a:p>
            <a:r>
              <a:rPr lang="en-US" b="1" dirty="0"/>
              <a:t>WORKING OF CHATBOTS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FA5ED7-A1D6-4A36-8D50-212628A2EFF7}"/>
              </a:ext>
            </a:extLst>
          </p:cNvPr>
          <p:cNvSpPr/>
          <p:nvPr/>
        </p:nvSpPr>
        <p:spPr>
          <a:xfrm>
            <a:off x="4404685" y="618518"/>
            <a:ext cx="3379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CONTENTS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37E6E-AD86-34C7-ADBF-2A5CC5B3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666" y="350904"/>
            <a:ext cx="3282780" cy="3282780"/>
          </a:xfrm>
          <a:prstGeom prst="rect">
            <a:avLst/>
          </a:prstGeom>
          <a:effectLst>
            <a:outerShdw blurRad="88900" dist="25400" algn="ctr" rotWithShape="0">
              <a:srgbClr val="000000">
                <a:alpha val="9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03753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9014-8644-4202-9830-6BA5765C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097088"/>
            <a:ext cx="6029408" cy="5913251"/>
          </a:xfrm>
        </p:spPr>
        <p:txBody>
          <a:bodyPr/>
          <a:lstStyle/>
          <a:p>
            <a:r>
              <a:rPr lang="en-IN" dirty="0">
                <a:latin typeface="OracleSansVF"/>
              </a:rPr>
              <a:t>A</a:t>
            </a:r>
            <a:r>
              <a:rPr lang="en-IN" i="0" dirty="0">
                <a:effectLst/>
                <a:latin typeface="OracleSansVF"/>
              </a:rPr>
              <a:t> chatbot is a computer program that simulates and processes human conversation, allowing humans to </a:t>
            </a:r>
            <a:r>
              <a:rPr lang="en-IN" i="0" dirty="0">
                <a:solidFill>
                  <a:srgbClr val="FFFF00"/>
                </a:solidFill>
                <a:effectLst/>
                <a:latin typeface="OracleSansVF"/>
              </a:rPr>
              <a:t>interact with digital devices </a:t>
            </a:r>
            <a:r>
              <a:rPr lang="en-IN" i="0" dirty="0">
                <a:effectLst/>
                <a:latin typeface="OracleSansVF"/>
              </a:rPr>
              <a:t>as if they were communicating with a real person</a:t>
            </a:r>
          </a:p>
          <a:p>
            <a:endParaRPr lang="en-IN" i="0" dirty="0">
              <a:effectLst/>
              <a:latin typeface="OracleSansVF"/>
            </a:endParaRPr>
          </a:p>
          <a:p>
            <a:r>
              <a:rPr lang="en-IN" dirty="0">
                <a:latin typeface="OracleSansVF"/>
              </a:rPr>
              <a:t>CONVERSATION CAN BE EITHER </a:t>
            </a:r>
            <a:r>
              <a:rPr lang="en-IN" dirty="0">
                <a:solidFill>
                  <a:srgbClr val="FFFF00"/>
                </a:solidFill>
                <a:latin typeface="OracleSansVF"/>
              </a:rPr>
              <a:t>TEXT-BASED  </a:t>
            </a:r>
            <a:r>
              <a:rPr lang="en-IN" dirty="0">
                <a:latin typeface="OracleSansVF"/>
              </a:rPr>
              <a:t>OR </a:t>
            </a:r>
            <a:r>
              <a:rPr lang="en-IN" dirty="0">
                <a:solidFill>
                  <a:srgbClr val="FFFF00"/>
                </a:solidFill>
                <a:latin typeface="OracleSansVF"/>
              </a:rPr>
              <a:t>VOICE-BASED </a:t>
            </a:r>
            <a:r>
              <a:rPr lang="en-IN" dirty="0">
                <a:latin typeface="OracleSansVF"/>
              </a:rPr>
              <a:t>.  SOME BOTS USE BOTH METHODS OF CONVERSATION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E59D95-3DD3-4ADC-BD0E-F819B80045AE}"/>
              </a:ext>
            </a:extLst>
          </p:cNvPr>
          <p:cNvSpPr/>
          <p:nvPr/>
        </p:nvSpPr>
        <p:spPr>
          <a:xfrm>
            <a:off x="1628925" y="618518"/>
            <a:ext cx="8930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INTRODUCTION TO CHATBOTS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8D5EB-6D92-7D45-42AF-9357564A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295" y="1541848"/>
            <a:ext cx="3173201" cy="3173201"/>
          </a:xfrm>
          <a:prstGeom prst="rect">
            <a:avLst/>
          </a:prstGeom>
          <a:effectLst>
            <a:outerShdw blurRad="558800" dist="50800" dir="5400000" algn="ctr" rotWithShape="0">
              <a:srgbClr val="000000">
                <a:alpha val="69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8803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500441-9A68-4AE4-B3DC-10BB53E5296C}"/>
              </a:ext>
            </a:extLst>
          </p:cNvPr>
          <p:cNvSpPr/>
          <p:nvPr/>
        </p:nvSpPr>
        <p:spPr>
          <a:xfrm>
            <a:off x="3352539" y="896138"/>
            <a:ext cx="5775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TYPES OF CHATBOT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33010-7051-4E93-99E6-CBC5AA59C91C}"/>
              </a:ext>
            </a:extLst>
          </p:cNvPr>
          <p:cNvCxnSpPr/>
          <p:nvPr/>
        </p:nvCxnSpPr>
        <p:spPr>
          <a:xfrm>
            <a:off x="5823284" y="1694046"/>
            <a:ext cx="4138863" cy="192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FCA104-D247-46CB-A1AD-FF041514D61D}"/>
              </a:ext>
            </a:extLst>
          </p:cNvPr>
          <p:cNvSpPr/>
          <p:nvPr/>
        </p:nvSpPr>
        <p:spPr>
          <a:xfrm>
            <a:off x="9277559" y="3650799"/>
            <a:ext cx="1876926" cy="131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70F50-BA59-4971-9AA9-168B20335775}"/>
              </a:ext>
            </a:extLst>
          </p:cNvPr>
          <p:cNvSpPr txBox="1"/>
          <p:nvPr/>
        </p:nvSpPr>
        <p:spPr>
          <a:xfrm>
            <a:off x="9301622" y="3940797"/>
            <a:ext cx="185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VOICE-BASED       CHATBOTS</a:t>
            </a:r>
            <a:endParaRPr lang="en-IN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49C357-71EA-4BDE-A0CA-0BFE28A1B06E}"/>
              </a:ext>
            </a:extLst>
          </p:cNvPr>
          <p:cNvCxnSpPr/>
          <p:nvPr/>
        </p:nvCxnSpPr>
        <p:spPr>
          <a:xfrm flipH="1">
            <a:off x="2107933" y="1694046"/>
            <a:ext cx="3715351" cy="195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BD5A793-8296-4EF5-8DF4-6018CC10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36" y="3650799"/>
            <a:ext cx="1876926" cy="131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TEXT-BASED    CHATBOTS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54303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6FE1-3C45-4CC9-A414-CD39DE55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RULE-BASED</a:t>
            </a:r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CHATBOT</a:t>
            </a:r>
            <a:r>
              <a:rPr lang="en-US" b="1" dirty="0"/>
              <a:t> ANSWERS QUESTIONS BASED ON SOME RULES ON WHICH IT IS TRAINED</a:t>
            </a:r>
          </a:p>
          <a:p>
            <a:r>
              <a:rPr lang="en-US" b="1" dirty="0">
                <a:solidFill>
                  <a:srgbClr val="FFFF00"/>
                </a:solidFill>
              </a:rPr>
              <a:t>SELF-LEARNING CHATBOT </a:t>
            </a:r>
            <a:r>
              <a:rPr lang="en-US" b="1" dirty="0"/>
              <a:t>LEARNS HOW TO COMMUNICATE USING RESULTS OF MACHINE LEARNING MODEL TO LEARN AND ASSESS CURRENT SITUATIONS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60F8B-CA7B-418E-B919-042A404C5282}"/>
              </a:ext>
            </a:extLst>
          </p:cNvPr>
          <p:cNvSpPr/>
          <p:nvPr/>
        </p:nvSpPr>
        <p:spPr>
          <a:xfrm>
            <a:off x="1272716" y="788293"/>
            <a:ext cx="10031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FURTHER CLASSIFICATION OF CHATBOTS</a:t>
            </a:r>
          </a:p>
        </p:txBody>
      </p:sp>
    </p:spTree>
    <p:extLst>
      <p:ext uri="{BB962C8B-B14F-4D97-AF65-F5344CB8AC3E}">
        <p14:creationId xmlns:p14="http://schemas.microsoft.com/office/powerpoint/2010/main" val="71569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4060-F003-4BCA-837F-DD600D5F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0E80-CF19-40BB-AEB4-3A3FE97D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HELPDESK ASSISTANT</a:t>
            </a:r>
          </a:p>
          <a:p>
            <a:r>
              <a:rPr lang="en-US" b="1" dirty="0"/>
              <a:t>HOME ASSISTANT</a:t>
            </a:r>
          </a:p>
          <a:p>
            <a:r>
              <a:rPr lang="en-US" b="1" dirty="0"/>
              <a:t>PHONE ASSISTANT</a:t>
            </a:r>
          </a:p>
          <a:p>
            <a:r>
              <a:rPr lang="en-US" b="1" dirty="0"/>
              <a:t>OPERATIONS ASSISTANT</a:t>
            </a:r>
          </a:p>
          <a:p>
            <a:r>
              <a:rPr lang="en-US" b="1" dirty="0"/>
              <a:t>ENTERTAINMENT ASSISTANT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C6D4A-DE07-412C-B8AD-3BF659CCFAF1}"/>
              </a:ext>
            </a:extLst>
          </p:cNvPr>
          <p:cNvSpPr/>
          <p:nvPr/>
        </p:nvSpPr>
        <p:spPr>
          <a:xfrm>
            <a:off x="1434249" y="466119"/>
            <a:ext cx="8896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APPLICATIONS OF CHATBOTS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1DF80-4721-08A1-2AC4-8237DD2C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39" y="1789034"/>
            <a:ext cx="3279932" cy="3279932"/>
          </a:xfrm>
          <a:prstGeom prst="rect">
            <a:avLst/>
          </a:prstGeom>
          <a:effectLst>
            <a:outerShdw blurRad="457200" dir="20220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  <a:bevelB prst="angle"/>
          </a:sp3d>
        </p:spPr>
      </p:pic>
    </p:spTree>
    <p:extLst>
      <p:ext uri="{BB962C8B-B14F-4D97-AF65-F5344CB8AC3E}">
        <p14:creationId xmlns:p14="http://schemas.microsoft.com/office/powerpoint/2010/main" val="227173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2191-2562-4208-A4C2-345871C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ARCHITECTURE OF CHATBOTS</a:t>
            </a:r>
            <a:br>
              <a:rPr lang="en-US" sz="3600" b="0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1A32ED-A7B0-4AEE-965B-38BB700A1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37633"/>
              </p:ext>
            </p:extLst>
          </p:nvPr>
        </p:nvGraphicFramePr>
        <p:xfrm>
          <a:off x="1141413" y="1666240"/>
          <a:ext cx="99060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A702DC-26FA-4351-A126-49810A939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9047" y="1659626"/>
            <a:ext cx="1392885" cy="955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8E0D0-17D2-4915-A209-D18DC0183238}"/>
              </a:ext>
            </a:extLst>
          </p:cNvPr>
          <p:cNvSpPr txBox="1"/>
          <p:nvPr/>
        </p:nvSpPr>
        <p:spPr>
          <a:xfrm>
            <a:off x="6574301" y="1666240"/>
            <a:ext cx="118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INTERFACE</a:t>
            </a:r>
            <a:endParaRPr lang="en-IN" dirty="0"/>
          </a:p>
        </p:txBody>
      </p:sp>
      <p:sp>
        <p:nvSpPr>
          <p:cNvPr id="14" name="Straight Connector 3">
            <a:extLst>
              <a:ext uri="{FF2B5EF4-FFF2-40B4-BE49-F238E27FC236}">
                <a16:creationId xmlns:a16="http://schemas.microsoft.com/office/drawing/2014/main" id="{7DFE1AFD-05A6-4046-AA06-4C9792AEB267}"/>
              </a:ext>
            </a:extLst>
          </p:cNvPr>
          <p:cNvSpPr/>
          <p:nvPr/>
        </p:nvSpPr>
        <p:spPr>
          <a:xfrm rot="7439173">
            <a:off x="6434811" y="3003287"/>
            <a:ext cx="937373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937373" y="0"/>
                </a:lnTo>
              </a:path>
            </a:pathLst>
          </a:cu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1286D5-1236-4099-8403-181065436AF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54320" y="2137146"/>
            <a:ext cx="1114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7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C431-B34E-4950-AEA4-9CB5BDE3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         WORKING OF CHATBOTS</a:t>
            </a:r>
            <a:br>
              <a:rPr lang="en-US" sz="3600" b="1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9E0F-EE32-453D-AD28-6663FB90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2880"/>
            <a:ext cx="9905999" cy="5405120"/>
          </a:xfrm>
        </p:spPr>
        <p:txBody>
          <a:bodyPr/>
          <a:lstStyle/>
          <a:p>
            <a:r>
              <a:rPr lang="en-US" b="1" dirty="0"/>
              <a:t>IMPORT CORPUS</a:t>
            </a:r>
          </a:p>
          <a:p>
            <a:r>
              <a:rPr lang="en-US" b="1" dirty="0"/>
              <a:t>PREPROCESS THE DATA (TEXT CASE HANDLING)</a:t>
            </a:r>
          </a:p>
          <a:p>
            <a:r>
              <a:rPr lang="en-US" b="1" dirty="0"/>
              <a:t>TOKENIZATION</a:t>
            </a:r>
          </a:p>
          <a:p>
            <a:r>
              <a:rPr lang="en-US" b="1" dirty="0"/>
              <a:t>STEMMING</a:t>
            </a:r>
          </a:p>
          <a:p>
            <a:r>
              <a:rPr lang="en-US" b="1" dirty="0"/>
              <a:t>BAG OF WORDS (BOW)</a:t>
            </a:r>
          </a:p>
          <a:p>
            <a:r>
              <a:rPr lang="en-US" b="1" dirty="0"/>
              <a:t>ONE ENCODING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8514E-F42F-F95B-15B5-F464A76B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58" y="1452880"/>
            <a:ext cx="4873442" cy="3308033"/>
          </a:xfrm>
          <a:prstGeom prst="rect">
            <a:avLst/>
          </a:prstGeom>
          <a:effectLst>
            <a:outerShdw blurRad="317500" dist="50800" dir="8400000" sx="107000" sy="107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80927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1FF2-BA24-4B28-B61A-BA0B1A24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79573"/>
            <a:ext cx="9905998" cy="1478570"/>
          </a:xfrm>
        </p:spPr>
        <p:txBody>
          <a:bodyPr/>
          <a:lstStyle/>
          <a:p>
            <a:r>
              <a:rPr lang="en-US" b="1" cap="none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CORPUS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E2DC-F76E-4743-A5AF-AF05FE27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1103"/>
            <a:ext cx="9905999" cy="3541714"/>
          </a:xfrm>
        </p:spPr>
        <p:txBody>
          <a:bodyPr/>
          <a:lstStyle/>
          <a:p>
            <a:r>
              <a:rPr lang="en-US" b="1" dirty="0"/>
              <a:t>TRAINING DATA FOR CHATBOTS TO LEARN </a:t>
            </a:r>
          </a:p>
          <a:p>
            <a:r>
              <a:rPr lang="en-US" b="1" dirty="0"/>
              <a:t>WITHOUT CORPUS IT IS IMPOSSIBLE FOR A CHATBOT TO LEARN AND REPLY SOMETHING BACK TO USER</a:t>
            </a:r>
          </a:p>
          <a:p>
            <a:pPr marL="0" indent="0">
              <a:buNone/>
            </a:pPr>
            <a:r>
              <a:rPr lang="en-US" sz="3600" b="1" cap="none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 PREPROCESSING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248618-C9E9-4073-9371-17CDC375F35F}"/>
              </a:ext>
            </a:extLst>
          </p:cNvPr>
          <p:cNvSpPr txBox="1">
            <a:spLocks/>
          </p:cNvSpPr>
          <p:nvPr/>
        </p:nvSpPr>
        <p:spPr>
          <a:xfrm>
            <a:off x="938213" y="3519486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CONVERT ALL DATA COMING AS INPUT INTO EITHER UPPER OR LOWER CASE</a:t>
            </a:r>
          </a:p>
          <a:p>
            <a:r>
              <a:rPr lang="en-US" b="1" dirty="0"/>
              <a:t>THIS WILL AVOID MISREPRESENTATION AND MISINTERPRETATION.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8522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394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OracleSansVF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ARCHITECTURE OF CHATBOTS </vt:lpstr>
      <vt:lpstr>                   WORKING OF CHATBOTS </vt:lpstr>
      <vt:lpstr>CORPUS</vt:lpstr>
      <vt:lpstr>                           TOKENIZATION</vt:lpstr>
      <vt:lpstr>                              STEMMING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Nidhish Sharma</dc:creator>
  <cp:lastModifiedBy>Shruti Narad</cp:lastModifiedBy>
  <cp:revision>10</cp:revision>
  <dcterms:created xsi:type="dcterms:W3CDTF">2021-12-11T13:30:07Z</dcterms:created>
  <dcterms:modified xsi:type="dcterms:W3CDTF">2022-05-21T08:50:44Z</dcterms:modified>
</cp:coreProperties>
</file>