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60FD-6487-9CDA-668E-23E6DA5E7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E6954-AA66-75AA-4DD6-51312B9B4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B335-ED7C-E42A-249F-4001361B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F0-0C7F-4213-A23E-7A773DA1551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FAA4D-7EA2-9160-8B1C-F8A7ABCE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BAF4C-99E3-1AF2-1DD7-C81DAC3F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BA6-45A4-450F-8795-D6193D1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DF52-7FC9-9D18-630E-8F7AE424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F8E86-2C41-9295-6555-DB316E0E2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F0658-8892-336E-EC14-B85E3EA8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F0-0C7F-4213-A23E-7A773DA1551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F6819-779F-6B5D-62FF-157847A6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27DB-AC13-E2C9-71D3-07E0230B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BA6-45A4-450F-8795-D6193D1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3F5E1-1981-532E-1539-AB00DFEA9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DB663-5EF4-3987-7AFB-0CB3162E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43DB-2D51-789D-8F5D-DBA31F7D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F0-0C7F-4213-A23E-7A773DA1551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A951-BBF4-B7AA-22B1-BBFF84C0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7E88-1F92-D764-6C73-C3BE344F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BA6-45A4-450F-8795-D6193D1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6CF6-FDD3-9F0E-3C5A-37E0F472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19C0-0A41-8188-5E83-816680C16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62160-4475-AE94-53EC-D0DE3C84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F0-0C7F-4213-A23E-7A773DA1551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2D93A-5315-E469-6E8A-3000551E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8F1B-6CA3-DE4E-BE3E-7ED429C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BA6-45A4-450F-8795-D6193D1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5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1522-87DC-97A1-6ED6-5F398885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D0166-6E4E-9C82-A6AA-9A816089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EF781-EE8C-AD20-090E-C80F5EC9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F0-0C7F-4213-A23E-7A773DA1551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4FDF-16FB-D9D6-480F-9FE37DA2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EB5F-3D86-AFB2-3D48-26D36D5E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BA6-45A4-450F-8795-D6193D1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1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9DE8-3E65-07DB-3BB9-C2EDD046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5205-3659-BAC2-AE95-B17EAB7AB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A3E87-917E-B061-BAAA-D80DBC9CA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CD68B-6958-D263-4712-3854BF99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F0-0C7F-4213-A23E-7A773DA1551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4FB3D-FE5A-AB68-D9E9-4A26F337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2D64-D837-7867-14E6-FADDE4EA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BA6-45A4-450F-8795-D6193D1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6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CBC3-4D9F-4527-73A8-81FDEAA6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43F1F-ED47-836C-9CFD-08810E189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EFBBC-6769-3240-3335-927BFAB1C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25825-2D02-0F51-C34A-AA9E8CC00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6CEF6-C2C3-0580-0068-280493F38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282D3-CC95-2A92-7302-E08769A6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F0-0C7F-4213-A23E-7A773DA1551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55301-52AE-F69A-9FA8-E6C596A7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011AF-634E-3797-F6C0-264E83C7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BA6-45A4-450F-8795-D6193D1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1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4210-BA89-73CB-D0F3-36515709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1971C-BD8C-09EA-85BA-22298B78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F0-0C7F-4213-A23E-7A773DA1551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31F20-F24B-A9E5-B10A-2334DD34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ADA72-36E8-A45A-8690-34902146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BA6-45A4-450F-8795-D6193D1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7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1D9AB-3F40-5352-4938-894C8C91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F0-0C7F-4213-A23E-7A773DA1551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1E281-958F-15E7-CD18-3B516D4A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AB586-CB22-29D7-62BF-51CE47B2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BA6-45A4-450F-8795-D6193D1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3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761C-FC63-05B7-E859-0F870ECD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C53F-FE32-7687-AE8F-36BD47C2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E6EA1-4A84-CCAF-833A-4DF83416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036CF-37A5-4F09-02E4-75CBC49D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F0-0C7F-4213-A23E-7A773DA1551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CF59F-7BD2-695B-4B33-B247101E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4330F-ED28-9AE5-8223-EDC33DA4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BA6-45A4-450F-8795-D6193D1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ACE3-B080-69F2-4AD9-BA983C6F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B06DE-31F1-33E1-6E38-1851EFB31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E2E1E-9691-F582-DA7D-2700A4FE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CF499-0C9D-0E82-38C3-4F8BD30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F0-0C7F-4213-A23E-7A773DA1551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D7CBF-6711-80CA-14D6-7AF364C3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B2357-F298-052B-4E1E-44149519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BA6-45A4-450F-8795-D6193D1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3CAAD-A56F-30D3-A0F7-D4B45FEB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C9D97-D90B-CFD0-6B0F-9B73C52C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AD3A4-D44B-3E4C-E0E0-4F047C915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D9F0-0C7F-4213-A23E-7A773DA1551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C4D65-0BBC-9146-A9F4-A849FC2FB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D334A-CB66-7FF6-8862-2B4CEFEC6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D5BA6-45A4-450F-8795-D6193D11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eesho Wiki">
            <a:extLst>
              <a:ext uri="{FF2B5EF4-FFF2-40B4-BE49-F238E27FC236}">
                <a16:creationId xmlns:a16="http://schemas.microsoft.com/office/drawing/2014/main" id="{381284FB-6FEB-939A-7835-B89D0404E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" r="22389" b="818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25204-FB23-D6D1-76F3-7DB0338E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Arial Narrow" panose="020B0606020202030204" pitchFamily="34" charset="0"/>
              </a:rPr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5C58E-66A1-0202-672B-CE7ECF5E2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Amasis MT Pro Medium" panose="02040604050005020304" pitchFamily="18" charset="0"/>
              </a:rPr>
              <a:t>By Shruti Sharma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3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CAD7-2D40-86EA-FDDB-8265C670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150" y="-3114273"/>
            <a:ext cx="2129084" cy="22056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8086A-C3D7-2911-CC9D-40BCB957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07919"/>
            <a:ext cx="5157787" cy="97155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4A899-9404-32A4-2E19-E668853F9B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Meesho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Indian social commerce platform founded by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Vidit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Aatrey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Sanjeev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Barnwal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2015.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small businesses and individuals to start their online stores through social media platforms like WhatsApp, Facebook, and Instagram.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Meesho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platform where sellers can source products from suppliers, market them to potential customers, and manage orders and payments.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7C7CB-883A-8AB9-8A7F-97E1019B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2459355"/>
            <a:ext cx="5160961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32F0-A278-527E-2089-864578CD09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H&amp;M, short for Hennes &amp; Mauritz AB, is a Swedish multinational clothing retail company known for its fast-fashion clothing offerings. Founded in 1947 by Erling Persson, H&amp;M has grown into one of the world's largest fashion retailers with operations in over 70 countries.</a:t>
            </a:r>
            <a:endParaRPr lang="en-US" sz="2400" dirty="0"/>
          </a:p>
        </p:txBody>
      </p:sp>
      <p:pic>
        <p:nvPicPr>
          <p:cNvPr id="2052" name="Picture 4" descr="Meesho Wiki">
            <a:extLst>
              <a:ext uri="{FF2B5EF4-FFF2-40B4-BE49-F238E27FC236}">
                <a16:creationId xmlns:a16="http://schemas.microsoft.com/office/drawing/2014/main" id="{6136B07E-307E-C81C-3D27-71F279502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60" y="164254"/>
            <a:ext cx="3210560" cy="214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&amp;M logo">
            <a:extLst>
              <a:ext uri="{FF2B5EF4-FFF2-40B4-BE49-F238E27FC236}">
                <a16:creationId xmlns:a16="http://schemas.microsoft.com/office/drawing/2014/main" id="{7A2ED44D-231B-833C-7529-2C63EB85B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762" y="154092"/>
            <a:ext cx="2338862" cy="220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11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A56F-63E5-9283-325F-C20D595C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COMPARISON: 1</a:t>
            </a:r>
            <a:br>
              <a:rPr lang="en-US" dirty="0"/>
            </a:br>
            <a:r>
              <a:rPr 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Standard Size of Zoom in Chrome is 100%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1BAB-52B5-5B98-0280-84E582CB2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Meesho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BBED2-3604-2232-2CBD-2BEB919096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100% zoom size of chrome the cart option is not visible along with other option on Home page.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0CDA7-3078-A6F8-3B03-980343C91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H&amp;M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760E0-F92C-2E28-2BC5-D16122EF37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100% zoom size all the options visible on Home page.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CEE0E-1671-2A31-94AF-FFC3767BA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4" b="5324"/>
          <a:stretch/>
        </p:blipFill>
        <p:spPr>
          <a:xfrm>
            <a:off x="880839" y="3606800"/>
            <a:ext cx="5138961" cy="2582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13EB7-03A3-474A-6E02-EC0EA5992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4" b="6370"/>
          <a:stretch/>
        </p:blipFill>
        <p:spPr>
          <a:xfrm>
            <a:off x="6172200" y="3606799"/>
            <a:ext cx="5180012" cy="25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9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A56F-63E5-9283-325F-C20D595C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COMPARISON: 2</a:t>
            </a:r>
            <a:br>
              <a:rPr lang="en-US" dirty="0"/>
            </a:br>
            <a:r>
              <a:rPr 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PLP (Product Listing Page) content should be aligned properly, so that user can view/differentiate about the products properly.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1BAB-52B5-5B98-0280-84E582CB2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Meesho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BBED2-3604-2232-2CBD-2BEB919096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space between two continuous categories should be defined/ increased.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0CDA7-3078-A6F8-3B03-980343C91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H&amp;M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760E0-F92C-2E28-2BC5-D16122EF37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space between categories are defined properly here.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713EB7-03A3-474A-6E02-EC0EA5992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4" b="6370"/>
          <a:stretch/>
        </p:blipFill>
        <p:spPr>
          <a:xfrm>
            <a:off x="6526177" y="3606799"/>
            <a:ext cx="4786292" cy="2377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10C9FD-6284-1921-986D-FDE0CC8E2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4" b="5324"/>
          <a:stretch/>
        </p:blipFill>
        <p:spPr>
          <a:xfrm>
            <a:off x="1263332" y="3637230"/>
            <a:ext cx="4609148" cy="23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A56F-63E5-9283-325F-C20D595C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COMPARISON: 3</a:t>
            </a:r>
            <a:br>
              <a:rPr lang="en-US" dirty="0"/>
            </a:br>
            <a:r>
              <a:rPr 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Additional offers &amp; New Member benefits should be highlighted on Home page.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1BAB-52B5-5B98-0280-84E582CB2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Meesho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BBED2-3604-2232-2CBD-2BEB919096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Meesho’s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 page don’t showcase the newly offers, new member benefits.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0CDA7-3078-A6F8-3B03-980343C91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H&amp;M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760E0-F92C-2E28-2BC5-D16122EF37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H&amp;M highlighted the offers like: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Members get free shipping above Rs.1999.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713EB7-03A3-474A-6E02-EC0EA5992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4" b="6370"/>
          <a:stretch/>
        </p:blipFill>
        <p:spPr>
          <a:xfrm>
            <a:off x="6565920" y="3637230"/>
            <a:ext cx="4786292" cy="2377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10C9FD-6284-1921-986D-FDE0CC8E2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4" b="5324"/>
          <a:stretch/>
        </p:blipFill>
        <p:spPr>
          <a:xfrm>
            <a:off x="1263332" y="3637230"/>
            <a:ext cx="4609148" cy="23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7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emium Vector | Thank you text effect with orange and ...">
            <a:extLst>
              <a:ext uri="{FF2B5EF4-FFF2-40B4-BE49-F238E27FC236}">
                <a16:creationId xmlns:a16="http://schemas.microsoft.com/office/drawing/2014/main" id="{45A295FB-7C1A-1A63-A057-D8CEE53E6A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1" b="8304"/>
          <a:stretch/>
        </p:blipFill>
        <p:spPr bwMode="auto">
          <a:xfrm>
            <a:off x="-1" y="1"/>
            <a:ext cx="12192000" cy="60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7" name="Group 3086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95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Amasis MT Pro Medium</vt:lpstr>
      <vt:lpstr>Arial</vt:lpstr>
      <vt:lpstr>Arial Narrow</vt:lpstr>
      <vt:lpstr>Calibri</vt:lpstr>
      <vt:lpstr>Calibri Light</vt:lpstr>
      <vt:lpstr>Söhne</vt:lpstr>
      <vt:lpstr>Times New Roman</vt:lpstr>
      <vt:lpstr>Office Theme</vt:lpstr>
      <vt:lpstr>ASSIGNMENT</vt:lpstr>
      <vt:lpstr>PowerPoint Presentation</vt:lpstr>
      <vt:lpstr>COMPARISON: 1 Standard Size of Zoom in Chrome is 100% </vt:lpstr>
      <vt:lpstr>COMPARISON: 2 PLP (Product Listing Page) content should be aligned properly, so that user can view/differentiate about the products properly. </vt:lpstr>
      <vt:lpstr>COMPARISON: 3 Additional offers &amp; New Member benefits should be highlighted on Home page.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SHARMA, SHRUTI</dc:creator>
  <cp:lastModifiedBy>SHARMA, SHRUTI</cp:lastModifiedBy>
  <cp:revision>1</cp:revision>
  <dcterms:created xsi:type="dcterms:W3CDTF">2024-03-15T17:16:21Z</dcterms:created>
  <dcterms:modified xsi:type="dcterms:W3CDTF">2024-03-15T18:20:19Z</dcterms:modified>
</cp:coreProperties>
</file>