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B0E7003-C9A3-475E-923D-0987071347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FDI India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0AA7713-6C1A-4475-934A-D9089CA00D8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30-04-2021 10:54:31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FDI Equity Inflow" id="2" name="slide2">
            <a:extLst>
              <a:ext uri="{FF2B5EF4-FFF2-40B4-BE49-F238E27FC236}">
                <a16:creationId xmlns:a16="http://schemas.microsoft.com/office/drawing/2014/main" id="{8289AA26-0673-44BA-97E0-F8131B5CC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ncial Yearwise FDI " id="3" name="slide3">
            <a:extLst>
              <a:ext uri="{FF2B5EF4-FFF2-40B4-BE49-F238E27FC236}">
                <a16:creationId xmlns:a16="http://schemas.microsoft.com/office/drawing/2014/main" id="{9E399503-5B2B-4C96-8F18-EEB5B4D193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2021-04-30T05:24:32Z</dcterms:created>
  <dcterms:modified xsi:type="dcterms:W3CDTF">2021-04-30T05:24:32Z</dcterms:modified>
</cp:coreProperties>
</file>