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oiret One"/>
      <p:regular r:id="rId17"/>
    </p:embeddedFont>
    <p:embeddedFont>
      <p:font typeface="Oxygen Light"/>
      <p:regular r:id="rId18"/>
      <p:bold r:id="rId19"/>
    </p:embeddedFont>
    <p:embeddedFont>
      <p:font typeface="Oxygen"/>
      <p:regular r:id="rId20"/>
      <p:bold r:id="rId21"/>
    </p:embeddedFont>
    <p:embeddedFont>
      <p:font typeface="Roboto"/>
      <p:regular r:id="rId22"/>
      <p:bold r:id="rId23"/>
      <p:italic r:id="rId24"/>
      <p:boldItalic r:id="rId25"/>
    </p:embeddedFont>
    <p:embeddedFont>
      <p:font typeface="Roboto Medium"/>
      <p:regular r:id="rId26"/>
      <p:bold r:id="rId27"/>
      <p:italic r:id="rId28"/>
      <p:boldItalic r:id="rId29"/>
    </p:embeddedFont>
    <p:embeddedFont>
      <p:font typeface="Anaheim"/>
      <p:regular r:id="rId30"/>
    </p:embeddedFont>
    <p:embeddedFont>
      <p:font typeface="Bebas Neue"/>
      <p:regular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xygen-regular.fntdata"/><Relationship Id="rId22" Type="http://schemas.openxmlformats.org/officeDocument/2006/relationships/font" Target="fonts/Roboto-regular.fntdata"/><Relationship Id="rId21" Type="http://schemas.openxmlformats.org/officeDocument/2006/relationships/font" Target="fonts/Oxygen-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edium-regular.fntdata"/><Relationship Id="rId25" Type="http://schemas.openxmlformats.org/officeDocument/2006/relationships/font" Target="fonts/Roboto-boldItalic.fntdata"/><Relationship Id="rId28" Type="http://schemas.openxmlformats.org/officeDocument/2006/relationships/font" Target="fonts/RobotoMedium-italic.fntdata"/><Relationship Id="rId27" Type="http://schemas.openxmlformats.org/officeDocument/2006/relationships/font" Target="fonts/Roboto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edium-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ebasNeue-regular.fntdata"/><Relationship Id="rId30" Type="http://schemas.openxmlformats.org/officeDocument/2006/relationships/font" Target="fonts/Anaheim-regular.fntdata"/><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oiretOne-regular.fntdata"/><Relationship Id="rId16" Type="http://schemas.openxmlformats.org/officeDocument/2006/relationships/slide" Target="slides/slide11.xml"/><Relationship Id="rId19" Type="http://schemas.openxmlformats.org/officeDocument/2006/relationships/font" Target="fonts/OxygenLight-bold.fntdata"/><Relationship Id="rId18" Type="http://schemas.openxmlformats.org/officeDocument/2006/relationships/font" Target="fonts/Oxygen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2ed07d2c77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2ed07d2c77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2ed10b3b72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2ed10b3b72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ed07d2c77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ed07d2c77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ec6f91c67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ec6f91c67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ec6f91c67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2ec6f91c67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ec6f91c67_1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2ec6f91c67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ecb36733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2ecb36733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2ecb36733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2ecb36733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2ecb36733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2ecb36733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2ecb36733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2ecb36733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 Id="rId3" Type="http://schemas.openxmlformats.org/officeDocument/2006/relationships/hyperlink" Target="https://slidesgo.com/" TargetMode="External"/><Relationship Id="rId4" Type="http://schemas.openxmlformats.org/officeDocument/2006/relationships/hyperlink" Target="https://www.flaticon.com/" TargetMode="External"/><Relationship Id="rId5" Type="http://schemas.openxmlformats.org/officeDocument/2006/relationships/hyperlink" Target="https://www.freepik.com/" TargetMode="External"/><Relationship Id="rId6" Type="http://schemas.openxmlformats.org/officeDocument/2006/relationships/hyperlink" Target="https://www.freepik.com/"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3999" cy="5144006"/>
          </a:xfrm>
          <a:prstGeom prst="rect">
            <a:avLst/>
          </a:prstGeom>
          <a:noFill/>
          <a:ln>
            <a:noFill/>
          </a:ln>
        </p:spPr>
      </p:pic>
      <p:sp>
        <p:nvSpPr>
          <p:cNvPr id="10" name="Google Shape;10;p2"/>
          <p:cNvSpPr txBox="1"/>
          <p:nvPr>
            <p:ph type="ctrTitle"/>
          </p:nvPr>
        </p:nvSpPr>
        <p:spPr>
          <a:xfrm>
            <a:off x="4149000" y="970200"/>
            <a:ext cx="3852000" cy="2410500"/>
          </a:xfrm>
          <a:prstGeom prst="rect">
            <a:avLst/>
          </a:prstGeom>
        </p:spPr>
        <p:txBody>
          <a:bodyPr anchorCtr="0" anchor="b" bIns="91425" lIns="91425" spcFirstLastPara="1" rIns="91425" wrap="square" tIns="91425">
            <a:noAutofit/>
          </a:bodyPr>
          <a:lstStyle>
            <a:lvl1pPr lvl="0" algn="r">
              <a:spcBef>
                <a:spcPts val="0"/>
              </a:spcBef>
              <a:spcAft>
                <a:spcPts val="0"/>
              </a:spcAft>
              <a:buSzPts val="5200"/>
              <a:buNone/>
              <a:defRPr b="1" sz="4400">
                <a:latin typeface="Poiret One"/>
                <a:ea typeface="Poiret One"/>
                <a:cs typeface="Poiret One"/>
                <a:sym typeface="Poiret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4149000" y="3380700"/>
            <a:ext cx="3852000" cy="792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a:latin typeface="Oxygen"/>
                <a:ea typeface="Oxygen"/>
                <a:cs typeface="Oxygen"/>
                <a:sym typeface="Oxyge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pic>
        <p:nvPicPr>
          <p:cNvPr id="47" name="Google Shape;47;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48" name="Google Shape;48;p11"/>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9" name="Google Shape;49;p11"/>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atin typeface="Oxygen"/>
                <a:ea typeface="Oxygen"/>
                <a:cs typeface="Oxygen"/>
                <a:sym typeface="Oxygen"/>
              </a:defRPr>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1" name="Shape 51"/>
        <p:cNvGrpSpPr/>
        <p:nvPr/>
      </p:nvGrpSpPr>
      <p:grpSpPr>
        <a:xfrm>
          <a:off x="0" y="0"/>
          <a:ext cx="0" cy="0"/>
          <a:chOff x="0" y="0"/>
          <a:chExt cx="0" cy="0"/>
        </a:xfrm>
      </p:grpSpPr>
      <p:pic>
        <p:nvPicPr>
          <p:cNvPr id="52" name="Google Shape;52;p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3"/>
          <p:cNvSpPr txBox="1"/>
          <p:nvPr>
            <p:ph type="title"/>
          </p:nvPr>
        </p:nvSpPr>
        <p:spPr>
          <a:xfrm>
            <a:off x="720000" y="28044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4" name="Google Shape;54;p13"/>
          <p:cNvSpPr txBox="1"/>
          <p:nvPr>
            <p:ph hasCustomPrompt="1" idx="2" type="title"/>
          </p:nvPr>
        </p:nvSpPr>
        <p:spPr>
          <a:xfrm>
            <a:off x="720000" y="1589526"/>
            <a:ext cx="23364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p:nvPr>
            <p:ph idx="1" type="subTitle"/>
          </p:nvPr>
        </p:nvSpPr>
        <p:spPr>
          <a:xfrm>
            <a:off x="720000" y="3177110"/>
            <a:ext cx="2336400" cy="87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56" name="Google Shape;56;p13"/>
          <p:cNvSpPr txBox="1"/>
          <p:nvPr>
            <p:ph idx="3" type="title"/>
          </p:nvPr>
        </p:nvSpPr>
        <p:spPr>
          <a:xfrm>
            <a:off x="3403800" y="28044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7" name="Google Shape;57;p13"/>
          <p:cNvSpPr txBox="1"/>
          <p:nvPr>
            <p:ph hasCustomPrompt="1" idx="4" type="title"/>
          </p:nvPr>
        </p:nvSpPr>
        <p:spPr>
          <a:xfrm>
            <a:off x="3403800" y="1589526"/>
            <a:ext cx="23364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p:nvPr>
            <p:ph idx="5" type="subTitle"/>
          </p:nvPr>
        </p:nvSpPr>
        <p:spPr>
          <a:xfrm>
            <a:off x="3403800" y="3177110"/>
            <a:ext cx="2336400" cy="87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59" name="Google Shape;59;p13"/>
          <p:cNvSpPr txBox="1"/>
          <p:nvPr>
            <p:ph idx="6" type="title"/>
          </p:nvPr>
        </p:nvSpPr>
        <p:spPr>
          <a:xfrm>
            <a:off x="6087600" y="28044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 name="Google Shape;60;p13"/>
          <p:cNvSpPr txBox="1"/>
          <p:nvPr>
            <p:ph hasCustomPrompt="1" idx="7" type="title"/>
          </p:nvPr>
        </p:nvSpPr>
        <p:spPr>
          <a:xfrm>
            <a:off x="6087600" y="1589526"/>
            <a:ext cx="23364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p:nvPr>
            <p:ph idx="8" type="subTitle"/>
          </p:nvPr>
        </p:nvSpPr>
        <p:spPr>
          <a:xfrm>
            <a:off x="6087600" y="3177110"/>
            <a:ext cx="2336400" cy="87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2" name="Google Shape;62;p13"/>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
    <p:spTree>
      <p:nvGrpSpPr>
        <p:cNvPr id="63" name="Shape 63"/>
        <p:cNvGrpSpPr/>
        <p:nvPr/>
      </p:nvGrpSpPr>
      <p:grpSpPr>
        <a:xfrm>
          <a:off x="0" y="0"/>
          <a:ext cx="0" cy="0"/>
          <a:chOff x="0" y="0"/>
          <a:chExt cx="0" cy="0"/>
        </a:xfrm>
      </p:grpSpPr>
      <p:pic>
        <p:nvPicPr>
          <p:cNvPr id="64" name="Google Shape;64;p14"/>
          <p:cNvPicPr preferRelativeResize="0"/>
          <p:nvPr/>
        </p:nvPicPr>
        <p:blipFill rotWithShape="1">
          <a:blip r:embed="rId2">
            <a:alphaModFix/>
          </a:blip>
          <a:srcRect b="0" l="0" r="0" t="0"/>
          <a:stretch/>
        </p:blipFill>
        <p:spPr>
          <a:xfrm>
            <a:off x="0" y="0"/>
            <a:ext cx="9144000" cy="5143489"/>
          </a:xfrm>
          <a:prstGeom prst="rect">
            <a:avLst/>
          </a:prstGeom>
          <a:noFill/>
          <a:ln>
            <a:noFill/>
          </a:ln>
        </p:spPr>
      </p:pic>
      <p:sp>
        <p:nvSpPr>
          <p:cNvPr id="65" name="Google Shape;65;p14"/>
          <p:cNvSpPr txBox="1"/>
          <p:nvPr>
            <p:ph type="title"/>
          </p:nvPr>
        </p:nvSpPr>
        <p:spPr>
          <a:xfrm>
            <a:off x="720000" y="685600"/>
            <a:ext cx="4211100" cy="3405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b="1" sz="4100">
                <a:solidFill>
                  <a:schemeClr val="lt1"/>
                </a:solidFill>
              </a:defRPr>
            </a:lvl1pPr>
            <a:lvl2pPr lvl="1">
              <a:spcBef>
                <a:spcPts val="0"/>
              </a:spcBef>
              <a:spcAft>
                <a:spcPts val="0"/>
              </a:spcAft>
              <a:buSzPts val="2800"/>
              <a:buNone/>
              <a:defRPr>
                <a:latin typeface="Anaheim"/>
                <a:ea typeface="Anaheim"/>
                <a:cs typeface="Anaheim"/>
                <a:sym typeface="Anaheim"/>
              </a:defRPr>
            </a:lvl2pPr>
            <a:lvl3pPr lvl="2">
              <a:spcBef>
                <a:spcPts val="0"/>
              </a:spcBef>
              <a:spcAft>
                <a:spcPts val="0"/>
              </a:spcAft>
              <a:buSzPts val="2800"/>
              <a:buNone/>
              <a:defRPr>
                <a:latin typeface="Anaheim"/>
                <a:ea typeface="Anaheim"/>
                <a:cs typeface="Anaheim"/>
                <a:sym typeface="Anaheim"/>
              </a:defRPr>
            </a:lvl3pPr>
            <a:lvl4pPr lvl="3">
              <a:spcBef>
                <a:spcPts val="0"/>
              </a:spcBef>
              <a:spcAft>
                <a:spcPts val="0"/>
              </a:spcAft>
              <a:buSzPts val="2800"/>
              <a:buNone/>
              <a:defRPr>
                <a:latin typeface="Anaheim"/>
                <a:ea typeface="Anaheim"/>
                <a:cs typeface="Anaheim"/>
                <a:sym typeface="Anaheim"/>
              </a:defRPr>
            </a:lvl4pPr>
            <a:lvl5pPr lvl="4">
              <a:spcBef>
                <a:spcPts val="0"/>
              </a:spcBef>
              <a:spcAft>
                <a:spcPts val="0"/>
              </a:spcAft>
              <a:buSzPts val="2800"/>
              <a:buNone/>
              <a:defRPr>
                <a:latin typeface="Anaheim"/>
                <a:ea typeface="Anaheim"/>
                <a:cs typeface="Anaheim"/>
                <a:sym typeface="Anaheim"/>
              </a:defRPr>
            </a:lvl5pPr>
            <a:lvl6pPr lvl="5">
              <a:spcBef>
                <a:spcPts val="0"/>
              </a:spcBef>
              <a:spcAft>
                <a:spcPts val="0"/>
              </a:spcAft>
              <a:buSzPts val="2800"/>
              <a:buNone/>
              <a:defRPr>
                <a:latin typeface="Anaheim"/>
                <a:ea typeface="Anaheim"/>
                <a:cs typeface="Anaheim"/>
                <a:sym typeface="Anaheim"/>
              </a:defRPr>
            </a:lvl6pPr>
            <a:lvl7pPr lvl="6">
              <a:spcBef>
                <a:spcPts val="0"/>
              </a:spcBef>
              <a:spcAft>
                <a:spcPts val="0"/>
              </a:spcAft>
              <a:buSzPts val="2800"/>
              <a:buNone/>
              <a:defRPr>
                <a:latin typeface="Anaheim"/>
                <a:ea typeface="Anaheim"/>
                <a:cs typeface="Anaheim"/>
                <a:sym typeface="Anaheim"/>
              </a:defRPr>
            </a:lvl7pPr>
            <a:lvl8pPr lvl="7">
              <a:spcBef>
                <a:spcPts val="0"/>
              </a:spcBef>
              <a:spcAft>
                <a:spcPts val="0"/>
              </a:spcAft>
              <a:buSzPts val="2800"/>
              <a:buNone/>
              <a:defRPr>
                <a:latin typeface="Anaheim"/>
                <a:ea typeface="Anaheim"/>
                <a:cs typeface="Anaheim"/>
                <a:sym typeface="Anaheim"/>
              </a:defRPr>
            </a:lvl8pPr>
            <a:lvl9pPr lvl="8">
              <a:spcBef>
                <a:spcPts val="0"/>
              </a:spcBef>
              <a:spcAft>
                <a:spcPts val="0"/>
              </a:spcAft>
              <a:buSzPts val="2800"/>
              <a:buNone/>
              <a:defRPr>
                <a:latin typeface="Anaheim"/>
                <a:ea typeface="Anaheim"/>
                <a:cs typeface="Anaheim"/>
                <a:sym typeface="Anaheim"/>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66" name="Shape 66"/>
        <p:cNvGrpSpPr/>
        <p:nvPr/>
      </p:nvGrpSpPr>
      <p:grpSpPr>
        <a:xfrm>
          <a:off x="0" y="0"/>
          <a:ext cx="0" cy="0"/>
          <a:chOff x="0" y="0"/>
          <a:chExt cx="0" cy="0"/>
        </a:xfrm>
      </p:grpSpPr>
      <p:pic>
        <p:nvPicPr>
          <p:cNvPr id="67" name="Google Shape;67;p15"/>
          <p:cNvPicPr preferRelativeResize="0"/>
          <p:nvPr/>
        </p:nvPicPr>
        <p:blipFill>
          <a:blip r:embed="rId2">
            <a:alphaModFix/>
          </a:blip>
          <a:stretch>
            <a:fillRect/>
          </a:stretch>
        </p:blipFill>
        <p:spPr>
          <a:xfrm>
            <a:off x="0" y="0"/>
            <a:ext cx="9144000" cy="5143500"/>
          </a:xfrm>
          <a:prstGeom prst="rect">
            <a:avLst/>
          </a:prstGeom>
          <a:noFill/>
          <a:ln>
            <a:noFill/>
          </a:ln>
        </p:spPr>
      </p:pic>
      <p:sp>
        <p:nvSpPr>
          <p:cNvPr id="68" name="Google Shape;68;p15"/>
          <p:cNvSpPr txBox="1"/>
          <p:nvPr>
            <p:ph idx="1" type="subTitle"/>
          </p:nvPr>
        </p:nvSpPr>
        <p:spPr>
          <a:xfrm>
            <a:off x="720000" y="1452575"/>
            <a:ext cx="4461600" cy="284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Font typeface="Maven Pro"/>
              <a:buChar char="●"/>
              <a:defRPr sz="1600">
                <a:latin typeface="Oxygen"/>
                <a:ea typeface="Oxygen"/>
                <a:cs typeface="Oxygen"/>
                <a:sym typeface="Oxygen"/>
              </a:defRPr>
            </a:lvl1pPr>
            <a:lvl2pPr lvl="1">
              <a:spcBef>
                <a:spcPts val="1600"/>
              </a:spcBef>
              <a:spcAft>
                <a:spcPts val="0"/>
              </a:spcAft>
              <a:buClr>
                <a:srgbClr val="024427"/>
              </a:buClr>
              <a:buSzPts val="1400"/>
              <a:buFont typeface="Maven Pro"/>
              <a:buChar char="○"/>
              <a:defRPr/>
            </a:lvl2pPr>
            <a:lvl3pPr lvl="2">
              <a:spcBef>
                <a:spcPts val="1600"/>
              </a:spcBef>
              <a:spcAft>
                <a:spcPts val="0"/>
              </a:spcAft>
              <a:buClr>
                <a:srgbClr val="024427"/>
              </a:buClr>
              <a:buSzPts val="1400"/>
              <a:buFont typeface="Maven Pro"/>
              <a:buChar char="■"/>
              <a:defRPr/>
            </a:lvl3pPr>
            <a:lvl4pPr lvl="3">
              <a:spcBef>
                <a:spcPts val="1600"/>
              </a:spcBef>
              <a:spcAft>
                <a:spcPts val="0"/>
              </a:spcAft>
              <a:buClr>
                <a:srgbClr val="024427"/>
              </a:buClr>
              <a:buSzPts val="1400"/>
              <a:buFont typeface="Maven Pro"/>
              <a:buChar char="●"/>
              <a:defRPr/>
            </a:lvl4pPr>
            <a:lvl5pPr lvl="4">
              <a:spcBef>
                <a:spcPts val="1600"/>
              </a:spcBef>
              <a:spcAft>
                <a:spcPts val="0"/>
              </a:spcAft>
              <a:buClr>
                <a:srgbClr val="024427"/>
              </a:buClr>
              <a:buSzPts val="1400"/>
              <a:buFont typeface="Maven Pro"/>
              <a:buChar char="○"/>
              <a:defRPr/>
            </a:lvl5pPr>
            <a:lvl6pPr lvl="5">
              <a:spcBef>
                <a:spcPts val="1600"/>
              </a:spcBef>
              <a:spcAft>
                <a:spcPts val="0"/>
              </a:spcAft>
              <a:buClr>
                <a:srgbClr val="024427"/>
              </a:buClr>
              <a:buSzPts val="1400"/>
              <a:buFont typeface="Maven Pro"/>
              <a:buChar char="■"/>
              <a:defRPr/>
            </a:lvl6pPr>
            <a:lvl7pPr lvl="6">
              <a:spcBef>
                <a:spcPts val="1600"/>
              </a:spcBef>
              <a:spcAft>
                <a:spcPts val="0"/>
              </a:spcAft>
              <a:buClr>
                <a:srgbClr val="024427"/>
              </a:buClr>
              <a:buSzPts val="1400"/>
              <a:buFont typeface="Maven Pro"/>
              <a:buChar char="●"/>
              <a:defRPr/>
            </a:lvl7pPr>
            <a:lvl8pPr lvl="7">
              <a:spcBef>
                <a:spcPts val="1600"/>
              </a:spcBef>
              <a:spcAft>
                <a:spcPts val="0"/>
              </a:spcAft>
              <a:buClr>
                <a:srgbClr val="024427"/>
              </a:buClr>
              <a:buSzPts val="1400"/>
              <a:buFont typeface="Maven Pro"/>
              <a:buChar char="○"/>
              <a:defRPr/>
            </a:lvl8pPr>
            <a:lvl9pPr lvl="8">
              <a:spcBef>
                <a:spcPts val="1600"/>
              </a:spcBef>
              <a:spcAft>
                <a:spcPts val="1600"/>
              </a:spcAft>
              <a:buClr>
                <a:srgbClr val="024427"/>
              </a:buClr>
              <a:buSzPts val="1400"/>
              <a:buFont typeface="Maven Pro"/>
              <a:buChar char="■"/>
              <a:defRPr/>
            </a:lvl9pPr>
          </a:lstStyle>
          <a:p/>
        </p:txBody>
      </p:sp>
      <p:sp>
        <p:nvSpPr>
          <p:cNvPr id="69" name="Google Shape;69;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0" name="Shape 70"/>
        <p:cNvGrpSpPr/>
        <p:nvPr/>
      </p:nvGrpSpPr>
      <p:grpSpPr>
        <a:xfrm>
          <a:off x="0" y="0"/>
          <a:ext cx="0" cy="0"/>
          <a:chOff x="0" y="0"/>
          <a:chExt cx="0" cy="0"/>
        </a:xfrm>
      </p:grpSpPr>
      <p:pic>
        <p:nvPicPr>
          <p:cNvPr id="71" name="Google Shape;71;p16"/>
          <p:cNvPicPr preferRelativeResize="0"/>
          <p:nvPr/>
        </p:nvPicPr>
        <p:blipFill>
          <a:blip r:embed="rId2">
            <a:alphaModFix/>
          </a:blip>
          <a:stretch>
            <a:fillRect/>
          </a:stretch>
        </p:blipFill>
        <p:spPr>
          <a:xfrm>
            <a:off x="0" y="0"/>
            <a:ext cx="9144000" cy="5143505"/>
          </a:xfrm>
          <a:prstGeom prst="rect">
            <a:avLst/>
          </a:prstGeom>
          <a:noFill/>
          <a:ln>
            <a:noFill/>
          </a:ln>
        </p:spPr>
      </p:pic>
      <p:sp>
        <p:nvSpPr>
          <p:cNvPr id="72" name="Google Shape;72;p16"/>
          <p:cNvSpPr txBox="1"/>
          <p:nvPr>
            <p:ph type="title"/>
          </p:nvPr>
        </p:nvSpPr>
        <p:spPr>
          <a:xfrm>
            <a:off x="2290025" y="3353475"/>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3" name="Google Shape;73;p16"/>
          <p:cNvSpPr txBox="1"/>
          <p:nvPr>
            <p:ph idx="1" type="subTitle"/>
          </p:nvPr>
        </p:nvSpPr>
        <p:spPr>
          <a:xfrm>
            <a:off x="1454700" y="2052475"/>
            <a:ext cx="6234600" cy="12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25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8">
    <p:spTree>
      <p:nvGrpSpPr>
        <p:cNvPr id="74" name="Shape 74"/>
        <p:cNvGrpSpPr/>
        <p:nvPr/>
      </p:nvGrpSpPr>
      <p:grpSpPr>
        <a:xfrm>
          <a:off x="0" y="0"/>
          <a:ext cx="0" cy="0"/>
          <a:chOff x="0" y="0"/>
          <a:chExt cx="0" cy="0"/>
        </a:xfrm>
      </p:grpSpPr>
      <p:pic>
        <p:nvPicPr>
          <p:cNvPr id="75" name="Google Shape;75;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76" name="Google Shape;76;p17"/>
          <p:cNvSpPr txBox="1"/>
          <p:nvPr>
            <p:ph idx="1" type="subTitle"/>
          </p:nvPr>
        </p:nvSpPr>
        <p:spPr>
          <a:xfrm>
            <a:off x="1057950" y="3689600"/>
            <a:ext cx="2785800" cy="91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7" name="Google Shape;77;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8" name="Google Shape;78;p17"/>
          <p:cNvSpPr txBox="1"/>
          <p:nvPr>
            <p:ph idx="2" type="subTitle"/>
          </p:nvPr>
        </p:nvSpPr>
        <p:spPr>
          <a:xfrm>
            <a:off x="5275850" y="3689600"/>
            <a:ext cx="2785800" cy="91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9" name="Google Shape;79;p17"/>
          <p:cNvSpPr txBox="1"/>
          <p:nvPr>
            <p:ph idx="3" type="subTitle"/>
          </p:nvPr>
        </p:nvSpPr>
        <p:spPr>
          <a:xfrm>
            <a:off x="1057800" y="3128600"/>
            <a:ext cx="2785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Bebas Neue"/>
              <a:buNone/>
              <a:defRPr b="1" sz="2000">
                <a:solidFill>
                  <a:schemeClr val="dk1"/>
                </a:solidFill>
                <a:latin typeface="Poiret One"/>
                <a:ea typeface="Poiret One"/>
                <a:cs typeface="Poiret One"/>
                <a:sym typeface="Poiret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80" name="Google Shape;80;p17"/>
          <p:cNvSpPr txBox="1"/>
          <p:nvPr>
            <p:ph idx="4" type="subTitle"/>
          </p:nvPr>
        </p:nvSpPr>
        <p:spPr>
          <a:xfrm>
            <a:off x="5275850" y="3128600"/>
            <a:ext cx="2785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Bebas Neue"/>
              <a:buNone/>
              <a:defRPr b="1" sz="2000">
                <a:solidFill>
                  <a:schemeClr val="dk1"/>
                </a:solidFill>
                <a:latin typeface="Poiret One"/>
                <a:ea typeface="Poiret One"/>
                <a:cs typeface="Poiret One"/>
                <a:sym typeface="Poiret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81" name="Shape 81"/>
        <p:cNvGrpSpPr/>
        <p:nvPr/>
      </p:nvGrpSpPr>
      <p:grpSpPr>
        <a:xfrm>
          <a:off x="0" y="0"/>
          <a:ext cx="0" cy="0"/>
          <a:chOff x="0" y="0"/>
          <a:chExt cx="0" cy="0"/>
        </a:xfrm>
      </p:grpSpPr>
      <p:pic>
        <p:nvPicPr>
          <p:cNvPr id="82" name="Google Shape;82;p18"/>
          <p:cNvPicPr preferRelativeResize="0"/>
          <p:nvPr/>
        </p:nvPicPr>
        <p:blipFill>
          <a:blip r:embed="rId2">
            <a:alphaModFix/>
          </a:blip>
          <a:stretch>
            <a:fillRect/>
          </a:stretch>
        </p:blipFill>
        <p:spPr>
          <a:xfrm>
            <a:off x="0" y="0"/>
            <a:ext cx="9144000" cy="5143500"/>
          </a:xfrm>
          <a:prstGeom prst="rect">
            <a:avLst/>
          </a:prstGeom>
          <a:noFill/>
          <a:ln>
            <a:noFill/>
          </a:ln>
        </p:spPr>
      </p:pic>
      <p:sp>
        <p:nvSpPr>
          <p:cNvPr id="83" name="Google Shape;83;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8"/>
          <p:cNvSpPr txBox="1"/>
          <p:nvPr>
            <p:ph idx="2" type="title"/>
          </p:nvPr>
        </p:nvSpPr>
        <p:spPr>
          <a:xfrm>
            <a:off x="720000" y="29485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5" name="Google Shape;85;p18"/>
          <p:cNvSpPr txBox="1"/>
          <p:nvPr>
            <p:ph idx="1" type="subTitle"/>
          </p:nvPr>
        </p:nvSpPr>
        <p:spPr>
          <a:xfrm>
            <a:off x="720000" y="3315275"/>
            <a:ext cx="2336400" cy="93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6" name="Google Shape;86;p18"/>
          <p:cNvSpPr txBox="1"/>
          <p:nvPr>
            <p:ph idx="3" type="title"/>
          </p:nvPr>
        </p:nvSpPr>
        <p:spPr>
          <a:xfrm>
            <a:off x="3403800" y="29485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7" name="Google Shape;87;p18"/>
          <p:cNvSpPr txBox="1"/>
          <p:nvPr>
            <p:ph idx="4" type="subTitle"/>
          </p:nvPr>
        </p:nvSpPr>
        <p:spPr>
          <a:xfrm>
            <a:off x="3403800" y="3315275"/>
            <a:ext cx="2336400" cy="93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8" name="Google Shape;88;p18"/>
          <p:cNvSpPr txBox="1"/>
          <p:nvPr>
            <p:ph idx="5" type="title"/>
          </p:nvPr>
        </p:nvSpPr>
        <p:spPr>
          <a:xfrm>
            <a:off x="6087600" y="29485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9" name="Google Shape;89;p18"/>
          <p:cNvSpPr txBox="1"/>
          <p:nvPr>
            <p:ph idx="6" type="subTitle"/>
          </p:nvPr>
        </p:nvSpPr>
        <p:spPr>
          <a:xfrm>
            <a:off x="6087600" y="3315275"/>
            <a:ext cx="2336400" cy="93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90" name="Shape 90"/>
        <p:cNvGrpSpPr/>
        <p:nvPr/>
      </p:nvGrpSpPr>
      <p:grpSpPr>
        <a:xfrm>
          <a:off x="0" y="0"/>
          <a:ext cx="0" cy="0"/>
          <a:chOff x="0" y="0"/>
          <a:chExt cx="0" cy="0"/>
        </a:xfrm>
      </p:grpSpPr>
      <p:pic>
        <p:nvPicPr>
          <p:cNvPr id="91" name="Google Shape;91;p1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92" name="Google Shape;92;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3" name="Google Shape;93;p19"/>
          <p:cNvSpPr txBox="1"/>
          <p:nvPr>
            <p:ph idx="2" type="title"/>
          </p:nvPr>
        </p:nvSpPr>
        <p:spPr>
          <a:xfrm>
            <a:off x="1811453" y="1479425"/>
            <a:ext cx="2480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4" name="Google Shape;94;p19"/>
          <p:cNvSpPr txBox="1"/>
          <p:nvPr>
            <p:ph idx="1" type="subTitle"/>
          </p:nvPr>
        </p:nvSpPr>
        <p:spPr>
          <a:xfrm>
            <a:off x="1811453" y="1851750"/>
            <a:ext cx="2480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5" name="Google Shape;95;p19"/>
          <p:cNvSpPr txBox="1"/>
          <p:nvPr>
            <p:ph idx="3" type="title"/>
          </p:nvPr>
        </p:nvSpPr>
        <p:spPr>
          <a:xfrm>
            <a:off x="5749500" y="1479425"/>
            <a:ext cx="2480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6" name="Google Shape;96;p19"/>
          <p:cNvSpPr txBox="1"/>
          <p:nvPr>
            <p:ph idx="4" type="subTitle"/>
          </p:nvPr>
        </p:nvSpPr>
        <p:spPr>
          <a:xfrm>
            <a:off x="5749500" y="1851752"/>
            <a:ext cx="2480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7" name="Google Shape;97;p19"/>
          <p:cNvSpPr txBox="1"/>
          <p:nvPr>
            <p:ph idx="5" type="title"/>
          </p:nvPr>
        </p:nvSpPr>
        <p:spPr>
          <a:xfrm>
            <a:off x="1811450" y="3091625"/>
            <a:ext cx="2480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8" name="Google Shape;98;p19"/>
          <p:cNvSpPr txBox="1"/>
          <p:nvPr>
            <p:ph idx="6" type="subTitle"/>
          </p:nvPr>
        </p:nvSpPr>
        <p:spPr>
          <a:xfrm>
            <a:off x="1811450" y="3463950"/>
            <a:ext cx="2480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9" name="Google Shape;99;p19"/>
          <p:cNvSpPr txBox="1"/>
          <p:nvPr>
            <p:ph idx="7" type="title"/>
          </p:nvPr>
        </p:nvSpPr>
        <p:spPr>
          <a:xfrm>
            <a:off x="5749500" y="3091623"/>
            <a:ext cx="2480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0" name="Google Shape;100;p19"/>
          <p:cNvSpPr txBox="1"/>
          <p:nvPr>
            <p:ph idx="8" type="subTitle"/>
          </p:nvPr>
        </p:nvSpPr>
        <p:spPr>
          <a:xfrm>
            <a:off x="5749500" y="3463950"/>
            <a:ext cx="2480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01" name="Shape 101"/>
        <p:cNvGrpSpPr/>
        <p:nvPr/>
      </p:nvGrpSpPr>
      <p:grpSpPr>
        <a:xfrm>
          <a:off x="0" y="0"/>
          <a:ext cx="0" cy="0"/>
          <a:chOff x="0" y="0"/>
          <a:chExt cx="0" cy="0"/>
        </a:xfrm>
      </p:grpSpPr>
      <p:pic>
        <p:nvPicPr>
          <p:cNvPr id="102" name="Google Shape;102;p20"/>
          <p:cNvPicPr preferRelativeResize="0"/>
          <p:nvPr/>
        </p:nvPicPr>
        <p:blipFill rotWithShape="1">
          <a:blip r:embed="rId2">
            <a:alphaModFix/>
          </a:blip>
          <a:srcRect b="10" l="0" r="0" t="0"/>
          <a:stretch/>
        </p:blipFill>
        <p:spPr>
          <a:xfrm>
            <a:off x="0" y="0"/>
            <a:ext cx="9143999" cy="5143502"/>
          </a:xfrm>
          <a:prstGeom prst="rect">
            <a:avLst/>
          </a:prstGeom>
          <a:noFill/>
          <a:ln>
            <a:noFill/>
          </a:ln>
        </p:spPr>
      </p:pic>
      <p:sp>
        <p:nvSpPr>
          <p:cNvPr id="103" name="Google Shape;103;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20"/>
          <p:cNvSpPr txBox="1"/>
          <p:nvPr>
            <p:ph idx="2" type="title"/>
          </p:nvPr>
        </p:nvSpPr>
        <p:spPr>
          <a:xfrm>
            <a:off x="788550" y="1881312"/>
            <a:ext cx="2305500" cy="41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5" name="Google Shape;105;p20"/>
          <p:cNvSpPr txBox="1"/>
          <p:nvPr>
            <p:ph idx="1" type="subTitle"/>
          </p:nvPr>
        </p:nvSpPr>
        <p:spPr>
          <a:xfrm>
            <a:off x="720013" y="2193175"/>
            <a:ext cx="2442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6" name="Google Shape;106;p20"/>
          <p:cNvSpPr txBox="1"/>
          <p:nvPr>
            <p:ph idx="3" type="title"/>
          </p:nvPr>
        </p:nvSpPr>
        <p:spPr>
          <a:xfrm>
            <a:off x="3419250" y="1881312"/>
            <a:ext cx="2305500" cy="41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7" name="Google Shape;107;p20"/>
          <p:cNvSpPr txBox="1"/>
          <p:nvPr>
            <p:ph idx="4" type="subTitle"/>
          </p:nvPr>
        </p:nvSpPr>
        <p:spPr>
          <a:xfrm>
            <a:off x="3331962" y="2193175"/>
            <a:ext cx="2480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8" name="Google Shape;108;p20"/>
          <p:cNvSpPr txBox="1"/>
          <p:nvPr>
            <p:ph idx="5" type="title"/>
          </p:nvPr>
        </p:nvSpPr>
        <p:spPr>
          <a:xfrm>
            <a:off x="788550" y="3749587"/>
            <a:ext cx="2305500" cy="41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9" name="Google Shape;109;p20"/>
          <p:cNvSpPr txBox="1"/>
          <p:nvPr>
            <p:ph idx="6" type="subTitle"/>
          </p:nvPr>
        </p:nvSpPr>
        <p:spPr>
          <a:xfrm>
            <a:off x="720000" y="4061350"/>
            <a:ext cx="2442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0" name="Google Shape;110;p20"/>
          <p:cNvSpPr txBox="1"/>
          <p:nvPr>
            <p:ph idx="7" type="title"/>
          </p:nvPr>
        </p:nvSpPr>
        <p:spPr>
          <a:xfrm>
            <a:off x="3419250" y="3749587"/>
            <a:ext cx="2305500" cy="41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1" name="Google Shape;111;p20"/>
          <p:cNvSpPr txBox="1"/>
          <p:nvPr>
            <p:ph idx="8" type="subTitle"/>
          </p:nvPr>
        </p:nvSpPr>
        <p:spPr>
          <a:xfrm>
            <a:off x="3331950" y="4061350"/>
            <a:ext cx="2480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2" name="Google Shape;112;p20"/>
          <p:cNvSpPr txBox="1"/>
          <p:nvPr>
            <p:ph idx="9" type="title"/>
          </p:nvPr>
        </p:nvSpPr>
        <p:spPr>
          <a:xfrm>
            <a:off x="6049924" y="1881312"/>
            <a:ext cx="2305500" cy="41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3" name="Google Shape;113;p20"/>
          <p:cNvSpPr txBox="1"/>
          <p:nvPr>
            <p:ph idx="13" type="subTitle"/>
          </p:nvPr>
        </p:nvSpPr>
        <p:spPr>
          <a:xfrm>
            <a:off x="5981387" y="2193175"/>
            <a:ext cx="2442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4" name="Google Shape;114;p20"/>
          <p:cNvSpPr txBox="1"/>
          <p:nvPr>
            <p:ph idx="14" type="title"/>
          </p:nvPr>
        </p:nvSpPr>
        <p:spPr>
          <a:xfrm>
            <a:off x="6049924" y="3749587"/>
            <a:ext cx="2305500" cy="41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5" name="Google Shape;115;p20"/>
          <p:cNvSpPr txBox="1"/>
          <p:nvPr>
            <p:ph idx="15" type="subTitle"/>
          </p:nvPr>
        </p:nvSpPr>
        <p:spPr>
          <a:xfrm>
            <a:off x="5981374" y="4061350"/>
            <a:ext cx="2442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484"/>
          </a:xfrm>
          <a:prstGeom prst="rect">
            <a:avLst/>
          </a:prstGeom>
          <a:noFill/>
          <a:ln>
            <a:noFill/>
          </a:ln>
        </p:spPr>
      </p:pic>
      <p:sp>
        <p:nvSpPr>
          <p:cNvPr id="14" name="Google Shape;14;p3"/>
          <p:cNvSpPr txBox="1"/>
          <p:nvPr>
            <p:ph type="title"/>
          </p:nvPr>
        </p:nvSpPr>
        <p:spPr>
          <a:xfrm>
            <a:off x="5139007" y="2342625"/>
            <a:ext cx="3285000" cy="8418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b="1"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5138900" y="1106175"/>
            <a:ext cx="3285000" cy="1265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000"/>
              <a:buNone/>
              <a:defRPr b="1"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 name="Google Shape;16;p3"/>
          <p:cNvSpPr txBox="1"/>
          <p:nvPr>
            <p:ph idx="1" type="subTitle"/>
          </p:nvPr>
        </p:nvSpPr>
        <p:spPr>
          <a:xfrm>
            <a:off x="5139001" y="3323950"/>
            <a:ext cx="32850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e text 3">
  <p:cSld name="CUSTOM_2">
    <p:spTree>
      <p:nvGrpSpPr>
        <p:cNvPr id="116" name="Shape 116"/>
        <p:cNvGrpSpPr/>
        <p:nvPr/>
      </p:nvGrpSpPr>
      <p:grpSpPr>
        <a:xfrm>
          <a:off x="0" y="0"/>
          <a:ext cx="0" cy="0"/>
          <a:chOff x="0" y="0"/>
          <a:chExt cx="0" cy="0"/>
        </a:xfrm>
      </p:grpSpPr>
      <p:pic>
        <p:nvPicPr>
          <p:cNvPr id="117" name="Google Shape;117;p21"/>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8" name="Google Shape;118;p21"/>
          <p:cNvSpPr txBox="1"/>
          <p:nvPr>
            <p:ph idx="1" type="subTitle"/>
          </p:nvPr>
        </p:nvSpPr>
        <p:spPr>
          <a:xfrm>
            <a:off x="1759800" y="2006750"/>
            <a:ext cx="2659800" cy="19689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Oxygen"/>
              <a:buNone/>
              <a:defRPr sz="1600">
                <a:latin typeface="Oxygen"/>
                <a:ea typeface="Oxygen"/>
                <a:cs typeface="Oxygen"/>
                <a:sym typeface="Oxygen"/>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19" name="Google Shape;119;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20" name="Shape 120"/>
        <p:cNvGrpSpPr/>
        <p:nvPr/>
      </p:nvGrpSpPr>
      <p:grpSpPr>
        <a:xfrm>
          <a:off x="0" y="0"/>
          <a:ext cx="0" cy="0"/>
          <a:chOff x="0" y="0"/>
          <a:chExt cx="0" cy="0"/>
        </a:xfrm>
      </p:grpSpPr>
      <p:pic>
        <p:nvPicPr>
          <p:cNvPr id="121" name="Google Shape;121;p22"/>
          <p:cNvPicPr preferRelativeResize="0"/>
          <p:nvPr/>
        </p:nvPicPr>
        <p:blipFill>
          <a:blip r:embed="rId2">
            <a:alphaModFix/>
          </a:blip>
          <a:stretch>
            <a:fillRect/>
          </a:stretch>
        </p:blipFill>
        <p:spPr>
          <a:xfrm>
            <a:off x="-1" y="0"/>
            <a:ext cx="9144000" cy="5143513"/>
          </a:xfrm>
          <a:prstGeom prst="rect">
            <a:avLst/>
          </a:prstGeom>
          <a:noFill/>
          <a:ln>
            <a:noFill/>
          </a:ln>
        </p:spPr>
      </p:pic>
      <p:sp>
        <p:nvSpPr>
          <p:cNvPr id="122" name="Google Shape;122;p22"/>
          <p:cNvSpPr txBox="1"/>
          <p:nvPr>
            <p:ph idx="1" type="subTitle"/>
          </p:nvPr>
        </p:nvSpPr>
        <p:spPr>
          <a:xfrm>
            <a:off x="4281625" y="2006750"/>
            <a:ext cx="2659800" cy="196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Oxygen"/>
              <a:buNone/>
              <a:defRPr sz="1600">
                <a:latin typeface="Oxygen"/>
                <a:ea typeface="Oxygen"/>
                <a:cs typeface="Oxygen"/>
                <a:sym typeface="Oxygen"/>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3" name="Google Shape;12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124" name="Shape 124"/>
        <p:cNvGrpSpPr/>
        <p:nvPr/>
      </p:nvGrpSpPr>
      <p:grpSpPr>
        <a:xfrm>
          <a:off x="0" y="0"/>
          <a:ext cx="0" cy="0"/>
          <a:chOff x="0" y="0"/>
          <a:chExt cx="0" cy="0"/>
        </a:xfrm>
      </p:grpSpPr>
      <p:pic>
        <p:nvPicPr>
          <p:cNvPr id="125" name="Google Shape;125;p23"/>
          <p:cNvPicPr preferRelativeResize="0"/>
          <p:nvPr/>
        </p:nvPicPr>
        <p:blipFill>
          <a:blip r:embed="rId2">
            <a:alphaModFix/>
          </a:blip>
          <a:stretch>
            <a:fillRect/>
          </a:stretch>
        </p:blipFill>
        <p:spPr>
          <a:xfrm>
            <a:off x="0" y="0"/>
            <a:ext cx="9144000" cy="5143513"/>
          </a:xfrm>
          <a:prstGeom prst="rect">
            <a:avLst/>
          </a:prstGeom>
          <a:noFill/>
          <a:ln>
            <a:noFill/>
          </a:ln>
        </p:spPr>
      </p:pic>
      <p:sp>
        <p:nvSpPr>
          <p:cNvPr id="126" name="Google Shape;126;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 name="Google Shape;127;p23"/>
          <p:cNvSpPr txBox="1"/>
          <p:nvPr>
            <p:ph idx="1" type="subTitle"/>
          </p:nvPr>
        </p:nvSpPr>
        <p:spPr>
          <a:xfrm>
            <a:off x="1759800" y="2006750"/>
            <a:ext cx="2659800" cy="1968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Oxygen"/>
              <a:buNone/>
              <a:defRPr sz="1600">
                <a:latin typeface="Oxygen"/>
                <a:ea typeface="Oxygen"/>
                <a:cs typeface="Oxygen"/>
                <a:sym typeface="Oxygen"/>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5">
    <p:spTree>
      <p:nvGrpSpPr>
        <p:cNvPr id="128" name="Shape 128"/>
        <p:cNvGrpSpPr/>
        <p:nvPr/>
      </p:nvGrpSpPr>
      <p:grpSpPr>
        <a:xfrm>
          <a:off x="0" y="0"/>
          <a:ext cx="0" cy="0"/>
          <a:chOff x="0" y="0"/>
          <a:chExt cx="0" cy="0"/>
        </a:xfrm>
      </p:grpSpPr>
      <p:pic>
        <p:nvPicPr>
          <p:cNvPr id="129" name="Google Shape;129;p24"/>
          <p:cNvPicPr preferRelativeResize="0"/>
          <p:nvPr/>
        </p:nvPicPr>
        <p:blipFill>
          <a:blip r:embed="rId2">
            <a:alphaModFix/>
          </a:blip>
          <a:stretch>
            <a:fillRect/>
          </a:stretch>
        </p:blipFill>
        <p:spPr>
          <a:xfrm>
            <a:off x="-5" y="0"/>
            <a:ext cx="9144005" cy="5143500"/>
          </a:xfrm>
          <a:prstGeom prst="rect">
            <a:avLst/>
          </a:prstGeom>
          <a:noFill/>
          <a:ln>
            <a:noFill/>
          </a:ln>
        </p:spPr>
      </p:pic>
      <p:sp>
        <p:nvSpPr>
          <p:cNvPr id="130" name="Google Shape;130;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31" name="Shape 131"/>
        <p:cNvGrpSpPr/>
        <p:nvPr/>
      </p:nvGrpSpPr>
      <p:grpSpPr>
        <a:xfrm>
          <a:off x="0" y="0"/>
          <a:ext cx="0" cy="0"/>
          <a:chOff x="0" y="0"/>
          <a:chExt cx="0" cy="0"/>
        </a:xfrm>
      </p:grpSpPr>
      <p:pic>
        <p:nvPicPr>
          <p:cNvPr id="132" name="Google Shape;132;p25"/>
          <p:cNvPicPr preferRelativeResize="0"/>
          <p:nvPr/>
        </p:nvPicPr>
        <p:blipFill>
          <a:blip r:embed="rId2">
            <a:alphaModFix/>
          </a:blip>
          <a:stretch>
            <a:fillRect/>
          </a:stretch>
        </p:blipFill>
        <p:spPr>
          <a:xfrm>
            <a:off x="0" y="0"/>
            <a:ext cx="9144000" cy="5143500"/>
          </a:xfrm>
          <a:prstGeom prst="rect">
            <a:avLst/>
          </a:prstGeom>
          <a:noFill/>
          <a:ln>
            <a:noFill/>
          </a:ln>
        </p:spPr>
      </p:pic>
      <p:sp>
        <p:nvSpPr>
          <p:cNvPr id="133" name="Google Shape;133;p25"/>
          <p:cNvSpPr txBox="1"/>
          <p:nvPr>
            <p:ph hasCustomPrompt="1" type="title"/>
          </p:nvPr>
        </p:nvSpPr>
        <p:spPr>
          <a:xfrm>
            <a:off x="1284000" y="540000"/>
            <a:ext cx="65760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34" name="Google Shape;134;p25"/>
          <p:cNvSpPr txBox="1"/>
          <p:nvPr>
            <p:ph idx="1" type="subTitle"/>
          </p:nvPr>
        </p:nvSpPr>
        <p:spPr>
          <a:xfrm>
            <a:off x="1284000" y="1246025"/>
            <a:ext cx="65760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5" name="Google Shape;135;p25"/>
          <p:cNvSpPr txBox="1"/>
          <p:nvPr>
            <p:ph hasCustomPrompt="1" idx="2" type="title"/>
          </p:nvPr>
        </p:nvSpPr>
        <p:spPr>
          <a:xfrm>
            <a:off x="1284000" y="1996138"/>
            <a:ext cx="65760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36" name="Google Shape;136;p25"/>
          <p:cNvSpPr txBox="1"/>
          <p:nvPr>
            <p:ph idx="3" type="subTitle"/>
          </p:nvPr>
        </p:nvSpPr>
        <p:spPr>
          <a:xfrm>
            <a:off x="1284000" y="2702163"/>
            <a:ext cx="65760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7" name="Google Shape;137;p25"/>
          <p:cNvSpPr txBox="1"/>
          <p:nvPr>
            <p:ph hasCustomPrompt="1" idx="4" type="title"/>
          </p:nvPr>
        </p:nvSpPr>
        <p:spPr>
          <a:xfrm>
            <a:off x="1284000" y="3452288"/>
            <a:ext cx="65760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38" name="Google Shape;138;p25"/>
          <p:cNvSpPr txBox="1"/>
          <p:nvPr>
            <p:ph idx="5" type="subTitle"/>
          </p:nvPr>
        </p:nvSpPr>
        <p:spPr>
          <a:xfrm>
            <a:off x="1284000" y="4158313"/>
            <a:ext cx="65760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9">
    <p:spTree>
      <p:nvGrpSpPr>
        <p:cNvPr id="139" name="Shape 139"/>
        <p:cNvGrpSpPr/>
        <p:nvPr/>
      </p:nvGrpSpPr>
      <p:grpSpPr>
        <a:xfrm>
          <a:off x="0" y="0"/>
          <a:ext cx="0" cy="0"/>
          <a:chOff x="0" y="0"/>
          <a:chExt cx="0" cy="0"/>
        </a:xfrm>
      </p:grpSpPr>
      <p:pic>
        <p:nvPicPr>
          <p:cNvPr id="140" name="Google Shape;140;p26"/>
          <p:cNvPicPr preferRelativeResize="0"/>
          <p:nvPr/>
        </p:nvPicPr>
        <p:blipFill>
          <a:blip r:embed="rId2">
            <a:alphaModFix/>
          </a:blip>
          <a:stretch>
            <a:fillRect/>
          </a:stretch>
        </p:blipFill>
        <p:spPr>
          <a:xfrm>
            <a:off x="-7" y="0"/>
            <a:ext cx="9144000" cy="5143497"/>
          </a:xfrm>
          <a:prstGeom prst="rect">
            <a:avLst/>
          </a:prstGeom>
          <a:noFill/>
          <a:ln>
            <a:noFill/>
          </a:ln>
        </p:spPr>
      </p:pic>
      <p:sp>
        <p:nvSpPr>
          <p:cNvPr id="141" name="Google Shape;141;p26"/>
          <p:cNvSpPr txBox="1"/>
          <p:nvPr>
            <p:ph type="title"/>
          </p:nvPr>
        </p:nvSpPr>
        <p:spPr>
          <a:xfrm>
            <a:off x="720107" y="2342625"/>
            <a:ext cx="32850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2" name="Google Shape;142;p26"/>
          <p:cNvSpPr txBox="1"/>
          <p:nvPr>
            <p:ph hasCustomPrompt="1" idx="2" type="title"/>
          </p:nvPr>
        </p:nvSpPr>
        <p:spPr>
          <a:xfrm>
            <a:off x="720000" y="1106175"/>
            <a:ext cx="3285000" cy="12651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b="1"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3" name="Google Shape;143;p26"/>
          <p:cNvSpPr txBox="1"/>
          <p:nvPr>
            <p:ph idx="1" type="subTitle"/>
          </p:nvPr>
        </p:nvSpPr>
        <p:spPr>
          <a:xfrm>
            <a:off x="720101" y="3323950"/>
            <a:ext cx="32850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0">
    <p:spTree>
      <p:nvGrpSpPr>
        <p:cNvPr id="144" name="Shape 144"/>
        <p:cNvGrpSpPr/>
        <p:nvPr/>
      </p:nvGrpSpPr>
      <p:grpSpPr>
        <a:xfrm>
          <a:off x="0" y="0"/>
          <a:ext cx="0" cy="0"/>
          <a:chOff x="0" y="0"/>
          <a:chExt cx="0" cy="0"/>
        </a:xfrm>
      </p:grpSpPr>
      <p:pic>
        <p:nvPicPr>
          <p:cNvPr id="145" name="Google Shape;145;p27"/>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6" name="Google Shape;146;p27"/>
          <p:cNvSpPr txBox="1"/>
          <p:nvPr>
            <p:ph type="title"/>
          </p:nvPr>
        </p:nvSpPr>
        <p:spPr>
          <a:xfrm>
            <a:off x="2929500" y="2342625"/>
            <a:ext cx="3285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7" name="Google Shape;147;p27"/>
          <p:cNvSpPr txBox="1"/>
          <p:nvPr>
            <p:ph hasCustomPrompt="1" idx="2" type="title"/>
          </p:nvPr>
        </p:nvSpPr>
        <p:spPr>
          <a:xfrm>
            <a:off x="2929500" y="1106175"/>
            <a:ext cx="3285000" cy="1265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b="1"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8" name="Google Shape;148;p27"/>
          <p:cNvSpPr txBox="1"/>
          <p:nvPr>
            <p:ph idx="1" type="subTitle"/>
          </p:nvPr>
        </p:nvSpPr>
        <p:spPr>
          <a:xfrm>
            <a:off x="2929500" y="3323950"/>
            <a:ext cx="3285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49" name="Shape 149"/>
        <p:cNvGrpSpPr/>
        <p:nvPr/>
      </p:nvGrpSpPr>
      <p:grpSpPr>
        <a:xfrm>
          <a:off x="0" y="0"/>
          <a:ext cx="0" cy="0"/>
          <a:chOff x="0" y="0"/>
          <a:chExt cx="0" cy="0"/>
        </a:xfrm>
      </p:grpSpPr>
      <p:pic>
        <p:nvPicPr>
          <p:cNvPr id="150" name="Google Shape;150;p28"/>
          <p:cNvPicPr preferRelativeResize="0"/>
          <p:nvPr/>
        </p:nvPicPr>
        <p:blipFill>
          <a:blip r:embed="rId2">
            <a:alphaModFix/>
          </a:blip>
          <a:stretch>
            <a:fillRect/>
          </a:stretch>
        </p:blipFill>
        <p:spPr>
          <a:xfrm>
            <a:off x="0" y="3"/>
            <a:ext cx="9144000" cy="5143489"/>
          </a:xfrm>
          <a:prstGeom prst="rect">
            <a:avLst/>
          </a:prstGeom>
          <a:noFill/>
          <a:ln>
            <a:noFill/>
          </a:ln>
        </p:spPr>
      </p:pic>
      <p:sp>
        <p:nvSpPr>
          <p:cNvPr id="151" name="Google Shape;151;p28"/>
          <p:cNvSpPr txBox="1"/>
          <p:nvPr>
            <p:ph type="ctrTitle"/>
          </p:nvPr>
        </p:nvSpPr>
        <p:spPr>
          <a:xfrm>
            <a:off x="4096775" y="540100"/>
            <a:ext cx="4325700" cy="98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b="1"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2" name="Google Shape;152;p28"/>
          <p:cNvSpPr txBox="1"/>
          <p:nvPr>
            <p:ph idx="1" type="subTitle"/>
          </p:nvPr>
        </p:nvSpPr>
        <p:spPr>
          <a:xfrm>
            <a:off x="4096775" y="1524100"/>
            <a:ext cx="43257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53" name="Google Shape;153;p28"/>
          <p:cNvSpPr txBox="1"/>
          <p:nvPr/>
        </p:nvSpPr>
        <p:spPr>
          <a:xfrm>
            <a:off x="4409075" y="3137600"/>
            <a:ext cx="3701100" cy="96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Oxygen"/>
                <a:ea typeface="Oxygen"/>
                <a:cs typeface="Oxygen"/>
                <a:sym typeface="Oxygen"/>
              </a:rPr>
              <a:t>CREDITS: This presentation template was created by </a:t>
            </a:r>
            <a:r>
              <a:rPr lang="en" u="sng">
                <a:solidFill>
                  <a:schemeClr val="lt2"/>
                </a:solidFill>
                <a:latin typeface="Oxygen"/>
                <a:ea typeface="Oxygen"/>
                <a:cs typeface="Oxygen"/>
                <a:sym typeface="Oxygen"/>
                <a:hlinkClick r:id="rId3">
                  <a:extLst>
                    <a:ext uri="{A12FA001-AC4F-418D-AE19-62706E023703}">
                      <ahyp:hlinkClr val="tx"/>
                    </a:ext>
                  </a:extLst>
                </a:hlinkClick>
              </a:rPr>
              <a:t>Slidesgo</a:t>
            </a:r>
            <a:r>
              <a:rPr lang="en">
                <a:solidFill>
                  <a:schemeClr val="lt2"/>
                </a:solidFill>
                <a:latin typeface="Oxygen"/>
                <a:ea typeface="Oxygen"/>
                <a:cs typeface="Oxygen"/>
                <a:sym typeface="Oxygen"/>
              </a:rPr>
              <a:t>, including icons by </a:t>
            </a:r>
            <a:r>
              <a:rPr lang="en" u="sng">
                <a:solidFill>
                  <a:schemeClr val="lt2"/>
                </a:solidFill>
                <a:latin typeface="Oxygen"/>
                <a:ea typeface="Oxygen"/>
                <a:cs typeface="Oxygen"/>
                <a:sym typeface="Oxygen"/>
                <a:hlinkClick r:id="rId4">
                  <a:extLst>
                    <a:ext uri="{A12FA001-AC4F-418D-AE19-62706E023703}">
                      <ahyp:hlinkClr val="tx"/>
                    </a:ext>
                  </a:extLst>
                </a:hlinkClick>
              </a:rPr>
              <a:t>Flaticon</a:t>
            </a:r>
            <a:r>
              <a:rPr lang="en">
                <a:solidFill>
                  <a:schemeClr val="lt2"/>
                </a:solidFill>
                <a:latin typeface="Oxygen"/>
                <a:ea typeface="Oxygen"/>
                <a:cs typeface="Oxygen"/>
                <a:sym typeface="Oxygen"/>
              </a:rPr>
              <a:t>, infographics &amp; images by</a:t>
            </a:r>
            <a:r>
              <a:rPr lang="en">
                <a:solidFill>
                  <a:schemeClr val="lt2"/>
                </a:solidFill>
                <a:uFill>
                  <a:noFill/>
                </a:uFill>
                <a:latin typeface="Oxygen"/>
                <a:ea typeface="Oxygen"/>
                <a:cs typeface="Oxygen"/>
                <a:sym typeface="Oxygen"/>
                <a:hlinkClick r:id="rId5">
                  <a:extLst>
                    <a:ext uri="{A12FA001-AC4F-418D-AE19-62706E023703}">
                      <ahyp:hlinkClr val="tx"/>
                    </a:ext>
                  </a:extLst>
                </a:hlinkClick>
              </a:rPr>
              <a:t> </a:t>
            </a:r>
            <a:r>
              <a:rPr lang="en" u="sng">
                <a:solidFill>
                  <a:schemeClr val="lt2"/>
                </a:solidFill>
                <a:latin typeface="Oxygen"/>
                <a:ea typeface="Oxygen"/>
                <a:cs typeface="Oxygen"/>
                <a:sym typeface="Oxygen"/>
                <a:hlinkClick r:id="rId6">
                  <a:extLst>
                    <a:ext uri="{A12FA001-AC4F-418D-AE19-62706E023703}">
                      <ahyp:hlinkClr val="tx"/>
                    </a:ext>
                  </a:extLst>
                </a:hlinkClick>
              </a:rPr>
              <a:t>Freepik</a:t>
            </a:r>
            <a:r>
              <a:rPr lang="en">
                <a:solidFill>
                  <a:schemeClr val="lt2"/>
                </a:solidFill>
                <a:latin typeface="Oxygen"/>
                <a:ea typeface="Oxygen"/>
                <a:cs typeface="Oxygen"/>
                <a:sym typeface="Oxygen"/>
              </a:rPr>
              <a:t>.</a:t>
            </a:r>
            <a:endParaRPr>
              <a:solidFill>
                <a:schemeClr val="lt2"/>
              </a:solidFill>
              <a:latin typeface="Oxygen"/>
              <a:ea typeface="Oxygen"/>
              <a:cs typeface="Oxygen"/>
              <a:sym typeface="Oxygen"/>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54" name="Shape 154"/>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3">
    <p:spTree>
      <p:nvGrpSpPr>
        <p:cNvPr id="155" name="Shape 155"/>
        <p:cNvGrpSpPr/>
        <p:nvPr/>
      </p:nvGrpSpPr>
      <p:grpSpPr>
        <a:xfrm>
          <a:off x="0" y="0"/>
          <a:ext cx="0" cy="0"/>
          <a:chOff x="0" y="0"/>
          <a:chExt cx="0" cy="0"/>
        </a:xfrm>
      </p:grpSpPr>
      <p:pic>
        <p:nvPicPr>
          <p:cNvPr id="156" name="Google Shape;156;p30"/>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pic>
        <p:nvPicPr>
          <p:cNvPr id="18" name="Google Shape;18;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 name="Google Shape;19;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Font typeface="Oxygen"/>
              <a:buChar char="●"/>
              <a:defRPr sz="1400">
                <a:latin typeface="Oxygen"/>
                <a:ea typeface="Oxygen"/>
                <a:cs typeface="Oxygen"/>
                <a:sym typeface="Oxygen"/>
              </a:defRPr>
            </a:lvl1pPr>
            <a:lvl2pPr indent="-317500" lvl="1" marL="914400" rtl="0">
              <a:lnSpc>
                <a:spcPct val="115000"/>
              </a:lnSpc>
              <a:spcBef>
                <a:spcPts val="1600"/>
              </a:spcBef>
              <a:spcAft>
                <a:spcPts val="0"/>
              </a:spcAft>
              <a:buSzPts val="1400"/>
              <a:buFont typeface="Oxygen"/>
              <a:buChar char="○"/>
              <a:defRPr>
                <a:latin typeface="Oxygen"/>
                <a:ea typeface="Oxygen"/>
                <a:cs typeface="Oxygen"/>
                <a:sym typeface="Oxygen"/>
              </a:defRPr>
            </a:lvl2pPr>
            <a:lvl3pPr indent="-317500" lvl="2" marL="1371600" rtl="0">
              <a:lnSpc>
                <a:spcPct val="115000"/>
              </a:lnSpc>
              <a:spcBef>
                <a:spcPts val="1600"/>
              </a:spcBef>
              <a:spcAft>
                <a:spcPts val="0"/>
              </a:spcAft>
              <a:buSzPts val="1400"/>
              <a:buFont typeface="Oxygen"/>
              <a:buChar char="■"/>
              <a:defRPr>
                <a:latin typeface="Oxygen"/>
                <a:ea typeface="Oxygen"/>
                <a:cs typeface="Oxygen"/>
                <a:sym typeface="Oxygen"/>
              </a:defRPr>
            </a:lvl3pPr>
            <a:lvl4pPr indent="-317500" lvl="3" marL="1828800" rtl="0">
              <a:lnSpc>
                <a:spcPct val="115000"/>
              </a:lnSpc>
              <a:spcBef>
                <a:spcPts val="1600"/>
              </a:spcBef>
              <a:spcAft>
                <a:spcPts val="0"/>
              </a:spcAft>
              <a:buSzPts val="1400"/>
              <a:buFont typeface="Oxygen"/>
              <a:buChar char="●"/>
              <a:defRPr>
                <a:latin typeface="Oxygen"/>
                <a:ea typeface="Oxygen"/>
                <a:cs typeface="Oxygen"/>
                <a:sym typeface="Oxygen"/>
              </a:defRPr>
            </a:lvl4pPr>
            <a:lvl5pPr indent="-317500" lvl="4" marL="2286000" rtl="0">
              <a:lnSpc>
                <a:spcPct val="115000"/>
              </a:lnSpc>
              <a:spcBef>
                <a:spcPts val="1600"/>
              </a:spcBef>
              <a:spcAft>
                <a:spcPts val="0"/>
              </a:spcAft>
              <a:buSzPts val="1400"/>
              <a:buFont typeface="Oxygen"/>
              <a:buChar char="○"/>
              <a:defRPr>
                <a:latin typeface="Oxygen"/>
                <a:ea typeface="Oxygen"/>
                <a:cs typeface="Oxygen"/>
                <a:sym typeface="Oxygen"/>
              </a:defRPr>
            </a:lvl5pPr>
            <a:lvl6pPr indent="-317500" lvl="5" marL="2743200" rtl="0">
              <a:lnSpc>
                <a:spcPct val="115000"/>
              </a:lnSpc>
              <a:spcBef>
                <a:spcPts val="1600"/>
              </a:spcBef>
              <a:spcAft>
                <a:spcPts val="0"/>
              </a:spcAft>
              <a:buSzPts val="1400"/>
              <a:buFont typeface="Oxygen"/>
              <a:buChar char="■"/>
              <a:defRPr>
                <a:latin typeface="Oxygen"/>
                <a:ea typeface="Oxygen"/>
                <a:cs typeface="Oxygen"/>
                <a:sym typeface="Oxygen"/>
              </a:defRPr>
            </a:lvl6pPr>
            <a:lvl7pPr indent="-317500" lvl="6" marL="3200400" rtl="0">
              <a:lnSpc>
                <a:spcPct val="115000"/>
              </a:lnSpc>
              <a:spcBef>
                <a:spcPts val="1600"/>
              </a:spcBef>
              <a:spcAft>
                <a:spcPts val="0"/>
              </a:spcAft>
              <a:buSzPts val="1400"/>
              <a:buFont typeface="Oxygen"/>
              <a:buChar char="●"/>
              <a:defRPr>
                <a:latin typeface="Oxygen"/>
                <a:ea typeface="Oxygen"/>
                <a:cs typeface="Oxygen"/>
                <a:sym typeface="Oxygen"/>
              </a:defRPr>
            </a:lvl7pPr>
            <a:lvl8pPr indent="-317500" lvl="7" marL="3657600" rtl="0">
              <a:lnSpc>
                <a:spcPct val="115000"/>
              </a:lnSpc>
              <a:spcBef>
                <a:spcPts val="1600"/>
              </a:spcBef>
              <a:spcAft>
                <a:spcPts val="0"/>
              </a:spcAft>
              <a:buSzPts val="1400"/>
              <a:buFont typeface="Oxygen"/>
              <a:buChar char="○"/>
              <a:defRPr>
                <a:latin typeface="Oxygen"/>
                <a:ea typeface="Oxygen"/>
                <a:cs typeface="Oxygen"/>
                <a:sym typeface="Oxygen"/>
              </a:defRPr>
            </a:lvl8pPr>
            <a:lvl9pPr indent="-317500" lvl="8" marL="4114800" rtl="0">
              <a:lnSpc>
                <a:spcPct val="115000"/>
              </a:lnSpc>
              <a:spcBef>
                <a:spcPts val="1600"/>
              </a:spcBef>
              <a:spcAft>
                <a:spcPts val="1600"/>
              </a:spcAft>
              <a:buSzPts val="1400"/>
              <a:buFont typeface="Oxygen"/>
              <a:buChar char="■"/>
              <a:defRPr>
                <a:latin typeface="Oxygen"/>
                <a:ea typeface="Oxygen"/>
                <a:cs typeface="Oxygen"/>
                <a:sym typeface="Oxygen"/>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_1">
    <p:spTree>
      <p:nvGrpSpPr>
        <p:cNvPr id="157" name="Shape 157"/>
        <p:cNvGrpSpPr/>
        <p:nvPr/>
      </p:nvGrpSpPr>
      <p:grpSpPr>
        <a:xfrm>
          <a:off x="0" y="0"/>
          <a:ext cx="0" cy="0"/>
          <a:chOff x="0" y="0"/>
          <a:chExt cx="0" cy="0"/>
        </a:xfrm>
      </p:grpSpPr>
      <p:pic>
        <p:nvPicPr>
          <p:cNvPr id="158" name="Google Shape;158;p31"/>
          <p:cNvPicPr preferRelativeResize="0"/>
          <p:nvPr/>
        </p:nvPicPr>
        <p:blipFill>
          <a:blip r:embed="rId2">
            <a:alphaModFix/>
          </a:blip>
          <a:stretch>
            <a:fillRect/>
          </a:stretch>
        </p:blipFill>
        <p:spPr>
          <a:xfrm>
            <a:off x="0" y="0"/>
            <a:ext cx="9144000" cy="514351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p:nvPr>
            <p:ph idx="1" type="subTitle"/>
          </p:nvPr>
        </p:nvSpPr>
        <p:spPr>
          <a:xfrm>
            <a:off x="703800" y="2491350"/>
            <a:ext cx="3494100" cy="713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Bebas Neue"/>
              <a:buNone/>
              <a:defRPr b="1" sz="2000">
                <a:solidFill>
                  <a:schemeClr val="dk1"/>
                </a:solidFill>
                <a:latin typeface="Poiret One"/>
                <a:ea typeface="Poiret One"/>
                <a:cs typeface="Poiret One"/>
                <a:sym typeface="Poiret One"/>
              </a:defRPr>
            </a:lvl1pPr>
            <a:lvl2pPr lvl="1"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24" name="Google Shape;24;p5"/>
          <p:cNvSpPr txBox="1"/>
          <p:nvPr>
            <p:ph idx="2" type="subTitle"/>
          </p:nvPr>
        </p:nvSpPr>
        <p:spPr>
          <a:xfrm>
            <a:off x="4913600" y="2491350"/>
            <a:ext cx="35103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Bebas Neue"/>
              <a:buNone/>
              <a:defRPr b="1" sz="2000">
                <a:solidFill>
                  <a:schemeClr val="dk1"/>
                </a:solidFill>
                <a:latin typeface="Poiret One"/>
                <a:ea typeface="Poiret One"/>
                <a:cs typeface="Poiret One"/>
                <a:sym typeface="Poiret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25" name="Google Shape;25;p5"/>
          <p:cNvSpPr txBox="1"/>
          <p:nvPr>
            <p:ph idx="3" type="subTitle"/>
          </p:nvPr>
        </p:nvSpPr>
        <p:spPr>
          <a:xfrm>
            <a:off x="703800" y="3001175"/>
            <a:ext cx="3494100" cy="93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 name="Google Shape;26;p5"/>
          <p:cNvSpPr txBox="1"/>
          <p:nvPr>
            <p:ph idx="4" type="subTitle"/>
          </p:nvPr>
        </p:nvSpPr>
        <p:spPr>
          <a:xfrm>
            <a:off x="4913600" y="3001175"/>
            <a:ext cx="3510300" cy="93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 name="Google Shape;27;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pic>
        <p:nvPicPr>
          <p:cNvPr id="29" name="Google Shape;29;p6"/>
          <p:cNvPicPr preferRelativeResize="0"/>
          <p:nvPr/>
        </p:nvPicPr>
        <p:blipFill rotWithShape="1">
          <a:blip r:embed="rId2">
            <a:alphaModFix/>
          </a:blip>
          <a:srcRect b="0" l="0" r="0" t="0"/>
          <a:stretch/>
        </p:blipFill>
        <p:spPr>
          <a:xfrm>
            <a:off x="0" y="0"/>
            <a:ext cx="9144010" cy="5143500"/>
          </a:xfrm>
          <a:prstGeom prst="rect">
            <a:avLst/>
          </a:prstGeom>
          <a:noFill/>
          <a:ln>
            <a:noFill/>
          </a:ln>
        </p:spPr>
      </p:pic>
      <p:sp>
        <p:nvSpPr>
          <p:cNvPr id="30" name="Google Shape;30;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33" name="Google Shape;33;p7"/>
          <p:cNvSpPr txBox="1"/>
          <p:nvPr>
            <p:ph type="title"/>
          </p:nvPr>
        </p:nvSpPr>
        <p:spPr>
          <a:xfrm>
            <a:off x="2433000" y="1371169"/>
            <a:ext cx="4278000" cy="86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4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p7"/>
          <p:cNvSpPr txBox="1"/>
          <p:nvPr>
            <p:ph idx="1" type="subTitle"/>
          </p:nvPr>
        </p:nvSpPr>
        <p:spPr>
          <a:xfrm>
            <a:off x="2433000" y="2441425"/>
            <a:ext cx="4278000" cy="12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pic>
        <p:nvPicPr>
          <p:cNvPr id="36" name="Google Shape;36;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37" name="Google Shape;37;p8"/>
          <p:cNvSpPr txBox="1"/>
          <p:nvPr>
            <p:ph type="title"/>
          </p:nvPr>
        </p:nvSpPr>
        <p:spPr>
          <a:xfrm>
            <a:off x="1388100" y="1693050"/>
            <a:ext cx="6367800" cy="17574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b="1"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pic>
        <p:nvPicPr>
          <p:cNvPr id="39" name="Google Shape;39;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0" name="Google Shape;40;p9"/>
          <p:cNvSpPr txBox="1"/>
          <p:nvPr>
            <p:ph type="title"/>
          </p:nvPr>
        </p:nvSpPr>
        <p:spPr>
          <a:xfrm>
            <a:off x="2433000" y="1330038"/>
            <a:ext cx="4278000" cy="161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8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 name="Google Shape;41;p9"/>
          <p:cNvSpPr txBox="1"/>
          <p:nvPr>
            <p:ph idx="1" type="subTitle"/>
          </p:nvPr>
        </p:nvSpPr>
        <p:spPr>
          <a:xfrm>
            <a:off x="2775600" y="3100075"/>
            <a:ext cx="35928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pic>
        <p:nvPicPr>
          <p:cNvPr id="43" name="Google Shape;43;p10"/>
          <p:cNvPicPr preferRelativeResize="0"/>
          <p:nvPr/>
        </p:nvPicPr>
        <p:blipFill rotWithShape="1">
          <a:blip r:embed="rId2">
            <a:alphaModFix/>
          </a:blip>
          <a:srcRect b="10" l="56623" r="0" t="0"/>
          <a:stretch/>
        </p:blipFill>
        <p:spPr>
          <a:xfrm>
            <a:off x="5177825" y="0"/>
            <a:ext cx="3966179" cy="5143502"/>
          </a:xfrm>
          <a:prstGeom prst="rect">
            <a:avLst/>
          </a:prstGeom>
          <a:noFill/>
          <a:ln>
            <a:noFill/>
          </a:ln>
        </p:spPr>
      </p:pic>
      <p:sp>
        <p:nvSpPr>
          <p:cNvPr id="44" name="Google Shape;44;p10"/>
          <p:cNvSpPr txBox="1"/>
          <p:nvPr>
            <p:ph type="title"/>
          </p:nvPr>
        </p:nvSpPr>
        <p:spPr>
          <a:xfrm>
            <a:off x="4781550" y="1416450"/>
            <a:ext cx="3642600" cy="1860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b="1"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 name="Google Shape;45;p10"/>
          <p:cNvSpPr txBox="1"/>
          <p:nvPr>
            <p:ph idx="1" type="subTitle"/>
          </p:nvPr>
        </p:nvSpPr>
        <p:spPr>
          <a:xfrm>
            <a:off x="5452800" y="3276450"/>
            <a:ext cx="2971200" cy="1031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600">
                <a:latin typeface="Oxygen"/>
                <a:ea typeface="Oxygen"/>
                <a:cs typeface="Oxygen"/>
                <a:sym typeface="Oxygen"/>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oiret One"/>
              <a:buNone/>
              <a:defRPr sz="2800">
                <a:solidFill>
                  <a:schemeClr val="dk1"/>
                </a:solidFill>
                <a:latin typeface="Poiret One"/>
                <a:ea typeface="Poiret One"/>
                <a:cs typeface="Poiret One"/>
                <a:sym typeface="Poiret One"/>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Oxygen Light"/>
              <a:buChar char="●"/>
              <a:defRPr sz="1800">
                <a:solidFill>
                  <a:schemeClr val="lt2"/>
                </a:solidFill>
                <a:latin typeface="Oxygen Light"/>
                <a:ea typeface="Oxygen Light"/>
                <a:cs typeface="Oxygen Light"/>
                <a:sym typeface="Oxygen Light"/>
              </a:defRPr>
            </a:lvl1pPr>
            <a:lvl2pPr indent="-317500" lvl="1" marL="9144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2pPr>
            <a:lvl3pPr indent="-317500" lvl="2" marL="13716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3pPr>
            <a:lvl4pPr indent="-317500" lvl="3" marL="18288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4pPr>
            <a:lvl5pPr indent="-317500" lvl="4" marL="22860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5pPr>
            <a:lvl6pPr indent="-317500" lvl="5" marL="27432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6pPr>
            <a:lvl7pPr indent="-317500" lvl="6" marL="32004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7pPr>
            <a:lvl8pPr indent="-317500" lvl="7" marL="36576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8pPr>
            <a:lvl9pPr indent="-317500" lvl="8" marL="4114800">
              <a:lnSpc>
                <a:spcPct val="115000"/>
              </a:lnSpc>
              <a:spcBef>
                <a:spcPts val="1600"/>
              </a:spcBef>
              <a:spcAft>
                <a:spcPts val="1600"/>
              </a:spcAft>
              <a:buClr>
                <a:schemeClr val="lt2"/>
              </a:buClr>
              <a:buSzPts val="1400"/>
              <a:buFont typeface="Oxygen Light"/>
              <a:buChar char="■"/>
              <a:defRPr>
                <a:solidFill>
                  <a:schemeClr val="lt2"/>
                </a:solidFill>
                <a:latin typeface="Oxygen Light"/>
                <a:ea typeface="Oxygen Light"/>
                <a:cs typeface="Oxygen Light"/>
                <a:sym typeface="Oxygen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type="ctrTitle"/>
          </p:nvPr>
        </p:nvSpPr>
        <p:spPr>
          <a:xfrm>
            <a:off x="1753825" y="314175"/>
            <a:ext cx="6939000" cy="81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latin typeface="Times New Roman"/>
                <a:ea typeface="Times New Roman"/>
                <a:cs typeface="Times New Roman"/>
                <a:sym typeface="Times New Roman"/>
              </a:rPr>
              <a:t>NSE OPTION CHAIN </a:t>
            </a:r>
            <a:endParaRPr>
              <a:latin typeface="Times New Roman"/>
              <a:ea typeface="Times New Roman"/>
              <a:cs typeface="Times New Roman"/>
              <a:sym typeface="Times New Roman"/>
            </a:endParaRPr>
          </a:p>
        </p:txBody>
      </p:sp>
      <p:sp>
        <p:nvSpPr>
          <p:cNvPr id="164" name="Google Shape;164;p32"/>
          <p:cNvSpPr txBox="1"/>
          <p:nvPr>
            <p:ph idx="1" type="subTitle"/>
          </p:nvPr>
        </p:nvSpPr>
        <p:spPr>
          <a:xfrm>
            <a:off x="2052025" y="2323975"/>
            <a:ext cx="8520600" cy="178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191919"/>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191919"/>
                </a:solidFill>
                <a:latin typeface="Times New Roman"/>
                <a:ea typeface="Times New Roman"/>
                <a:cs typeface="Times New Roman"/>
                <a:sym typeface="Times New Roman"/>
              </a:rPr>
              <a:t>Group Members</a:t>
            </a:r>
            <a:endParaRPr>
              <a:solidFill>
                <a:srgbClr val="191919"/>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191919"/>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191919"/>
                </a:solidFill>
                <a:latin typeface="Times New Roman"/>
                <a:ea typeface="Times New Roman"/>
                <a:cs typeface="Times New Roman"/>
                <a:sym typeface="Times New Roman"/>
              </a:rPr>
              <a:t>Shruti Patel</a:t>
            </a:r>
            <a:endParaRPr>
              <a:solidFill>
                <a:srgbClr val="191919"/>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191919"/>
                </a:solidFill>
                <a:latin typeface="Times New Roman"/>
                <a:ea typeface="Times New Roman"/>
                <a:cs typeface="Times New Roman"/>
                <a:sym typeface="Times New Roman"/>
              </a:rPr>
              <a:t>Soumen Samanta</a:t>
            </a:r>
            <a:endParaRPr>
              <a:solidFill>
                <a:srgbClr val="191919"/>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191919"/>
                </a:solidFill>
                <a:latin typeface="Times New Roman"/>
                <a:ea typeface="Times New Roman"/>
                <a:cs typeface="Times New Roman"/>
                <a:sym typeface="Times New Roman"/>
              </a:rPr>
              <a:t>Nishith Thakker</a:t>
            </a:r>
            <a:endParaRPr>
              <a:solidFill>
                <a:srgbClr val="191919"/>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191919"/>
                </a:solidFill>
                <a:latin typeface="Times New Roman"/>
                <a:ea typeface="Times New Roman"/>
                <a:cs typeface="Times New Roman"/>
                <a:sym typeface="Times New Roman"/>
              </a:rPr>
              <a:t>Soham Patil</a:t>
            </a:r>
            <a:endParaRPr>
              <a:solidFill>
                <a:srgbClr val="191919"/>
              </a:solidFill>
              <a:latin typeface="Times New Roman"/>
              <a:ea typeface="Times New Roman"/>
              <a:cs typeface="Times New Roman"/>
              <a:sym typeface="Times New Roman"/>
            </a:endParaRPr>
          </a:p>
          <a:p>
            <a:pPr indent="0" lvl="0" marL="0" rtl="0" algn="r">
              <a:spcBef>
                <a:spcPts val="0"/>
              </a:spcBef>
              <a:spcAft>
                <a:spcPts val="0"/>
              </a:spcAft>
              <a:buNone/>
            </a:pPr>
            <a:r>
              <a:t/>
            </a:r>
            <a:endParaRPr>
              <a:solidFill>
                <a:srgbClr val="191919"/>
              </a:solidFill>
            </a:endParaRPr>
          </a:p>
        </p:txBody>
      </p:sp>
      <p:pic>
        <p:nvPicPr>
          <p:cNvPr id="165" name="Google Shape;165;p32"/>
          <p:cNvPicPr preferRelativeResize="0"/>
          <p:nvPr/>
        </p:nvPicPr>
        <p:blipFill>
          <a:blip r:embed="rId3">
            <a:alphaModFix/>
          </a:blip>
          <a:stretch>
            <a:fillRect/>
          </a:stretch>
        </p:blipFill>
        <p:spPr>
          <a:xfrm>
            <a:off x="1177300" y="314175"/>
            <a:ext cx="1613806" cy="907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were we able to </a:t>
            </a:r>
            <a:r>
              <a:rPr lang="en"/>
              <a:t>accomplish</a:t>
            </a:r>
            <a:endParaRPr/>
          </a:p>
          <a:p>
            <a:pPr indent="0" lvl="0" marL="0" rtl="0" algn="ctr">
              <a:spcBef>
                <a:spcPts val="0"/>
              </a:spcBef>
              <a:spcAft>
                <a:spcPts val="0"/>
              </a:spcAft>
              <a:buNone/>
            </a:pPr>
            <a:r>
              <a:t/>
            </a:r>
            <a:endParaRPr/>
          </a:p>
        </p:txBody>
      </p:sp>
      <p:sp>
        <p:nvSpPr>
          <p:cNvPr id="218" name="Google Shape;218;p41"/>
          <p:cNvSpPr txBox="1"/>
          <p:nvPr>
            <p:ph idx="1" type="body"/>
          </p:nvPr>
        </p:nvSpPr>
        <p:spPr>
          <a:xfrm>
            <a:off x="720000" y="1152475"/>
            <a:ext cx="3852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Brainstormed multiple solutions and work on the one we thought was optimized </a:t>
            </a:r>
            <a:endParaRPr/>
          </a:p>
          <a:p>
            <a:pPr indent="0" lvl="0" marL="0" rtl="0" algn="l">
              <a:spcBef>
                <a:spcPts val="1600"/>
              </a:spcBef>
              <a:spcAft>
                <a:spcPts val="0"/>
              </a:spcAft>
              <a:buNone/>
            </a:pPr>
            <a:r>
              <a:rPr lang="en"/>
              <a:t>✔ Decode the data</a:t>
            </a:r>
            <a:endParaRPr/>
          </a:p>
          <a:p>
            <a:pPr indent="0" lvl="0" marL="0" rtl="0" algn="l">
              <a:spcBef>
                <a:spcPts val="1600"/>
              </a:spcBef>
              <a:spcAft>
                <a:spcPts val="0"/>
              </a:spcAft>
              <a:buNone/>
            </a:pPr>
            <a:r>
              <a:rPr lang="en"/>
              <a:t>✔ Calculate the IV, TTM (Business logic)</a:t>
            </a:r>
            <a:endParaRPr/>
          </a:p>
          <a:p>
            <a:pPr indent="0" lvl="0" marL="0" rtl="0" algn="l">
              <a:spcBef>
                <a:spcPts val="1600"/>
              </a:spcBef>
              <a:spcAft>
                <a:spcPts val="0"/>
              </a:spcAft>
              <a:buNone/>
            </a:pPr>
            <a:r>
              <a:rPr lang="en"/>
              <a:t>✔ Create endpoints to stream the Json to the           client</a:t>
            </a:r>
            <a:endParaRPr/>
          </a:p>
          <a:p>
            <a:pPr indent="0" lvl="0" marL="0" rtl="0" algn="l">
              <a:spcBef>
                <a:spcPts val="1600"/>
              </a:spcBef>
              <a:spcAft>
                <a:spcPts val="0"/>
              </a:spcAft>
              <a:buNone/>
            </a:pPr>
            <a:r>
              <a:rPr lang="en"/>
              <a:t>✔ We were able to dynamically change the prices of the table</a:t>
            </a:r>
            <a:endParaRPr/>
          </a:p>
          <a:p>
            <a:pPr indent="0" lvl="0" marL="0" rtl="0" algn="l">
              <a:spcBef>
                <a:spcPts val="1600"/>
              </a:spcBef>
              <a:spcAft>
                <a:spcPts val="0"/>
              </a:spcAft>
              <a:buNone/>
            </a:pPr>
            <a:r>
              <a:rPr lang="en"/>
              <a:t>✔ Transfer the data efficiently between the client and server</a:t>
            </a:r>
            <a:endParaRPr/>
          </a:p>
          <a:p>
            <a:pPr indent="0" lvl="0" marL="0" rtl="0" algn="l">
              <a:spcBef>
                <a:spcPts val="1600"/>
              </a:spcBef>
              <a:spcAft>
                <a:spcPts val="1600"/>
              </a:spcAft>
              <a:buNone/>
            </a:pPr>
            <a:r>
              <a:rPr lang="en"/>
              <a:t>✔ Understand the financial data and figure out the underlying index</a:t>
            </a:r>
            <a:endParaRPr/>
          </a:p>
        </p:txBody>
      </p:sp>
      <p:sp>
        <p:nvSpPr>
          <p:cNvPr id="219" name="Google Shape;219;p41"/>
          <p:cNvSpPr txBox="1"/>
          <p:nvPr>
            <p:ph idx="1" type="body"/>
          </p:nvPr>
        </p:nvSpPr>
        <p:spPr>
          <a:xfrm>
            <a:off x="4815750" y="1152475"/>
            <a:ext cx="3852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t>X</a:t>
            </a:r>
            <a:r>
              <a:rPr b="1" lang="en"/>
              <a:t>  </a:t>
            </a:r>
            <a:r>
              <a:rPr lang="en"/>
              <a:t>We were not able to display color coded changes for the </a:t>
            </a:r>
            <a:r>
              <a:rPr lang="en"/>
              <a:t>grids that changes</a:t>
            </a:r>
            <a:endParaRPr/>
          </a:p>
          <a:p>
            <a:pPr indent="0" lvl="0" marL="0" rtl="0" algn="l">
              <a:spcBef>
                <a:spcPts val="1600"/>
              </a:spcBef>
              <a:spcAft>
                <a:spcPts val="0"/>
              </a:spcAft>
              <a:buNone/>
            </a:pPr>
            <a:r>
              <a:rPr b="1" i="1" lang="en"/>
              <a:t>X</a:t>
            </a:r>
            <a:r>
              <a:rPr b="1" lang="en"/>
              <a:t>  </a:t>
            </a:r>
            <a:r>
              <a:rPr lang="en"/>
              <a:t>We were not able implement filters</a:t>
            </a:r>
            <a:endParaRPr/>
          </a:p>
          <a:p>
            <a:pPr indent="0" lvl="0" marL="0" rtl="0" algn="l">
              <a:spcBef>
                <a:spcPts val="1600"/>
              </a:spcBef>
              <a:spcAft>
                <a:spcPts val="0"/>
              </a:spcAft>
              <a:buNone/>
            </a:pPr>
            <a:r>
              <a:rPr b="1" i="1" lang="en"/>
              <a:t>X  </a:t>
            </a:r>
            <a:r>
              <a:rPr lang="en"/>
              <a:t>We we not able to implement graphs for </a:t>
            </a:r>
            <a:r>
              <a:rPr lang="en"/>
              <a:t>the option </a:t>
            </a:r>
            <a:endParaRPr/>
          </a:p>
          <a:p>
            <a:pPr indent="0" lvl="0" marL="0" rtl="0" algn="l">
              <a:spcBef>
                <a:spcPts val="1600"/>
              </a:spcBef>
              <a:spcAft>
                <a:spcPts val="1600"/>
              </a:spcAft>
              <a:buNone/>
            </a:pPr>
            <a:r>
              <a:rPr b="1" i="1" lang="en"/>
              <a:t>X  </a:t>
            </a:r>
            <a:r>
              <a:rPr lang="en"/>
              <a:t> We were not able to implement fullscreen for the table </a:t>
            </a:r>
            <a:r>
              <a:rPr lang="en"/>
              <a:t> </a:t>
            </a:r>
            <a:r>
              <a:rPr b="1" lang="en"/>
              <a:t>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we </a:t>
            </a:r>
            <a:r>
              <a:rPr lang="en"/>
              <a:t>learnt from the hackathon	</a:t>
            </a:r>
            <a:endParaRPr/>
          </a:p>
        </p:txBody>
      </p:sp>
      <p:sp>
        <p:nvSpPr>
          <p:cNvPr id="225" name="Google Shape;225;p42"/>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Always understand what are the requirements</a:t>
            </a:r>
            <a:endParaRPr/>
          </a:p>
          <a:p>
            <a:pPr indent="0" lvl="0" marL="0" rtl="0" algn="l">
              <a:spcBef>
                <a:spcPts val="1600"/>
              </a:spcBef>
              <a:spcAft>
                <a:spcPts val="0"/>
              </a:spcAft>
              <a:buNone/>
            </a:pPr>
            <a:r>
              <a:rPr lang="en"/>
              <a:t>✔ Do not rush to implement the problem</a:t>
            </a:r>
            <a:endParaRPr/>
          </a:p>
          <a:p>
            <a:pPr indent="0" lvl="0" marL="0" rtl="0" algn="l">
              <a:spcBef>
                <a:spcPts val="1600"/>
              </a:spcBef>
              <a:spcAft>
                <a:spcPts val="0"/>
              </a:spcAft>
              <a:buNone/>
            </a:pPr>
            <a:r>
              <a:rPr lang="en"/>
              <a:t>✔ A Journey of Teamwork and Growth</a:t>
            </a:r>
            <a:endParaRPr/>
          </a:p>
          <a:p>
            <a:pPr indent="0" lvl="0" marL="0" rtl="0" algn="l">
              <a:spcBef>
                <a:spcPts val="1600"/>
              </a:spcBef>
              <a:spcAft>
                <a:spcPts val="0"/>
              </a:spcAft>
              <a:buNone/>
            </a:pPr>
            <a:r>
              <a:rPr lang="en"/>
              <a:t>✔ Technical and Non-Technical Knowledge (Trading terms and knowledge)</a:t>
            </a:r>
            <a:endParaRPr/>
          </a:p>
          <a:p>
            <a:pPr indent="0" lvl="0" marL="0" rtl="0" algn="l">
              <a:spcBef>
                <a:spcPts val="1600"/>
              </a:spcBef>
              <a:spcAft>
                <a:spcPts val="0"/>
              </a:spcAft>
              <a:buNone/>
            </a:pPr>
            <a:r>
              <a:rPr lang="en"/>
              <a:t>✔ Having multiple point of views helps you solve problems</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3"/>
          <p:cNvSpPr txBox="1"/>
          <p:nvPr>
            <p:ph type="ctrTitle"/>
          </p:nvPr>
        </p:nvSpPr>
        <p:spPr>
          <a:xfrm>
            <a:off x="3369950" y="970200"/>
            <a:ext cx="4631100" cy="241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1800">
                <a:solidFill>
                  <a:srgbClr val="191919"/>
                </a:solidFill>
                <a:latin typeface="Times New Roman"/>
                <a:ea typeface="Times New Roman"/>
                <a:cs typeface="Times New Roman"/>
                <a:sym typeface="Times New Roman"/>
              </a:rPr>
              <a:t>Hash IT OUT</a:t>
            </a:r>
            <a:r>
              <a:rPr b="0" lang="en" sz="1800">
                <a:solidFill>
                  <a:srgbClr val="191919"/>
                </a:solidFill>
                <a:latin typeface="Times New Roman"/>
                <a:ea typeface="Times New Roman"/>
                <a:cs typeface="Times New Roman"/>
                <a:sym typeface="Times New Roman"/>
              </a:rPr>
              <a:t> Members</a:t>
            </a:r>
            <a:endParaRPr b="0" sz="1800">
              <a:solidFill>
                <a:srgbClr val="191919"/>
              </a:solidFill>
              <a:latin typeface="Times New Roman"/>
              <a:ea typeface="Times New Roman"/>
              <a:cs typeface="Times New Roman"/>
              <a:sym typeface="Times New Roman"/>
            </a:endParaRPr>
          </a:p>
          <a:p>
            <a:pPr indent="0" lvl="0" marL="0" rtl="0" algn="l">
              <a:spcBef>
                <a:spcPts val="0"/>
              </a:spcBef>
              <a:spcAft>
                <a:spcPts val="0"/>
              </a:spcAft>
              <a:buNone/>
            </a:pPr>
            <a:r>
              <a:t/>
            </a:r>
            <a:endParaRPr b="0" sz="1800">
              <a:solidFill>
                <a:srgbClr val="191919"/>
              </a:solidFill>
              <a:latin typeface="Times New Roman"/>
              <a:ea typeface="Times New Roman"/>
              <a:cs typeface="Times New Roman"/>
              <a:sym typeface="Times New Roman"/>
            </a:endParaRPr>
          </a:p>
          <a:p>
            <a:pPr indent="0" lvl="0" marL="0" rtl="0" algn="l">
              <a:spcBef>
                <a:spcPts val="0"/>
              </a:spcBef>
              <a:spcAft>
                <a:spcPts val="0"/>
              </a:spcAft>
              <a:buNone/>
            </a:pPr>
            <a:r>
              <a:rPr b="0" lang="en" sz="1800">
                <a:solidFill>
                  <a:srgbClr val="191919"/>
                </a:solidFill>
                <a:latin typeface="Times New Roman"/>
                <a:ea typeface="Times New Roman"/>
                <a:cs typeface="Times New Roman"/>
                <a:sym typeface="Times New Roman"/>
              </a:rPr>
              <a:t>Shruti Patel : Frontend</a:t>
            </a:r>
            <a:endParaRPr b="0" sz="1800">
              <a:solidFill>
                <a:srgbClr val="191919"/>
              </a:solidFill>
              <a:latin typeface="Times New Roman"/>
              <a:ea typeface="Times New Roman"/>
              <a:cs typeface="Times New Roman"/>
              <a:sym typeface="Times New Roman"/>
            </a:endParaRPr>
          </a:p>
          <a:p>
            <a:pPr indent="0" lvl="0" marL="0" rtl="0" algn="l">
              <a:spcBef>
                <a:spcPts val="0"/>
              </a:spcBef>
              <a:spcAft>
                <a:spcPts val="0"/>
              </a:spcAft>
              <a:buNone/>
            </a:pPr>
            <a:r>
              <a:rPr b="0" lang="en" sz="1800">
                <a:solidFill>
                  <a:srgbClr val="191919"/>
                </a:solidFill>
                <a:latin typeface="Times New Roman"/>
                <a:ea typeface="Times New Roman"/>
                <a:cs typeface="Times New Roman"/>
                <a:sym typeface="Times New Roman"/>
              </a:rPr>
              <a:t>Soumen Samanta: Frontend</a:t>
            </a:r>
            <a:endParaRPr b="0" sz="1800">
              <a:solidFill>
                <a:srgbClr val="191919"/>
              </a:solidFill>
              <a:latin typeface="Times New Roman"/>
              <a:ea typeface="Times New Roman"/>
              <a:cs typeface="Times New Roman"/>
              <a:sym typeface="Times New Roman"/>
            </a:endParaRPr>
          </a:p>
          <a:p>
            <a:pPr indent="0" lvl="0" marL="0" rtl="0" algn="l">
              <a:spcBef>
                <a:spcPts val="0"/>
              </a:spcBef>
              <a:spcAft>
                <a:spcPts val="0"/>
              </a:spcAft>
              <a:buNone/>
            </a:pPr>
            <a:r>
              <a:rPr b="0" lang="en" sz="1800">
                <a:solidFill>
                  <a:srgbClr val="191919"/>
                </a:solidFill>
                <a:latin typeface="Times New Roman"/>
                <a:ea typeface="Times New Roman"/>
                <a:cs typeface="Times New Roman"/>
                <a:sym typeface="Times New Roman"/>
              </a:rPr>
              <a:t>Nishith Thakker: System architecture, Backend</a:t>
            </a:r>
            <a:endParaRPr b="0" sz="1800">
              <a:solidFill>
                <a:srgbClr val="191919"/>
              </a:solidFill>
              <a:latin typeface="Times New Roman"/>
              <a:ea typeface="Times New Roman"/>
              <a:cs typeface="Times New Roman"/>
              <a:sym typeface="Times New Roman"/>
            </a:endParaRPr>
          </a:p>
          <a:p>
            <a:pPr indent="0" lvl="0" marL="0" rtl="0" algn="l">
              <a:spcBef>
                <a:spcPts val="0"/>
              </a:spcBef>
              <a:spcAft>
                <a:spcPts val="0"/>
              </a:spcAft>
              <a:buNone/>
            </a:pPr>
            <a:r>
              <a:rPr b="0" lang="en" sz="1800">
                <a:solidFill>
                  <a:srgbClr val="191919"/>
                </a:solidFill>
                <a:latin typeface="Times New Roman"/>
                <a:ea typeface="Times New Roman"/>
                <a:cs typeface="Times New Roman"/>
                <a:sym typeface="Times New Roman"/>
              </a:rPr>
              <a:t>Soham Patil: Backend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Contents</a:t>
            </a:r>
            <a:endParaRPr/>
          </a:p>
        </p:txBody>
      </p:sp>
      <p:sp>
        <p:nvSpPr>
          <p:cNvPr id="176" name="Google Shape;176;p34"/>
          <p:cNvSpPr txBox="1"/>
          <p:nvPr>
            <p:ph idx="1" type="body"/>
          </p:nvPr>
        </p:nvSpPr>
        <p:spPr>
          <a:xfrm>
            <a:off x="311700" y="961575"/>
            <a:ext cx="8520600" cy="40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•Introduction </a:t>
            </a:r>
            <a:endParaRPr/>
          </a:p>
          <a:p>
            <a:pPr indent="0" lvl="0" marL="0" rtl="0" algn="l">
              <a:spcBef>
                <a:spcPts val="1600"/>
              </a:spcBef>
              <a:spcAft>
                <a:spcPts val="0"/>
              </a:spcAft>
              <a:buNone/>
            </a:pPr>
            <a:r>
              <a:rPr lang="en"/>
              <a:t> </a:t>
            </a:r>
            <a:r>
              <a:rPr lang="en"/>
              <a:t>• Problem Definition</a:t>
            </a:r>
            <a:endParaRPr/>
          </a:p>
          <a:p>
            <a:pPr indent="0" lvl="0" marL="0" rtl="0" algn="l">
              <a:spcBef>
                <a:spcPts val="1600"/>
              </a:spcBef>
              <a:spcAft>
                <a:spcPts val="0"/>
              </a:spcAft>
              <a:buNone/>
            </a:pPr>
            <a:r>
              <a:rPr lang="en"/>
              <a:t> • Our Approach</a:t>
            </a:r>
            <a:endParaRPr/>
          </a:p>
          <a:p>
            <a:pPr indent="0" lvl="0" marL="0" rtl="0" algn="l">
              <a:spcBef>
                <a:spcPts val="1600"/>
              </a:spcBef>
              <a:spcAft>
                <a:spcPts val="0"/>
              </a:spcAft>
              <a:buNone/>
            </a:pPr>
            <a:r>
              <a:rPr lang="en"/>
              <a:t> • Implementation</a:t>
            </a:r>
            <a:endParaRPr/>
          </a:p>
          <a:p>
            <a:pPr indent="0" lvl="0" marL="0" rtl="0" algn="l">
              <a:spcBef>
                <a:spcPts val="1600"/>
              </a:spcBef>
              <a:spcAft>
                <a:spcPts val="0"/>
              </a:spcAft>
              <a:buNone/>
            </a:pPr>
            <a:r>
              <a:rPr lang="en"/>
              <a:t> • Technologies to be Used</a:t>
            </a:r>
            <a:endParaRPr/>
          </a:p>
          <a:p>
            <a:pPr indent="0" lvl="0" marL="0" rtl="0" algn="l">
              <a:spcBef>
                <a:spcPts val="1600"/>
              </a:spcBef>
              <a:spcAft>
                <a:spcPts val="1600"/>
              </a:spcAft>
              <a:buNone/>
            </a:pPr>
            <a:r>
              <a:rPr lang="en"/>
              <a:t> • Why Should Our Solution Be Choosed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182" name="Google Shape;182;p35"/>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292100" lvl="0" marL="457200" rtl="0" algn="l">
              <a:lnSpc>
                <a:spcPct val="175000"/>
              </a:lnSpc>
              <a:spcBef>
                <a:spcPts val="0"/>
              </a:spcBef>
              <a:spcAft>
                <a:spcPts val="0"/>
              </a:spcAft>
              <a:buClr>
                <a:schemeClr val="dk1"/>
              </a:buClr>
              <a:buSzPts val="1000"/>
              <a:buFont typeface="Roboto"/>
              <a:buChar char="●"/>
            </a:pPr>
            <a:r>
              <a:rPr lang="en" sz="1000">
                <a:solidFill>
                  <a:schemeClr val="dk1"/>
                </a:solidFill>
                <a:highlight>
                  <a:schemeClr val="lt1"/>
                </a:highlight>
                <a:latin typeface="Roboto"/>
                <a:ea typeface="Roboto"/>
                <a:cs typeface="Roboto"/>
                <a:sym typeface="Roboto"/>
              </a:rPr>
              <a:t>The NSE Option Chain is a data feed from the National Stock Exchange (NSE) of India that provides real-time information about options contracts available for trading. It includes details like strike price, underlying asset, expiry date, open interest, volume, and implied volatility. Traders can use this data to make informed decisions when buying or selling options contracts.</a:t>
            </a:r>
            <a:endParaRPr sz="1000">
              <a:solidFill>
                <a:schemeClr val="dk1"/>
              </a:solidFill>
              <a:highlight>
                <a:schemeClr val="lt1"/>
              </a:highlight>
              <a:latin typeface="Roboto"/>
              <a:ea typeface="Roboto"/>
              <a:cs typeface="Roboto"/>
              <a:sym typeface="Roboto"/>
            </a:endParaRPr>
          </a:p>
          <a:p>
            <a:pPr indent="-292100" lvl="0" marL="457200" rtl="0" algn="l">
              <a:lnSpc>
                <a:spcPct val="175000"/>
              </a:lnSpc>
              <a:spcBef>
                <a:spcPts val="1500"/>
              </a:spcBef>
              <a:spcAft>
                <a:spcPts val="0"/>
              </a:spcAft>
              <a:buClr>
                <a:schemeClr val="dk1"/>
              </a:buClr>
              <a:buSzPts val="1000"/>
              <a:buFont typeface="Roboto"/>
              <a:buChar char="●"/>
            </a:pPr>
            <a:r>
              <a:rPr lang="en" sz="1000">
                <a:solidFill>
                  <a:schemeClr val="dk1"/>
                </a:solidFill>
                <a:highlight>
                  <a:schemeClr val="lt1"/>
                </a:highlight>
                <a:latin typeface="Roboto"/>
                <a:ea typeface="Roboto"/>
                <a:cs typeface="Roboto"/>
                <a:sym typeface="Roboto"/>
              </a:rPr>
              <a:t>Key features of the NSE Option Chain data include real-time updates, a wide range of contracts covering various assets and expiry dates, and detailed information about each contract.</a:t>
            </a:r>
            <a:endParaRPr sz="1000">
              <a:solidFill>
                <a:schemeClr val="dk1"/>
              </a:solidFill>
              <a:highlight>
                <a:schemeClr val="lt1"/>
              </a:highlight>
              <a:latin typeface="Roboto"/>
              <a:ea typeface="Roboto"/>
              <a:cs typeface="Roboto"/>
              <a:sym typeface="Roboto"/>
            </a:endParaRPr>
          </a:p>
          <a:p>
            <a:pPr indent="-292100" lvl="0" marL="457200" rtl="0" algn="l">
              <a:lnSpc>
                <a:spcPct val="175000"/>
              </a:lnSpc>
              <a:spcBef>
                <a:spcPts val="1500"/>
              </a:spcBef>
              <a:spcAft>
                <a:spcPts val="0"/>
              </a:spcAft>
              <a:buClr>
                <a:schemeClr val="dk1"/>
              </a:buClr>
              <a:buSzPts val="1000"/>
              <a:buFont typeface="Roboto"/>
              <a:buChar char="●"/>
            </a:pPr>
            <a:r>
              <a:rPr lang="en" sz="1000">
                <a:solidFill>
                  <a:schemeClr val="dk1"/>
                </a:solidFill>
                <a:highlight>
                  <a:schemeClr val="lt1"/>
                </a:highlight>
                <a:latin typeface="Roboto"/>
                <a:ea typeface="Roboto"/>
                <a:cs typeface="Roboto"/>
                <a:sym typeface="Roboto"/>
              </a:rPr>
              <a:t>Traders can utilize the NSE Option Chain data in several ways. Firstly, it helps identify potential trading opportunities by revealing how the market prices options contracts. Higher implied volatility compared to historical volatility, for example, may indicate an expected significant move in the underlying asset. Secondly, it aids in risk management by determining suitable strike prices and expiry dates for options contracts. For instance, buying a put option below the current market price can protect against a decline in the underlying asset. Lastly, it can generate trading signals, such as observing increasing open interest indicating rising demand for a contract, which may lead to a price increase.</a:t>
            </a:r>
            <a:endParaRPr sz="1000">
              <a:solidFill>
                <a:schemeClr val="dk1"/>
              </a:solidFill>
              <a:highlight>
                <a:schemeClr val="lt1"/>
              </a:highlight>
              <a:latin typeface="Roboto"/>
              <a:ea typeface="Roboto"/>
              <a:cs typeface="Roboto"/>
              <a:sym typeface="Roboto"/>
            </a:endParaRPr>
          </a:p>
          <a:p>
            <a:pPr indent="0" lvl="0" marL="457200" rtl="0" algn="l">
              <a:lnSpc>
                <a:spcPct val="175000"/>
              </a:lnSpc>
              <a:spcBef>
                <a:spcPts val="1500"/>
              </a:spcBef>
              <a:spcAft>
                <a:spcPts val="0"/>
              </a:spcAft>
              <a:buNone/>
            </a:pPr>
            <a:r>
              <a:t/>
            </a:r>
            <a:endParaRPr sz="1000">
              <a:solidFill>
                <a:schemeClr val="dk1"/>
              </a:solidFill>
              <a:highlight>
                <a:schemeClr val="lt1"/>
              </a:highlight>
              <a:latin typeface="Roboto"/>
              <a:ea typeface="Roboto"/>
              <a:cs typeface="Roboto"/>
              <a:sym typeface="Roboto"/>
            </a:endParaRPr>
          </a:p>
          <a:p>
            <a:pPr indent="0" lvl="0" marL="457200" rtl="0" algn="l">
              <a:spcBef>
                <a:spcPts val="300"/>
              </a:spcBef>
              <a:spcAft>
                <a:spcPts val="0"/>
              </a:spcAft>
              <a:buNone/>
            </a:pPr>
            <a:r>
              <a:t/>
            </a:r>
            <a:endParaRPr sz="1000">
              <a:solidFill>
                <a:schemeClr val="dk1"/>
              </a:solidFill>
              <a:highlight>
                <a:schemeClr val="lt1"/>
              </a:highlight>
              <a:latin typeface="Roboto"/>
              <a:ea typeface="Roboto"/>
              <a:cs typeface="Roboto"/>
              <a:sym typeface="Roboto"/>
            </a:endParaRPr>
          </a:p>
          <a:p>
            <a:pPr indent="0" lvl="0" marL="0" rtl="0" algn="l">
              <a:spcBef>
                <a:spcPts val="1100"/>
              </a:spcBef>
              <a:spcAft>
                <a:spcPts val="1600"/>
              </a:spcAft>
              <a:buNone/>
            </a:pPr>
            <a:r>
              <a:t/>
            </a:r>
            <a:endParaRPr sz="1000">
              <a:solidFill>
                <a:schemeClr val="dk1"/>
              </a:solidFill>
              <a:highlight>
                <a:schemeClr val="lt1"/>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6"/>
          <p:cNvSpPr txBox="1"/>
          <p:nvPr>
            <p:ph idx="1" type="body"/>
          </p:nvPr>
        </p:nvSpPr>
        <p:spPr>
          <a:xfrm>
            <a:off x="311700" y="1152475"/>
            <a:ext cx="8520600" cy="2036100"/>
          </a:xfrm>
          <a:prstGeom prst="rect">
            <a:avLst/>
          </a:prstGeom>
        </p:spPr>
        <p:txBody>
          <a:bodyPr anchorCtr="0" anchor="t" bIns="91425" lIns="91425" spcFirstLastPara="1" rIns="91425" wrap="square" tIns="91425">
            <a:noAutofit/>
          </a:bodyPr>
          <a:lstStyle/>
          <a:p>
            <a:pPr indent="0" lvl="0" marL="0" marR="0" rtl="0" algn="l">
              <a:lnSpc>
                <a:spcPct val="175000"/>
              </a:lnSpc>
              <a:spcBef>
                <a:spcPts val="1500"/>
              </a:spcBef>
              <a:spcAft>
                <a:spcPts val="0"/>
              </a:spcAft>
              <a:buNone/>
            </a:pPr>
            <a:r>
              <a:rPr lang="en" sz="1200">
                <a:solidFill>
                  <a:schemeClr val="dk1"/>
                </a:solidFill>
                <a:highlight>
                  <a:schemeClr val="lt1"/>
                </a:highlight>
                <a:latin typeface="Roboto"/>
                <a:ea typeface="Roboto"/>
                <a:cs typeface="Roboto"/>
                <a:sym typeface="Roboto"/>
              </a:rPr>
              <a:t>Option Chain is the most important tool that is used by Option traders. It displays all the </a:t>
            </a:r>
            <a:r>
              <a:rPr lang="en" sz="1200">
                <a:solidFill>
                  <a:schemeClr val="dk1"/>
                </a:solidFill>
                <a:highlight>
                  <a:schemeClr val="lt1"/>
                </a:highlight>
                <a:latin typeface="Roboto"/>
                <a:ea typeface="Roboto"/>
                <a:cs typeface="Roboto"/>
                <a:sym typeface="Roboto"/>
              </a:rPr>
              <a:t>necessary</a:t>
            </a:r>
            <a:r>
              <a:rPr lang="en" sz="1200">
                <a:solidFill>
                  <a:schemeClr val="dk1"/>
                </a:solidFill>
                <a:highlight>
                  <a:schemeClr val="lt1"/>
                </a:highlight>
                <a:latin typeface="Roboto"/>
                <a:ea typeface="Roboto"/>
                <a:cs typeface="Roboto"/>
                <a:sym typeface="Roboto"/>
              </a:rPr>
              <a:t> </a:t>
            </a:r>
            <a:r>
              <a:rPr lang="en" sz="1200">
                <a:solidFill>
                  <a:schemeClr val="dk1"/>
                </a:solidFill>
                <a:highlight>
                  <a:schemeClr val="lt1"/>
                </a:highlight>
                <a:latin typeface="Roboto"/>
                <a:ea typeface="Roboto"/>
                <a:cs typeface="Roboto"/>
                <a:sym typeface="Roboto"/>
              </a:rPr>
              <a:t>information</a:t>
            </a:r>
            <a:r>
              <a:rPr lang="en" sz="1200">
                <a:solidFill>
                  <a:schemeClr val="dk1"/>
                </a:solidFill>
                <a:highlight>
                  <a:schemeClr val="lt1"/>
                </a:highlight>
                <a:latin typeface="Roboto"/>
                <a:ea typeface="Roboto"/>
                <a:cs typeface="Roboto"/>
                <a:sym typeface="Roboto"/>
              </a:rPr>
              <a:t> required by </a:t>
            </a:r>
            <a:r>
              <a:rPr lang="en" sz="1200">
                <a:solidFill>
                  <a:schemeClr val="dk1"/>
                </a:solidFill>
                <a:highlight>
                  <a:schemeClr val="lt1"/>
                </a:highlight>
                <a:latin typeface="Roboto"/>
                <a:ea typeface="Roboto"/>
                <a:cs typeface="Roboto"/>
                <a:sym typeface="Roboto"/>
              </a:rPr>
              <a:t>the trader to interpret Contract Information, Pricing and Volatility which helps them take informed decisions regarding Strategy Selection and Risk management.It also provides historical performance to understand market behaviour. Our task was to design and implement an Option Chain tool which contains all the information required by the trader which updates itself with real- time information and depicts the price changes in colour coded format.</a:t>
            </a:r>
            <a:endParaRPr sz="1200">
              <a:solidFill>
                <a:srgbClr val="E3E3E3"/>
              </a:solidFill>
              <a:highlight>
                <a:schemeClr val="lt1"/>
              </a:highlight>
              <a:latin typeface="Arial"/>
              <a:ea typeface="Arial"/>
              <a:cs typeface="Arial"/>
              <a:sym typeface="Arial"/>
            </a:endParaRPr>
          </a:p>
          <a:p>
            <a:pPr indent="0" lvl="0" marL="457200" rtl="0" algn="l">
              <a:lnSpc>
                <a:spcPct val="175000"/>
              </a:lnSpc>
              <a:spcBef>
                <a:spcPts val="1500"/>
              </a:spcBef>
              <a:spcAft>
                <a:spcPts val="0"/>
              </a:spcAft>
              <a:buNone/>
            </a:pPr>
            <a:r>
              <a:t/>
            </a:r>
            <a:endParaRPr sz="1200">
              <a:solidFill>
                <a:srgbClr val="E3E3E3"/>
              </a:solidFill>
              <a:highlight>
                <a:schemeClr val="lt1"/>
              </a:highlight>
              <a:latin typeface="Arial"/>
              <a:ea typeface="Arial"/>
              <a:cs typeface="Arial"/>
              <a:sym typeface="Arial"/>
            </a:endParaRPr>
          </a:p>
          <a:p>
            <a:pPr indent="0" lvl="0" marL="457200" rtl="0" algn="l">
              <a:spcBef>
                <a:spcPts val="300"/>
              </a:spcBef>
              <a:spcAft>
                <a:spcPts val="0"/>
              </a:spcAft>
              <a:buNone/>
            </a:pPr>
            <a:r>
              <a:t/>
            </a:r>
            <a:endParaRPr sz="1200">
              <a:solidFill>
                <a:srgbClr val="E3E3E3"/>
              </a:solidFill>
              <a:highlight>
                <a:schemeClr val="lt1"/>
              </a:highlight>
              <a:latin typeface="Arial"/>
              <a:ea typeface="Arial"/>
              <a:cs typeface="Arial"/>
              <a:sym typeface="Arial"/>
            </a:endParaRPr>
          </a:p>
          <a:p>
            <a:pPr indent="0" lvl="0" marL="0" rtl="0" algn="l">
              <a:spcBef>
                <a:spcPts val="1100"/>
              </a:spcBef>
              <a:spcAft>
                <a:spcPts val="1600"/>
              </a:spcAft>
              <a:buNone/>
            </a:pPr>
            <a:r>
              <a:t/>
            </a:r>
            <a:endParaRPr sz="1200">
              <a:highlight>
                <a:schemeClr val="lt1"/>
              </a:highlight>
            </a:endParaRPr>
          </a:p>
        </p:txBody>
      </p:sp>
      <p:sp>
        <p:nvSpPr>
          <p:cNvPr id="188" name="Google Shape;188;p36"/>
          <p:cNvSpPr txBox="1"/>
          <p:nvPr/>
        </p:nvSpPr>
        <p:spPr>
          <a:xfrm>
            <a:off x="274075" y="347175"/>
            <a:ext cx="7244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Problem Definition</a:t>
            </a:r>
            <a:endParaRPr sz="3000">
              <a:solidFill>
                <a:schemeClr val="dk1"/>
              </a:solidFill>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Approach </a:t>
            </a:r>
            <a:endParaRPr/>
          </a:p>
        </p:txBody>
      </p:sp>
      <p:sp>
        <p:nvSpPr>
          <p:cNvPr id="194" name="Google Shape;194;p37"/>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Font typeface="Roboto Medium"/>
              <a:buChar char="●"/>
            </a:pPr>
            <a:r>
              <a:rPr lang="en" sz="1000">
                <a:solidFill>
                  <a:schemeClr val="dk1"/>
                </a:solidFill>
                <a:latin typeface="Roboto Medium"/>
                <a:ea typeface="Roboto Medium"/>
                <a:cs typeface="Roboto Medium"/>
                <a:sym typeface="Roboto Medium"/>
              </a:rPr>
              <a:t>First we accept the data  stream in Python , as the stream is encoded in Little Endian format we decode it and derive all the necessary information required. </a:t>
            </a:r>
            <a:endParaRPr sz="1000">
              <a:solidFill>
                <a:schemeClr val="dk1"/>
              </a:solidFill>
              <a:latin typeface="Roboto Medium"/>
              <a:ea typeface="Roboto Medium"/>
              <a:cs typeface="Roboto Medium"/>
              <a:sym typeface="Roboto Medium"/>
            </a:endParaRPr>
          </a:p>
          <a:p>
            <a:pPr indent="-292100" lvl="0" marL="457200" rtl="0" algn="l">
              <a:spcBef>
                <a:spcPts val="0"/>
              </a:spcBef>
              <a:spcAft>
                <a:spcPts val="0"/>
              </a:spcAft>
              <a:buClr>
                <a:schemeClr val="dk1"/>
              </a:buClr>
              <a:buSzPts val="1000"/>
              <a:buFont typeface="Roboto Medium"/>
              <a:buChar char="●"/>
            </a:pPr>
            <a:r>
              <a:rPr lang="en" sz="1000">
                <a:solidFill>
                  <a:schemeClr val="dk1"/>
                </a:solidFill>
                <a:latin typeface="Roboto Medium"/>
                <a:ea typeface="Roboto Medium"/>
                <a:cs typeface="Roboto Medium"/>
                <a:sym typeface="Roboto Medium"/>
              </a:rPr>
              <a:t>We store the underlying prices of the 4 instruments in dictionary which constantly gets updated as the underlying price changes. </a:t>
            </a:r>
            <a:endParaRPr sz="1000">
              <a:solidFill>
                <a:schemeClr val="dk1"/>
              </a:solidFill>
              <a:latin typeface="Roboto Medium"/>
              <a:ea typeface="Roboto Medium"/>
              <a:cs typeface="Roboto Medium"/>
              <a:sym typeface="Roboto Medium"/>
            </a:endParaRPr>
          </a:p>
          <a:p>
            <a:pPr indent="-292100" lvl="0" marL="457200" rtl="0" algn="l">
              <a:spcBef>
                <a:spcPts val="0"/>
              </a:spcBef>
              <a:spcAft>
                <a:spcPts val="0"/>
              </a:spcAft>
              <a:buClr>
                <a:schemeClr val="dk1"/>
              </a:buClr>
              <a:buSzPts val="1000"/>
              <a:buFont typeface="Roboto Medium"/>
              <a:buChar char="●"/>
            </a:pPr>
            <a:r>
              <a:rPr lang="en" sz="1000">
                <a:solidFill>
                  <a:schemeClr val="dk1"/>
                </a:solidFill>
                <a:latin typeface="Roboto Medium"/>
                <a:ea typeface="Roboto Medium"/>
                <a:cs typeface="Roboto Medium"/>
                <a:sym typeface="Roboto Medium"/>
              </a:rPr>
              <a:t>When option data is received from the stream all the necessary information is extracted and IV is calculated . </a:t>
            </a:r>
            <a:endParaRPr sz="1000">
              <a:solidFill>
                <a:schemeClr val="dk1"/>
              </a:solidFill>
              <a:latin typeface="Roboto Medium"/>
              <a:ea typeface="Roboto Medium"/>
              <a:cs typeface="Roboto Medium"/>
              <a:sym typeface="Roboto Medium"/>
            </a:endParaRPr>
          </a:p>
          <a:p>
            <a:pPr indent="-292100" lvl="0" marL="457200" rtl="0" algn="l">
              <a:spcBef>
                <a:spcPts val="0"/>
              </a:spcBef>
              <a:spcAft>
                <a:spcPts val="0"/>
              </a:spcAft>
              <a:buClr>
                <a:schemeClr val="dk1"/>
              </a:buClr>
              <a:buSzPts val="1000"/>
              <a:buFont typeface="Roboto Medium"/>
              <a:buChar char="●"/>
            </a:pPr>
            <a:r>
              <a:rPr lang="en" sz="1000">
                <a:solidFill>
                  <a:schemeClr val="dk1"/>
                </a:solidFill>
                <a:latin typeface="Roboto Medium"/>
                <a:ea typeface="Roboto Medium"/>
                <a:cs typeface="Roboto Medium"/>
                <a:sym typeface="Roboto Medium"/>
              </a:rPr>
              <a:t>Now we store the current data frame and previous data frame in two dictionaries which are compared to extract the changes. </a:t>
            </a:r>
            <a:endParaRPr sz="1000">
              <a:solidFill>
                <a:schemeClr val="dk1"/>
              </a:solidFill>
              <a:latin typeface="Roboto Medium"/>
              <a:ea typeface="Roboto Medium"/>
              <a:cs typeface="Roboto Medium"/>
              <a:sym typeface="Roboto Medium"/>
            </a:endParaRPr>
          </a:p>
          <a:p>
            <a:pPr indent="-292100" lvl="0" marL="457200" rtl="0" algn="l">
              <a:spcBef>
                <a:spcPts val="0"/>
              </a:spcBef>
              <a:spcAft>
                <a:spcPts val="0"/>
              </a:spcAft>
              <a:buClr>
                <a:schemeClr val="dk1"/>
              </a:buClr>
              <a:buSzPts val="1000"/>
              <a:buFont typeface="Roboto Medium"/>
              <a:buChar char="●"/>
            </a:pPr>
            <a:r>
              <a:rPr lang="en" sz="1000">
                <a:solidFill>
                  <a:schemeClr val="dk1"/>
                </a:solidFill>
                <a:latin typeface="Roboto Medium"/>
                <a:ea typeface="Roboto Medium"/>
                <a:cs typeface="Roboto Medium"/>
                <a:sym typeface="Roboto Medium"/>
              </a:rPr>
              <a:t>This difference is converted into  JSON format and forwarded to front-end for updating the table values.</a:t>
            </a:r>
            <a:endParaRPr sz="1000">
              <a:solidFill>
                <a:schemeClr val="dk1"/>
              </a:solidFill>
              <a:latin typeface="Roboto Medium"/>
              <a:ea typeface="Roboto Medium"/>
              <a:cs typeface="Roboto Medium"/>
              <a:sym typeface="Roboto Medium"/>
            </a:endParaRPr>
          </a:p>
          <a:p>
            <a:pPr indent="0" lvl="0" marL="0" rtl="0" algn="l">
              <a:spcBef>
                <a:spcPts val="1200"/>
              </a:spcBef>
              <a:spcAft>
                <a:spcPts val="0"/>
              </a:spcAft>
              <a:buNone/>
            </a:pPr>
            <a:r>
              <a:rPr lang="en" sz="1000">
                <a:solidFill>
                  <a:schemeClr val="dk1"/>
                </a:solidFill>
                <a:latin typeface="Roboto Medium"/>
                <a:ea typeface="Roboto Medium"/>
                <a:cs typeface="Roboto Medium"/>
                <a:sym typeface="Roboto Medium"/>
              </a:rPr>
              <a:t>Note: We used server sent events instead websockets because server sent event is much more simple than websockets , moreover the client would not have to send the request SSE can be used to pusht the changed as and when backend receives and process it . Moreover SSE uses single long lived http connection while we save some resources while not trying to connect to the client again and again. </a:t>
            </a:r>
            <a:endParaRPr sz="1000">
              <a:solidFill>
                <a:schemeClr val="dk1"/>
              </a:solidFill>
              <a:latin typeface="Roboto Medium"/>
              <a:ea typeface="Roboto Medium"/>
              <a:cs typeface="Roboto Medium"/>
              <a:sym typeface="Roboto Medium"/>
            </a:endParaRPr>
          </a:p>
          <a:p>
            <a:pPr indent="0" lvl="0" marL="0" rtl="0" algn="l">
              <a:spcBef>
                <a:spcPts val="1200"/>
              </a:spcBef>
              <a:spcAft>
                <a:spcPts val="0"/>
              </a:spcAft>
              <a:buNone/>
            </a:pPr>
            <a:r>
              <a:rPr lang="en" sz="1000">
                <a:solidFill>
                  <a:schemeClr val="dk1"/>
                </a:solidFill>
                <a:latin typeface="Roboto Medium"/>
                <a:ea typeface="Roboto Medium"/>
                <a:cs typeface="Roboto Medium"/>
                <a:sym typeface="Roboto Medium"/>
              </a:rPr>
              <a:t>Since there was little to no communication required from the client side (except for the fact where the backend could’ve handled the filtering as well). We thought it would not be  resource intensive for the front end to handle the logic for filtering instead of having a bi-directional communication.</a:t>
            </a:r>
            <a:endParaRPr sz="1000">
              <a:solidFill>
                <a:schemeClr val="dk1"/>
              </a:solidFill>
              <a:latin typeface="Roboto Medium"/>
              <a:ea typeface="Roboto Medium"/>
              <a:cs typeface="Roboto Medium"/>
              <a:sym typeface="Roboto Medium"/>
            </a:endParaRPr>
          </a:p>
          <a:p>
            <a:pPr indent="0" lvl="0" marL="0" rtl="0" algn="l">
              <a:spcBef>
                <a:spcPts val="1200"/>
              </a:spcBef>
              <a:spcAft>
                <a:spcPts val="1200"/>
              </a:spcAft>
              <a:buNone/>
            </a:pPr>
            <a:r>
              <a:rPr lang="en" sz="1000">
                <a:solidFill>
                  <a:schemeClr val="dk1"/>
                </a:solidFill>
                <a:latin typeface="Roboto Medium"/>
                <a:ea typeface="Roboto Medium"/>
                <a:cs typeface="Roboto Medium"/>
                <a:sym typeface="Roboto Medium"/>
              </a:rPr>
              <a:t>We also thought of adding the data points in a database just for the sake to print the graph but we were unable to implement it due time constraints.</a:t>
            </a:r>
            <a:endParaRPr sz="1000">
              <a:solidFill>
                <a:schemeClr val="dk1"/>
              </a:solidFill>
              <a:latin typeface="Roboto Medium"/>
              <a:ea typeface="Roboto Medium"/>
              <a:cs typeface="Roboto Medium"/>
              <a:sym typeface="Roboto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Implementation</a:t>
            </a:r>
            <a:endParaRPr/>
          </a:p>
        </p:txBody>
      </p:sp>
      <p:pic>
        <p:nvPicPr>
          <p:cNvPr id="200" name="Google Shape;200;p38"/>
          <p:cNvPicPr preferRelativeResize="0"/>
          <p:nvPr/>
        </p:nvPicPr>
        <p:blipFill>
          <a:blip r:embed="rId3">
            <a:alphaModFix/>
          </a:blip>
          <a:stretch>
            <a:fillRect/>
          </a:stretch>
        </p:blipFill>
        <p:spPr>
          <a:xfrm>
            <a:off x="980650" y="1327600"/>
            <a:ext cx="7080300" cy="2850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Tech Stack</a:t>
            </a:r>
            <a:endParaRPr/>
          </a:p>
        </p:txBody>
      </p:sp>
      <p:sp>
        <p:nvSpPr>
          <p:cNvPr id="206" name="Google Shape;206;p39"/>
          <p:cNvSpPr txBox="1"/>
          <p:nvPr>
            <p:ph idx="1" type="body"/>
          </p:nvPr>
        </p:nvSpPr>
        <p:spPr>
          <a:xfrm>
            <a:off x="720000" y="1126750"/>
            <a:ext cx="77040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Medium"/>
              <a:buChar char="●"/>
            </a:pPr>
            <a:r>
              <a:rPr lang="en">
                <a:solidFill>
                  <a:schemeClr val="dk1"/>
                </a:solidFill>
                <a:latin typeface="Roboto Medium"/>
                <a:ea typeface="Roboto Medium"/>
                <a:cs typeface="Roboto Medium"/>
                <a:sym typeface="Roboto Medium"/>
              </a:rPr>
              <a:t>Flask - We used it as Backend , since it’s a lightweight micro web framework which has a lot of community support and is easy to debug. We used to create API endpoints from where the front-end would receive a stream of data.</a:t>
            </a:r>
            <a:endParaRPr>
              <a:solidFill>
                <a:schemeClr val="dk1"/>
              </a:solidFill>
              <a:latin typeface="Roboto Medium"/>
              <a:ea typeface="Roboto Medium"/>
              <a:cs typeface="Roboto Medium"/>
              <a:sym typeface="Roboto Medium"/>
            </a:endParaRPr>
          </a:p>
          <a:p>
            <a:pPr indent="-317500" lvl="0" marL="457200" rtl="0" algn="l">
              <a:spcBef>
                <a:spcPts val="0"/>
              </a:spcBef>
              <a:spcAft>
                <a:spcPts val="0"/>
              </a:spcAft>
              <a:buClr>
                <a:schemeClr val="dk1"/>
              </a:buClr>
              <a:buSzPts val="1400"/>
              <a:buFont typeface="Roboto Medium"/>
              <a:buChar char="●"/>
            </a:pPr>
            <a:r>
              <a:rPr lang="en">
                <a:solidFill>
                  <a:schemeClr val="dk1"/>
                </a:solidFill>
                <a:latin typeface="Roboto Medium"/>
                <a:ea typeface="Roboto Medium"/>
                <a:cs typeface="Roboto Medium"/>
                <a:sym typeface="Roboto Medium"/>
              </a:rPr>
              <a:t>Python - We used Python to decode the Litte Endian Encoding and for the business logic since python has lot of open source libraries which helped us calculate various stuff like IV , Time to Mature etc. </a:t>
            </a:r>
            <a:endParaRPr>
              <a:solidFill>
                <a:schemeClr val="dk1"/>
              </a:solidFill>
              <a:latin typeface="Roboto Medium"/>
              <a:ea typeface="Roboto Medium"/>
              <a:cs typeface="Roboto Medium"/>
              <a:sym typeface="Roboto Medium"/>
            </a:endParaRPr>
          </a:p>
          <a:p>
            <a:pPr indent="-317500" lvl="0" marL="457200" rtl="0" algn="l">
              <a:spcBef>
                <a:spcPts val="0"/>
              </a:spcBef>
              <a:spcAft>
                <a:spcPts val="0"/>
              </a:spcAft>
              <a:buClr>
                <a:schemeClr val="dk1"/>
              </a:buClr>
              <a:buSzPts val="1400"/>
              <a:buFont typeface="Roboto Medium"/>
              <a:buChar char="●"/>
            </a:pPr>
            <a:r>
              <a:rPr lang="en">
                <a:solidFill>
                  <a:schemeClr val="dk1"/>
                </a:solidFill>
                <a:latin typeface="Roboto Medium"/>
                <a:ea typeface="Roboto Medium"/>
                <a:cs typeface="Roboto Medium"/>
                <a:sym typeface="Roboto Medium"/>
              </a:rPr>
              <a:t>HTML - We used it to display the webpage.</a:t>
            </a:r>
            <a:endParaRPr>
              <a:solidFill>
                <a:schemeClr val="dk1"/>
              </a:solidFill>
              <a:latin typeface="Roboto Medium"/>
              <a:ea typeface="Roboto Medium"/>
              <a:cs typeface="Roboto Medium"/>
              <a:sym typeface="Roboto Medium"/>
            </a:endParaRPr>
          </a:p>
          <a:p>
            <a:pPr indent="-317500" lvl="0" marL="457200" rtl="0" algn="l">
              <a:spcBef>
                <a:spcPts val="0"/>
              </a:spcBef>
              <a:spcAft>
                <a:spcPts val="0"/>
              </a:spcAft>
              <a:buClr>
                <a:schemeClr val="dk1"/>
              </a:buClr>
              <a:buSzPts val="1400"/>
              <a:buFont typeface="Roboto Medium"/>
              <a:buChar char="●"/>
            </a:pPr>
            <a:r>
              <a:rPr lang="en">
                <a:solidFill>
                  <a:schemeClr val="dk1"/>
                </a:solidFill>
                <a:latin typeface="Roboto Medium"/>
                <a:ea typeface="Roboto Medium"/>
                <a:cs typeface="Roboto Medium"/>
                <a:sym typeface="Roboto Medium"/>
              </a:rPr>
              <a:t>CSS - We used it to style the webpage.</a:t>
            </a:r>
            <a:endParaRPr>
              <a:solidFill>
                <a:schemeClr val="dk1"/>
              </a:solidFill>
              <a:latin typeface="Roboto Medium"/>
              <a:ea typeface="Roboto Medium"/>
              <a:cs typeface="Roboto Medium"/>
              <a:sym typeface="Roboto Medium"/>
            </a:endParaRPr>
          </a:p>
          <a:p>
            <a:pPr indent="-317500" lvl="0" marL="457200" rtl="0" algn="l">
              <a:spcBef>
                <a:spcPts val="0"/>
              </a:spcBef>
              <a:spcAft>
                <a:spcPts val="0"/>
              </a:spcAft>
              <a:buClr>
                <a:schemeClr val="dk1"/>
              </a:buClr>
              <a:buSzPts val="1400"/>
              <a:buFont typeface="Roboto Medium"/>
              <a:buChar char="●"/>
            </a:pPr>
            <a:r>
              <a:rPr lang="en">
                <a:solidFill>
                  <a:schemeClr val="dk1"/>
                </a:solidFill>
                <a:latin typeface="Roboto Medium"/>
                <a:ea typeface="Roboto Medium"/>
                <a:cs typeface="Roboto Medium"/>
                <a:sym typeface="Roboto Medium"/>
              </a:rPr>
              <a:t>JavaScript - We used it to handle some logic like filtering and which rows to update on the front-end. </a:t>
            </a:r>
            <a:endParaRPr>
              <a:solidFill>
                <a:schemeClr val="dk1"/>
              </a:solidFill>
              <a:latin typeface="Roboto Medium"/>
              <a:ea typeface="Roboto Medium"/>
              <a:cs typeface="Roboto Medium"/>
              <a:sym typeface="Roboto Medium"/>
            </a:endParaRPr>
          </a:p>
          <a:p>
            <a:pPr indent="-317500" lvl="0" marL="457200" rtl="0" algn="l">
              <a:spcBef>
                <a:spcPts val="0"/>
              </a:spcBef>
              <a:spcAft>
                <a:spcPts val="0"/>
              </a:spcAft>
              <a:buClr>
                <a:schemeClr val="dk1"/>
              </a:buClr>
              <a:buSzPts val="1400"/>
              <a:buFont typeface="Roboto Medium"/>
              <a:buChar char="●"/>
            </a:pPr>
            <a:r>
              <a:rPr lang="en">
                <a:solidFill>
                  <a:schemeClr val="dk1"/>
                </a:solidFill>
                <a:latin typeface="Roboto Medium"/>
                <a:ea typeface="Roboto Medium"/>
                <a:cs typeface="Roboto Medium"/>
                <a:sym typeface="Roboto Medium"/>
              </a:rPr>
              <a:t>React JS - We used it to design UI/UX.</a:t>
            </a:r>
            <a:endParaRPr>
              <a:solidFill>
                <a:schemeClr val="dk1"/>
              </a:solidFill>
              <a:latin typeface="Roboto Medium"/>
              <a:ea typeface="Roboto Medium"/>
              <a:cs typeface="Roboto Medium"/>
              <a:sym typeface="Roboto Medium"/>
            </a:endParaRPr>
          </a:p>
          <a:p>
            <a:pPr indent="0" lvl="0" marL="457200" rtl="0" algn="l">
              <a:spcBef>
                <a:spcPts val="1200"/>
              </a:spcBef>
              <a:spcAft>
                <a:spcPts val="1600"/>
              </a:spcAft>
              <a:buNone/>
            </a:pPr>
            <a:r>
              <a:t/>
            </a:r>
            <a:endParaRPr>
              <a:solidFill>
                <a:schemeClr val="dk1"/>
              </a:solidFill>
              <a:latin typeface="Roboto Medium"/>
              <a:ea typeface="Roboto Medium"/>
              <a:cs typeface="Roboto Medium"/>
              <a:sym typeface="Roboto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Should Our Solution Be choosed</a:t>
            </a:r>
            <a:endParaRPr/>
          </a:p>
        </p:txBody>
      </p:sp>
      <p:sp>
        <p:nvSpPr>
          <p:cNvPr id="212" name="Google Shape;212;p40"/>
          <p:cNvSpPr txBox="1"/>
          <p:nvPr>
            <p:ph idx="1" type="body"/>
          </p:nvPr>
        </p:nvSpPr>
        <p:spPr>
          <a:xfrm>
            <a:off x="599975" y="963875"/>
            <a:ext cx="7704000" cy="3693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t/>
            </a:r>
            <a:endParaRPr>
              <a:solidFill>
                <a:schemeClr val="dk1"/>
              </a:solidFill>
              <a:latin typeface="Roboto Medium"/>
              <a:ea typeface="Roboto Medium"/>
              <a:cs typeface="Roboto Medium"/>
              <a:sym typeface="Roboto Medium"/>
            </a:endParaRPr>
          </a:p>
          <a:p>
            <a:pPr indent="-316985" lvl="0" marL="457200" rtl="0" algn="l">
              <a:lnSpc>
                <a:spcPct val="105000"/>
              </a:lnSpc>
              <a:spcBef>
                <a:spcPts val="1200"/>
              </a:spcBef>
              <a:spcAft>
                <a:spcPts val="0"/>
              </a:spcAft>
              <a:buClr>
                <a:schemeClr val="dk1"/>
              </a:buClr>
              <a:buSzPts val="1392"/>
              <a:buFont typeface="Roboto Medium"/>
              <a:buChar char="●"/>
            </a:pPr>
            <a:r>
              <a:rPr lang="en" sz="1391">
                <a:solidFill>
                  <a:schemeClr val="dk1"/>
                </a:solidFill>
                <a:latin typeface="Roboto Medium"/>
                <a:ea typeface="Roboto Medium"/>
                <a:cs typeface="Roboto Medium"/>
                <a:sym typeface="Roboto Medium"/>
              </a:rPr>
              <a:t>Native Approach : We thought of adding the process data into a database and retrieve the data but that would increase the latency and consume a lot of storage , hence we discarded this solution. </a:t>
            </a:r>
            <a:endParaRPr sz="1391">
              <a:solidFill>
                <a:schemeClr val="dk1"/>
              </a:solidFill>
              <a:latin typeface="Roboto Medium"/>
              <a:ea typeface="Roboto Medium"/>
              <a:cs typeface="Roboto Medium"/>
              <a:sym typeface="Roboto Medium"/>
            </a:endParaRPr>
          </a:p>
          <a:p>
            <a:pPr indent="-316985" lvl="0" marL="457200" rtl="0" algn="l">
              <a:lnSpc>
                <a:spcPct val="105000"/>
              </a:lnSpc>
              <a:spcBef>
                <a:spcPts val="0"/>
              </a:spcBef>
              <a:spcAft>
                <a:spcPts val="0"/>
              </a:spcAft>
              <a:buClr>
                <a:schemeClr val="dk1"/>
              </a:buClr>
              <a:buSzPts val="1392"/>
              <a:buFont typeface="Roboto Medium"/>
              <a:buChar char="●"/>
            </a:pPr>
            <a:r>
              <a:rPr lang="en" sz="1391">
                <a:solidFill>
                  <a:schemeClr val="dk1"/>
                </a:solidFill>
                <a:latin typeface="Roboto Medium"/>
                <a:ea typeface="Roboto Medium"/>
                <a:cs typeface="Roboto Medium"/>
                <a:sym typeface="Roboto Medium"/>
              </a:rPr>
              <a:t>Current Optimized Approach : Here we thought of storing just two data frame that we received concurrently(ith , ith -1 ) and we were looking out for changes in that and we were appending those changes into another dictionary which was converted into JSON which was then send to the front-end to be displayed. It was the job of the client to identify the rows that should be updated . This not only would save us some storage but also save us time since we did not have to retrieve stuff again and again from the database and dictionary has a constant retrieval time.</a:t>
            </a:r>
            <a:endParaRPr sz="1391">
              <a:solidFill>
                <a:schemeClr val="dk1"/>
              </a:solidFill>
              <a:latin typeface="Roboto Medium"/>
              <a:ea typeface="Roboto Medium"/>
              <a:cs typeface="Roboto Medium"/>
              <a:sym typeface="Roboto Medium"/>
            </a:endParaRPr>
          </a:p>
          <a:p>
            <a:pPr indent="-316985" lvl="0" marL="457200" rtl="0" algn="l">
              <a:lnSpc>
                <a:spcPct val="105000"/>
              </a:lnSpc>
              <a:spcBef>
                <a:spcPts val="0"/>
              </a:spcBef>
              <a:spcAft>
                <a:spcPts val="0"/>
              </a:spcAft>
              <a:buClr>
                <a:schemeClr val="dk1"/>
              </a:buClr>
              <a:buSzPts val="1392"/>
              <a:buFont typeface="Roboto Medium"/>
              <a:buChar char="●"/>
            </a:pPr>
            <a:r>
              <a:rPr lang="en" sz="1391">
                <a:solidFill>
                  <a:schemeClr val="dk1"/>
                </a:solidFill>
                <a:latin typeface="Roboto Medium"/>
                <a:ea typeface="Roboto Medium"/>
                <a:cs typeface="Roboto Medium"/>
                <a:sym typeface="Roboto Medium"/>
              </a:rPr>
              <a:t>Alternative Approach to Optimize : We could store all the data in Redis pub/sub format where we would publish all the changes recorded and it would be job of the client to hear those changes and update the table accordingly . We did not pursue this since the client would need some kind of backend to connect to Redis as a consumer/subscriber. </a:t>
            </a:r>
            <a:endParaRPr>
              <a:solidFill>
                <a:schemeClr val="dk1"/>
              </a:solidFill>
              <a:latin typeface="Roboto Medium"/>
              <a:ea typeface="Roboto Medium"/>
              <a:cs typeface="Roboto Medium"/>
              <a:sym typeface="Roboto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Minimalist Aesthetic Slideshow by Slidesgo">
  <a:themeElements>
    <a:clrScheme name="Simple Light">
      <a:dk1>
        <a:srgbClr val="6D5B57"/>
      </a:dk1>
      <a:lt1>
        <a:srgbClr val="F2E1D8"/>
      </a:lt1>
      <a:dk2>
        <a:srgbClr val="595959"/>
      </a:dk2>
      <a:lt2>
        <a:srgbClr val="B08980"/>
      </a:lt2>
      <a:accent1>
        <a:srgbClr val="6D5B57"/>
      </a:accent1>
      <a:accent2>
        <a:srgbClr val="F2E1D8"/>
      </a:accent2>
      <a:accent3>
        <a:srgbClr val="595959"/>
      </a:accent3>
      <a:accent4>
        <a:srgbClr val="B08980"/>
      </a:accent4>
      <a:accent5>
        <a:srgbClr val="F2E1D8"/>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