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11590316_55" TargetMode="External"/><Relationship Id="rId7" Type="http://schemas.openxmlformats.org/officeDocument/2006/relationships/hyperlink" Target="https://www.educative.io/answers/what-are-radial-basis-function-neural-networks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dial_basis_function_network" TargetMode="External"/><Relationship Id="rId5" Type="http://schemas.openxmlformats.org/officeDocument/2006/relationships/hyperlink" Target="https://ieeexplore.ieee.org/abstract/document/4270038" TargetMode="External"/><Relationship Id="rId4" Type="http://schemas.openxmlformats.org/officeDocument/2006/relationships/hyperlink" Target="https://aapm.onlinelibrary.wiley.com/doi/abs/10.1002/mp.13649?casa_token=IZuV8QhQawoAAAAA:UZ2wHbWwQlytwHkEGlerE_6tr36j6-ltvozzOjG5kT2t0S5XW9BASgC16Ur0BiYUYiZ8-kPrg6z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716911"/>
            <a:ext cx="3672408" cy="273630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Shruti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Pathak</a:t>
            </a:r>
            <a:endParaRPr lang="en-I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MCA-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Year 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Semester</a:t>
            </a:r>
          </a:p>
          <a:p>
            <a:pPr algn="ctr"/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2=Grey Matter, 3=White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Matter etc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..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voxel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as meticulously delineated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459"/>
              </p:ext>
            </p:extLst>
          </p:nvPr>
        </p:nvGraphicFramePr>
        <p:xfrm>
          <a:off x="467544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Pre-processing brain MR images is fundamental for quality assurance in quantitative analysis, involving operations to enhance quality and remove non-brain tissues, laying the foundation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white matter, grey matter, and cerebrospinal fluid (CSF), accommodating variations in noise and intensity non-uniformity (INU) percentages across multiple volumes, ensuring comprehensive analysis and reliable segmentation results across diverse imaging conditions.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="1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[0.0, 1.0], 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700" r="-741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216" y="4113076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vital for visualization, diagnosis, and treatment planning in clinical settings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Ongoing advancements in medical models lead to new segmentation challenges and the need for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techniques.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The increased complexity and computational requirements may lead to longer processing times.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Despite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computational challenges, RBFNN advancements offer hope for improved efficiency.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Ultimately,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demonstrates the effectiveness of RBFNN in brain MRI segmentation, contributing to the understanding of neuroanatomy and supporting clinical diagnosis and therapy planning for neurological illnesses. </a:t>
            </a: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5395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Sing, J. K., 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Sing, J.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D. K.,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M., &amp;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M. (2005). Segmentation of MR images of the human brain using fuzzy adaptive radial basis function neural network. In Pattern Recognition and Machine Intelligence: First International Conference,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PReMI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2005, Kolkata, India, December 20-22, 2005. Proceedings 1 (pp. 364-368). Springer Berlin Heidelberg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Hyunseok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Seo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Masoud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Badiei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Khuzani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Varun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Vasudevan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Charles Huang,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Hongyi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Ren,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Ruoxiu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Xiao, Xiao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Jia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Lei Xing1, “Machine Learning Techniques for Biomedical Image Segmentation: An Overview of Technical Aspects and Introduction to State-of-Art Applications”, Med Phys. 2020 Jun; 47(5): e148–e167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Greg,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Quynh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Dinh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Gozde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Unal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. "A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5"/>
              </a:rPr>
              <a:t>variational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5"/>
              </a:rPr>
              <a:t> approach to the evolution of radial basis functions for image segmentation." In 2007 IEEE Conference on Computer Vision and Pattern Recognition, pp. 1-8. IEEE, 2007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https://en.wikipedia.org/wiki/Radial_basis_function_network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7"/>
              </a:rPr>
              <a:t>https://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7"/>
              </a:rPr>
              <a:t>www.educative.io/answers/what-are-radial-basis-function-neural-networks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memory, cognition, 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is a cutting-edge, non-invasive technique for precisely visualizing the shape and function of brain tissues to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brain MRIs is crucial for applications such as surgical planning, brain tissue classification,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detection.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Brain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MRI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white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CSF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(cerebrospinal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fluid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),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To make brain MRI segmentation more accurate when the structure varies, researchers use different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methods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These range from basic image processing to more advanced machine learning and deep learning techniques.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588" y="1700808"/>
            <a:ext cx="18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8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2" y="4060928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72819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white matter,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grey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matter, and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cerebrospinal fluid (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CSF) regions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 radial basis function (RBF) neural network is a type of artificial neural network that uses radial basis functions as activation functions.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3284984"/>
            <a:ext cx="5544616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: an input layer, a hidden layer with radial basis functions, and an output layer.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80831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26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Where, 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j-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neuron, 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19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IN" sz="1900" b="1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j-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en-IN" sz="35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5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position and	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width of the m-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hidden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 neurons in the hidden layer assess input proximity using Gaussian functions based on neuron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centers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Hidden 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1221</Words>
  <Application>Microsoft Office PowerPoint</Application>
  <PresentationFormat>On-screen Show (4:3)</PresentationFormat>
  <Paragraphs>183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68</cp:revision>
  <dcterms:created xsi:type="dcterms:W3CDTF">2024-05-30T07:33:29Z</dcterms:created>
  <dcterms:modified xsi:type="dcterms:W3CDTF">2024-05-31T16:45:08Z</dcterms:modified>
</cp:coreProperties>
</file>