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FE72-3FFF-4693-850E-95543C75F01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66D0-0241-4A62-90B1-E99431A5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JAVA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858000" cy="2514600"/>
          </a:xfrm>
        </p:spPr>
        <p:txBody>
          <a:bodyPr>
            <a:normAutofit/>
          </a:bodyPr>
          <a:lstStyle/>
          <a:p>
            <a:r>
              <a:rPr lang="en-US" sz="6500" b="1" dirty="0" smtClean="0">
                <a:solidFill>
                  <a:schemeClr val="tx1"/>
                </a:solidFill>
              </a:rPr>
              <a:t>Collection API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300" b="1" dirty="0" smtClean="0">
                <a:solidFill>
                  <a:schemeClr val="tx1"/>
                </a:solidFill>
              </a:rPr>
              <a:t>				- Shruti Kumari</a:t>
            </a:r>
            <a:endParaRPr lang="en-US" sz="3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ArrayList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ArrayList Class can grow dynamically.</a:t>
            </a:r>
          </a:p>
          <a:p>
            <a:r>
              <a:rPr lang="en-US" sz="2800" dirty="0" smtClean="0"/>
              <a:t>It provides more powerful insertion and search mechanisms than arrays.</a:t>
            </a:r>
          </a:p>
          <a:p>
            <a:r>
              <a:rPr lang="en-US" sz="2800" dirty="0" smtClean="0"/>
              <a:t>It gives faster iteration and fast random access.</a:t>
            </a:r>
          </a:p>
          <a:p>
            <a:r>
              <a:rPr lang="en-US" sz="2800" dirty="0" smtClean="0"/>
              <a:t>It uses Ordered Collection(by index),but not Sorted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HashSet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HashSet Class does not allow duplicates.</a:t>
            </a:r>
          </a:p>
          <a:p>
            <a:r>
              <a:rPr lang="en-US" sz="2800" dirty="0" smtClean="0"/>
              <a:t>A HashSet </a:t>
            </a:r>
            <a:r>
              <a:rPr lang="en-US" sz="2800" dirty="0" smtClean="0"/>
              <a:t>is </a:t>
            </a:r>
            <a:r>
              <a:rPr lang="en-US" sz="2800" dirty="0" smtClean="0"/>
              <a:t>an unsorted, unordered Set.</a:t>
            </a:r>
          </a:p>
          <a:p>
            <a:r>
              <a:rPr lang="en-US" sz="2800" dirty="0" smtClean="0"/>
              <a:t>It can be used when you want a collection with no duplicates and you do not care about the order when you iterate through it.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TreeSet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TreeSet does not allow duplicates.</a:t>
            </a:r>
          </a:p>
          <a:p>
            <a:r>
              <a:rPr lang="en-US" sz="2800" dirty="0" smtClean="0"/>
              <a:t>It iterates in sorted order.</a:t>
            </a:r>
          </a:p>
          <a:p>
            <a:r>
              <a:rPr lang="en-US" sz="2800" dirty="0" smtClean="0"/>
              <a:t>Sorted Collection:</a:t>
            </a:r>
          </a:p>
          <a:p>
            <a:r>
              <a:rPr lang="en-US" sz="2000" dirty="0" smtClean="0"/>
              <a:t>By default elements will be in ascending order.</a:t>
            </a:r>
          </a:p>
          <a:p>
            <a:r>
              <a:rPr lang="en-US" sz="2800" dirty="0" smtClean="0"/>
              <a:t>Not synchronized:</a:t>
            </a:r>
          </a:p>
          <a:p>
            <a:r>
              <a:rPr lang="en-US" sz="2000" dirty="0" smtClean="0"/>
              <a:t>If more than one thread wants to access it at the same time, then it must be synchronized externally.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Comparator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java.util.Comparator interface can be used to sort the elements of an Array or a list in the required way.</a:t>
            </a:r>
          </a:p>
          <a:p>
            <a:r>
              <a:rPr lang="en-US" sz="2800" dirty="0" smtClean="0"/>
              <a:t>It defines two methods: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  compare(Object o1,Object o2)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oolean equals(Object obj)</a:t>
            </a:r>
          </a:p>
          <a:p>
            <a:endParaRPr lang="en-US" sz="28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Comparable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Java.util.Comparable interface imposes a total ordering on the objects of each class that implements it.</a:t>
            </a:r>
          </a:p>
          <a:p>
            <a:pPr>
              <a:buNone/>
            </a:pPr>
            <a:r>
              <a:rPr lang="en-US" sz="2800" dirty="0" smtClean="0"/>
              <a:t>Methods defined:</a:t>
            </a:r>
          </a:p>
          <a:p>
            <a:pPr marL="457200" indent="-457200"/>
            <a:r>
              <a:rPr lang="en-US" sz="2400" dirty="0" smtClean="0"/>
              <a:t>public  int compareTo(Object o)</a:t>
            </a:r>
          </a:p>
          <a:p>
            <a:pPr marL="457200" indent="-457200">
              <a:buNone/>
            </a:pPr>
            <a:r>
              <a:rPr lang="en-US" sz="2400" dirty="0" smtClean="0"/>
              <a:t>                      </a:t>
            </a:r>
            <a:r>
              <a:rPr lang="en-US" sz="2000" dirty="0" smtClean="0"/>
              <a:t>compares  this object with  a specified object for order.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HashMap Class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uses the  hashcode value of an object to determine how the object should be stored in the collection.</a:t>
            </a:r>
          </a:p>
          <a:p>
            <a:r>
              <a:rPr lang="en-US" sz="2800" dirty="0" smtClean="0"/>
              <a:t>It gives you an unsorted and unordered map.</a:t>
            </a:r>
          </a:p>
          <a:p>
            <a:r>
              <a:rPr lang="en-US" sz="2800" dirty="0" smtClean="0"/>
              <a:t>It allows one null key and multiple null values.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sz="7200" dirty="0" smtClean="0"/>
              <a:t>Thank You!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Collections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Collection represents a group of objects.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Collections framework provides a set of standard utility classes to manage collections.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Collection </a:t>
            </a:r>
            <a:r>
              <a:rPr lang="en-US" sz="4000" dirty="0"/>
              <a:t>f</a:t>
            </a:r>
            <a:r>
              <a:rPr lang="en-US" sz="4000" dirty="0" smtClean="0"/>
              <a:t>ramework consists of three parts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Core Interfaces</a:t>
            </a:r>
          </a:p>
          <a:p>
            <a:r>
              <a:rPr lang="en-US" sz="2800" dirty="0" smtClean="0"/>
              <a:t>Concrete implementation</a:t>
            </a:r>
          </a:p>
          <a:p>
            <a:r>
              <a:rPr lang="en-US" sz="2800" dirty="0" smtClean="0"/>
              <a:t>Algorithms such as searching and sorting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Concept of Interfaces and Implementation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11" t="28622" r="32962" b="20870"/>
          <a:stretch>
            <a:fillRect/>
          </a:stretch>
        </p:blipFill>
        <p:spPr bwMode="auto">
          <a:xfrm>
            <a:off x="685800" y="1981200"/>
            <a:ext cx="7759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Collection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Collection</a:t>
            </a:r>
          </a:p>
          <a:p>
            <a:r>
              <a:rPr lang="en-US" sz="2800" dirty="0" smtClean="0"/>
              <a:t>Set</a:t>
            </a:r>
          </a:p>
          <a:p>
            <a:r>
              <a:rPr lang="en-US" sz="2800" dirty="0" smtClean="0"/>
              <a:t>SortedSet</a:t>
            </a:r>
          </a:p>
          <a:p>
            <a:r>
              <a:rPr lang="en-US" sz="2800" dirty="0" smtClean="0"/>
              <a:t>List</a:t>
            </a:r>
          </a:p>
          <a:p>
            <a:r>
              <a:rPr lang="en-US" sz="2800" dirty="0" smtClean="0"/>
              <a:t>Queue</a:t>
            </a:r>
          </a:p>
          <a:p>
            <a:r>
              <a:rPr lang="en-US" sz="2800" dirty="0" smtClean="0"/>
              <a:t>Map</a:t>
            </a:r>
          </a:p>
          <a:p>
            <a:r>
              <a:rPr lang="en-US" sz="2800" dirty="0" smtClean="0"/>
              <a:t>SortedMap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Collection Implementations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531" t="50726" r="10786" b="25862"/>
          <a:stretch>
            <a:fillRect/>
          </a:stretch>
        </p:blipFill>
        <p:spPr bwMode="auto">
          <a:xfrm>
            <a:off x="228600" y="1752600"/>
            <a:ext cx="875497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Collection Interface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nt size() 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oolean isEmpty() 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oolean contains (Object element) 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oolean add (Object element) </a:t>
            </a:r>
          </a:p>
          <a:p>
            <a:r>
              <a:rPr lang="en-US" sz="2800" dirty="0" smtClean="0"/>
              <a:t>boolean remove (Object element)</a:t>
            </a:r>
          </a:p>
          <a:p>
            <a:r>
              <a:rPr lang="en-US" sz="2800" dirty="0" smtClean="0"/>
              <a:t>Iterator </a:t>
            </a:r>
            <a:r>
              <a:rPr lang="en-US" sz="2800" dirty="0" smtClean="0"/>
              <a:t>iterator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oolean containsAll(Collection c)</a:t>
            </a:r>
          </a:p>
          <a:p>
            <a:r>
              <a:rPr lang="en-US" sz="2800" dirty="0" smtClean="0"/>
              <a:t>boolean addAll(Collection c)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Collection Interface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boolean removeAll(Collection c)</a:t>
            </a:r>
          </a:p>
          <a:p>
            <a:r>
              <a:rPr lang="en-US" sz="2800" dirty="0" smtClean="0"/>
              <a:t>boolean retainAll(Collection c)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oid clear()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bject[]  toArray()</a:t>
            </a:r>
          </a:p>
          <a:p>
            <a:r>
              <a:rPr lang="en-US" sz="2800" dirty="0" smtClean="0"/>
              <a:t>object[] to Array(object a[])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Iterator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Iterator interface provides the facility of iterating the elements in forward directions only.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Methods</a:t>
            </a:r>
          </a:p>
          <a:p>
            <a:pPr marL="457200" indent="-457200">
              <a:buAutoNum type="arabicPeriod"/>
            </a:pPr>
            <a:r>
              <a:rPr lang="en-US" sz="2400" dirty="0"/>
              <a:t>b</a:t>
            </a:r>
            <a:r>
              <a:rPr lang="en-US" sz="2400" dirty="0" smtClean="0"/>
              <a:t>oolean hasNext()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Object next()</a:t>
            </a:r>
          </a:p>
          <a:p>
            <a:pPr marL="457200" indent="-457200">
              <a:buAutoNum type="arabicPeriod"/>
            </a:pPr>
            <a:r>
              <a:rPr lang="en-US" sz="2400" dirty="0"/>
              <a:t>v</a:t>
            </a:r>
            <a:r>
              <a:rPr lang="en-US" sz="2400" dirty="0" smtClean="0"/>
              <a:t>oid remove()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</vt:lpstr>
      <vt:lpstr>Collections API</vt:lpstr>
      <vt:lpstr>  Collection framework consists of three parts  </vt:lpstr>
      <vt:lpstr>Concept of Interfaces and Implementation</vt:lpstr>
      <vt:lpstr>Collection Interfaces</vt:lpstr>
      <vt:lpstr>Collection Implementations</vt:lpstr>
      <vt:lpstr> Collection Interface Methods </vt:lpstr>
      <vt:lpstr>Collection Interface Methods</vt:lpstr>
      <vt:lpstr>Iterator Interface</vt:lpstr>
      <vt:lpstr>ArrayList Class</vt:lpstr>
      <vt:lpstr>HashSet Class</vt:lpstr>
      <vt:lpstr>TreeSet Class</vt:lpstr>
      <vt:lpstr>Comparator Interface</vt:lpstr>
      <vt:lpstr>Comparable Interface</vt:lpstr>
      <vt:lpstr>HashMap Class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shruti raut</dc:creator>
  <cp:lastModifiedBy>shruti raut</cp:lastModifiedBy>
  <cp:revision>16</cp:revision>
  <dcterms:created xsi:type="dcterms:W3CDTF">2017-05-16T13:34:20Z</dcterms:created>
  <dcterms:modified xsi:type="dcterms:W3CDTF">2017-05-16T15:52:01Z</dcterms:modified>
</cp:coreProperties>
</file>