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tableaudashboard/workbooks/973900/view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2BA02B-F8D1-4E35-8C13-AD3CC5163E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Dashboard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055D11-D397-4FB3-88C9-4A00A01839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5/19/2023 4:05:36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5B8B15B1-7D3B-4798-A812-14C20A116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0D60219A-E695-4E8B-AFF1-ADCA279CC1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D9EAD87E-7AC9-4895-A3AB-6A2BBC8C40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13" name="slide13">
            <a:extLst>
              <a:ext uri="{FF2B5EF4-FFF2-40B4-BE49-F238E27FC236}">
                <a16:creationId xmlns:a16="http://schemas.microsoft.com/office/drawing/2014/main" id="{44FADC80-CA10-4929-9BE6-54F4EBD6C6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t" id="14" name="slide14">
            <a:extLst>
              <a:ext uri="{FF2B5EF4-FFF2-40B4-BE49-F238E27FC236}">
                <a16:creationId xmlns:a16="http://schemas.microsoft.com/office/drawing/2014/main" id="{7878DA8B-221F-4C95-BC7C-C5E920D574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shboard" id="15" name="slide15">
            <a:extLst>
              <a:ext uri="{FF2B5EF4-FFF2-40B4-BE49-F238E27FC236}">
                <a16:creationId xmlns:a16="http://schemas.microsoft.com/office/drawing/2014/main" id="{3B15144B-C09F-402F-B074-710387B426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Years" id="2" name="slide2">
            <a:extLst>
              <a:ext uri="{FF2B5EF4-FFF2-40B4-BE49-F238E27FC236}">
                <a16:creationId xmlns:a16="http://schemas.microsoft.com/office/drawing/2014/main" id="{A1E748D5-9521-4730-B6A1-2378C7E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16" y="0"/>
            <a:ext cx="989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53BC438F-377A-465A-8A8E-6EF5C0BCF7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1A30E4B1-F29F-4290-AE41-19A312E25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152650"/>
            <a:ext cx="11353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s" id="5" name="slide5">
            <a:extLst>
              <a:ext uri="{FF2B5EF4-FFF2-40B4-BE49-F238E27FC236}">
                <a16:creationId xmlns:a16="http://schemas.microsoft.com/office/drawing/2014/main" id="{FDFEF83B-81C4-4AAD-A265-42E0DF5A8E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87" y="0"/>
            <a:ext cx="8679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Ratings" id="6" name="slide6">
            <a:extLst>
              <a:ext uri="{FF2B5EF4-FFF2-40B4-BE49-F238E27FC236}">
                <a16:creationId xmlns:a16="http://schemas.microsoft.com/office/drawing/2014/main" id="{D5A3297A-F376-4668-B355-FC0F665251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16B22E7D-8FAF-4032-B4CF-2320831210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E7B84107-7AC0-410C-947C-D8BEAADDA6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D0488AF0-995D-466A-BC7D-66B4AB2537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64" y="0"/>
            <a:ext cx="7580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2023-05-18T19:05:38Z</dcterms:created>
  <dcterms:modified xsi:type="dcterms:W3CDTF">2023-05-18T19:05:38Z</dcterms:modified>
</cp:coreProperties>
</file>