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Corporate Culture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Shruti Jain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Module 3: Building Corporate Culture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What is Corporate Culture?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Corporate culture refers to the shared values, beliefs, and practices of a company's employees.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It defines how employees interact, make decisions, and approach their work.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A strong culture supports the organization’s mission and enhances productivity.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Elements of Corporate Culture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Core values and ethical standards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Leadership and management style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Work environment and organizational structure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Communication methods and transparency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Importance of Corporate Culture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Boosts employee morale and job satisfaction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Encourages productivity and innovation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Enhances teamwork and collaboration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Improves retention and attracts top talent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Examples of Good Corporate Culture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Google: Focus on creativity, innovation, and flexibility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Infosys: Strong ethics and continuous learning culture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TCS: Employee well-being and work-life balance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Company policies that support inclusion and employee growth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Conclusion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Corporate culture plays a vital role in organizational success.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It influences employee behavior, performance, and satisfaction.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r>
              <a:rPr sz="2600" b="0">
                <a:solidFill>
                  <a:srgbClr val="19376D"/>
                </a:solidFill>
                <a:latin typeface="Segoe UI" panose="020B0502040204020203"/>
              </a:rPr>
              <a:t>“Culture eats strategy for breakfast.” – Peter Drucker</a:t>
            </a:r>
            <a:endParaRPr sz="2600" b="0">
              <a:solidFill>
                <a:srgbClr val="19376D"/>
              </a:solidFill>
              <a:latin typeface="Segoe UI" panose="020B0502040204020203"/>
            </a:endParaRPr>
          </a:p>
          <a:p>
            <a:pPr marL="0" indent="0">
              <a:buNone/>
            </a:pPr>
            <a:endParaRPr sz="2600" b="0">
              <a:solidFill>
                <a:srgbClr val="19376D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491998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800" b="1">
                <a:solidFill>
                  <a:srgbClr val="0066CC"/>
                </a:solidFill>
                <a:latin typeface="Segoe UI" panose="020B0502040204020203"/>
              </a:rPr>
              <a:t>      </a:t>
            </a:r>
            <a:r>
              <a:rPr sz="6000" b="1" i="1">
                <a:solidFill>
                  <a:srgbClr val="0066CC"/>
                </a:solidFill>
                <a:latin typeface="Segoe UI" panose="020B0502040204020203"/>
              </a:rPr>
              <a:t>Thank You</a:t>
            </a:r>
            <a:endParaRPr sz="6000" b="1" i="1">
              <a:solidFill>
                <a:srgbClr val="0066CC"/>
              </a:solidFill>
              <a:latin typeface="Segoe UI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Presentation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</vt:lpstr>
      <vt:lpstr>Segoe UI</vt:lpstr>
      <vt:lpstr>Microsoft YaHei</vt:lpstr>
      <vt:lpstr>Arial Unicode MS</vt:lpstr>
      <vt:lpstr>Calibri</vt:lpstr>
      <vt:lpstr>Office Theme</vt:lpstr>
      <vt:lpstr>Corporate Culture</vt:lpstr>
      <vt:lpstr>What is Corporate Culture?</vt:lpstr>
      <vt:lpstr>Elements of Corporate Culture</vt:lpstr>
      <vt:lpstr>Importance of Corporate Culture</vt:lpstr>
      <vt:lpstr>Examples of Good Corporate Culture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Rapid IT World</cp:lastModifiedBy>
  <cp:revision>2</cp:revision>
  <dcterms:created xsi:type="dcterms:W3CDTF">2013-01-27T09:14:00Z</dcterms:created>
  <dcterms:modified xsi:type="dcterms:W3CDTF">2025-06-22T15:15:56Z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4EFC44C2CAAA4584AB9125283EBD250B_12</vt:lpwstr>
  </property>
  <property fmtid="{D5CDD505-2E9C-101B-9397-08002B2CF9AE}" pid="3" name="KSOProductBuildVer">
    <vt:lpwstr>2057-12.2.0.21546</vt:lpwstr>
  </property>
</Properties>
</file>