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Lesson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Introduction to Physics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Understand the basic concepts of motion.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Demonstration of motion</a:t>
            </a:r>
          </a:p>
          <a:p>
            <a:r>
              <a:rPr sz="1800"/>
              <a:t>Discussion of key terms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Q&amp;A at the end of the class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