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08A4-E839-C76B-79BC-CE640705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B87A4-FE3C-009E-B518-D1542511D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7B4C-B9E8-7338-AD4D-CAE73DD9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57C4-DF32-5FFA-DEE9-70E58DFD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9454-8EA1-87D0-EF7D-6144B1D4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2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EEA4-F15A-1C79-8914-FAD5DA86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5947A-0296-CA3A-1630-96451E55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8611-2707-8B2D-14DA-888404E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5C8D-8EF8-8C7F-03AD-6F6B1B60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A011-10C2-E560-1334-8E692DD0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9C6AF-8AE4-FA41-B6D2-AFC6C3CEE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D9C8-78D6-6B28-4336-BD5CF409A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6D32-530F-784A-6B9A-CE9BC33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964B-0EBE-7D33-08D4-7B46FF25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FCD4-616E-E8F1-042F-C592D62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4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29E-CC9F-F5A0-5CA3-A2D7493B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A676-8B18-822C-395A-CB7479DD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C3CF-62AE-571E-A0BA-DA6AA46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8F7F-5949-9BE1-84CA-714A4951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F48A-8BFF-61A5-3AC3-E784962E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77E8-3E6F-8FD8-3FE2-A75EE044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1A81C-AEBD-BD6C-09A9-2DDF553F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199B-20BA-6009-2C87-D485DDF6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8AD1-BCF5-B315-0A7F-5CD89EA8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562C-43D7-76A9-EE87-72A89656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9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851E-8170-C7CF-6E22-5718142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69B5-C0FA-66D0-F1DD-F3AF0AA65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9687-0001-6718-E335-5F0A73D5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38104-9FAF-2117-54A7-0EE50B90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0984C-0924-367C-8AC5-4E78DA1C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90A0-1674-F1A4-B416-3581AB0F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1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0D63-903C-3D36-4B70-1AFC43C1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9FA8-E6B8-8D30-EFE3-E34B1F5E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CD86-8927-92AF-9AE2-0A11B8A2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C4946-2345-E2F0-B8D4-BA1FFC8D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8B2CB-376A-A80F-8389-8423282D0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B5CEC-3D94-155B-D720-61C71E46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281EC-5B41-CF80-E3E7-D127264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D1FBC-96A8-803B-A1BE-E4F8BE1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66CC-A8EB-3725-23EE-4852A9BE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EFBA-25DD-2535-995D-2979C884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B3BA5-4CDA-D5BD-3AA5-47E6C80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018E-89DA-44AF-BC30-DAD8C74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6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ECF8-C83A-9DD7-6FE6-6810E602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BB23C-B549-829E-06D5-42A6F245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94BB-6CBC-A1E8-F238-F2FBFF83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0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1B82-FBF1-F9C0-06FA-53CA1A75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A7B8-0375-236C-9B8D-FFC00C52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14BD7-29ED-F207-6677-2313F8F1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606D-5F55-181B-D3C9-C7322B0D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5F7E-3855-4EC2-840A-E1E2BE27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D21F-4E49-3C3F-991B-BD0D848B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F7CA-15DF-6377-AB37-CA7F5961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ED59C-83B6-32BB-A863-815CD453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D386-7A5D-6BDE-3E27-27F86C07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30314-1698-FA37-37F6-7AAB37F7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8CE7-A329-BD76-45E0-1F54A2AF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EE2E-DF35-4C29-A4E4-C3041FF9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D4AB3-115D-EA4F-8D8E-EDF22BD3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2836-A48C-5217-F6CC-EDF71D54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A1F4-E564-FFC1-21FB-ADBF9DF29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42F2-809C-4A84-AECC-8568AB16A15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FA4F-00CD-A54F-0AC9-C4D43B32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6675-2928-13EF-4A5B-4ACF99D2A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9A33-71EF-47E6-A586-C7F5BD24D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E59923-3684-6A3D-EB57-383675E81A77}"/>
              </a:ext>
            </a:extLst>
          </p:cNvPr>
          <p:cNvSpPr/>
          <p:nvPr/>
        </p:nvSpPr>
        <p:spPr>
          <a:xfrm>
            <a:off x="4708892" y="2659559"/>
            <a:ext cx="27742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Integration</a:t>
            </a:r>
          </a:p>
          <a:p>
            <a:pPr algn="ctr"/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1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D69DD-AEA8-7189-54E5-87E9078BBB5A}"/>
              </a:ext>
            </a:extLst>
          </p:cNvPr>
          <p:cNvSpPr/>
          <p:nvPr/>
        </p:nvSpPr>
        <p:spPr>
          <a:xfrm>
            <a:off x="794899" y="392839"/>
            <a:ext cx="590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Images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01A53-ED62-A542-BA14-EA91759F48AB}"/>
              </a:ext>
            </a:extLst>
          </p:cNvPr>
          <p:cNvSpPr txBox="1"/>
          <p:nvPr/>
        </p:nvSpPr>
        <p:spPr>
          <a:xfrm>
            <a:off x="8281357" y="2891199"/>
            <a:ext cx="3500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Utilizes pillow library. Implemented </a:t>
            </a:r>
            <a:r>
              <a:rPr lang="en-IN" dirty="0" err="1"/>
              <a:t>pytesseract</a:t>
            </a:r>
            <a:r>
              <a:rPr lang="en-IN" dirty="0"/>
              <a:t> for OCR purpose. Image upload is being tested using Postman application. Blocker “content-disposition”.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A6266-0AF7-37A0-5589-D28B05F1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9" y="1583588"/>
            <a:ext cx="7321369" cy="47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9D211-D897-FAD0-846A-0CB36438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5" y="4523141"/>
            <a:ext cx="3831054" cy="1346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D7CFE-4A36-AF55-0A08-55C3DBA7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45" y="4631280"/>
            <a:ext cx="2983793" cy="187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F4C8A-6AE1-C711-185A-4B4E41D1F31E}"/>
              </a:ext>
            </a:extLst>
          </p:cNvPr>
          <p:cNvSpPr/>
          <p:nvPr/>
        </p:nvSpPr>
        <p:spPr>
          <a:xfrm>
            <a:off x="469652" y="172036"/>
            <a:ext cx="112526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Unstructured data reading in MongoDB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10AA5-6C14-48B9-0869-A0343D32E866}"/>
              </a:ext>
            </a:extLst>
          </p:cNvPr>
          <p:cNvSpPr txBox="1"/>
          <p:nvPr/>
        </p:nvSpPr>
        <p:spPr>
          <a:xfrm>
            <a:off x="8160397" y="6477023"/>
            <a:ext cx="3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- </a:t>
            </a:r>
            <a:r>
              <a:rPr lang="en-IN" dirty="0" err="1"/>
              <a:t>png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D743A-C1D0-1771-140E-9BA6D5C56EF5}"/>
              </a:ext>
            </a:extLst>
          </p:cNvPr>
          <p:cNvSpPr txBox="1"/>
          <p:nvPr/>
        </p:nvSpPr>
        <p:spPr>
          <a:xfrm>
            <a:off x="1687901" y="5932854"/>
            <a:ext cx="3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read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B82226-F91C-122C-4D76-130DFF319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31" y="1037141"/>
            <a:ext cx="2752678" cy="3171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B3AFF-CBEF-5AF3-C808-C5FB103AC375}"/>
              </a:ext>
            </a:extLst>
          </p:cNvPr>
          <p:cNvSpPr txBox="1"/>
          <p:nvPr/>
        </p:nvSpPr>
        <p:spPr>
          <a:xfrm>
            <a:off x="8061738" y="4112770"/>
            <a:ext cx="3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- jpg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798DE6-09E0-C0DF-5305-C33416A2B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63" y="1289216"/>
            <a:ext cx="2972058" cy="2370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C787D-86A4-612C-8AC6-ECC9E8FE247C}"/>
              </a:ext>
            </a:extLst>
          </p:cNvPr>
          <p:cNvSpPr txBox="1"/>
          <p:nvPr/>
        </p:nvSpPr>
        <p:spPr>
          <a:xfrm>
            <a:off x="1741860" y="3659241"/>
            <a:ext cx="301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read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0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D9B2E-9344-56DC-64C8-79B50A0B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6" y="552091"/>
            <a:ext cx="6136713" cy="325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75A2B-5C58-A988-28DB-87671951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473" y="3342736"/>
            <a:ext cx="6679721" cy="33135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4DB7E7-886B-2779-89DD-B70D6AD07D4D}"/>
              </a:ext>
            </a:extLst>
          </p:cNvPr>
          <p:cNvSpPr/>
          <p:nvPr/>
        </p:nvSpPr>
        <p:spPr>
          <a:xfrm>
            <a:off x="6550783" y="793630"/>
            <a:ext cx="55554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uploading using URL</a:t>
            </a:r>
          </a:p>
        </p:txBody>
      </p:sp>
    </p:spTree>
    <p:extLst>
      <p:ext uri="{BB962C8B-B14F-4D97-AF65-F5344CB8AC3E}">
        <p14:creationId xmlns:p14="http://schemas.microsoft.com/office/powerpoint/2010/main" val="18816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shibu p v</dc:creator>
  <cp:lastModifiedBy>shibu p v</cp:lastModifiedBy>
  <cp:revision>4</cp:revision>
  <dcterms:created xsi:type="dcterms:W3CDTF">2023-10-05T14:28:21Z</dcterms:created>
  <dcterms:modified xsi:type="dcterms:W3CDTF">2023-10-14T15:47:25Z</dcterms:modified>
</cp:coreProperties>
</file>