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44" r:id="rId2"/>
    <p:sldMasterId id="2147483762" r:id="rId3"/>
    <p:sldMasterId id="2147483774" r:id="rId4"/>
  </p:sldMasterIdLst>
  <p:notesMasterIdLst>
    <p:notesMasterId r:id="rId14"/>
  </p:notesMasterIdLst>
  <p:sldIdLst>
    <p:sldId id="261" r:id="rId5"/>
    <p:sldId id="256" r:id="rId6"/>
    <p:sldId id="264" r:id="rId7"/>
    <p:sldId id="268" r:id="rId8"/>
    <p:sldId id="266" r:id="rId9"/>
    <p:sldId id="441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6"/>
    <a:srgbClr val="7D1424"/>
    <a:srgbClr val="F24D16"/>
    <a:srgbClr val="EDD834"/>
    <a:srgbClr val="B17ED8"/>
    <a:srgbClr val="4CD4B0"/>
    <a:srgbClr val="48A180"/>
    <a:srgbClr val="3E7AAC"/>
    <a:srgbClr val="9A187A"/>
    <a:srgbClr val="BE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8B83D-5752-4E36-97E5-F75E96693086}" v="1055" dt="2020-11-22T22:39:49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31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ania,Shruti" userId="3670c2a8-62ce-4b6c-bf32-5b544c6e4daa" providerId="ADAL" clId="{21F8B83D-5752-4E36-97E5-F75E96693086}"/>
    <pc:docChg chg="undo redo custSel mod addSld delSld modSld sldOrd">
      <pc:chgData name="Singhania,Shruti" userId="3670c2a8-62ce-4b6c-bf32-5b544c6e4daa" providerId="ADAL" clId="{21F8B83D-5752-4E36-97E5-F75E96693086}" dt="2020-11-22T22:40:16.283" v="3308" actId="27614"/>
      <pc:docMkLst>
        <pc:docMk/>
      </pc:docMkLst>
      <pc:sldChg chg="addSp delSp modSp ord">
        <pc:chgData name="Singhania,Shruti" userId="3670c2a8-62ce-4b6c-bf32-5b544c6e4daa" providerId="ADAL" clId="{21F8B83D-5752-4E36-97E5-F75E96693086}" dt="2020-11-22T17:48:08.158" v="1626" actId="478"/>
        <pc:sldMkLst>
          <pc:docMk/>
          <pc:sldMk cId="746113729" sldId="256"/>
        </pc:sldMkLst>
        <pc:spChg chg="del">
          <ac:chgData name="Singhania,Shruti" userId="3670c2a8-62ce-4b6c-bf32-5b544c6e4daa" providerId="ADAL" clId="{21F8B83D-5752-4E36-97E5-F75E96693086}" dt="2020-11-22T17:48:08.158" v="1626" actId="478"/>
          <ac:spMkLst>
            <pc:docMk/>
            <pc:sldMk cId="746113729" sldId="256"/>
            <ac:spMk id="58" creationId="{93211F63-29C6-4DC9-BAE1-C5F6CD3FFED2}"/>
          </ac:spMkLst>
        </pc:spChg>
        <pc:spChg chg="del">
          <ac:chgData name="Singhania,Shruti" userId="3670c2a8-62ce-4b6c-bf32-5b544c6e4daa" providerId="ADAL" clId="{21F8B83D-5752-4E36-97E5-F75E96693086}" dt="2020-11-22T17:48:08.158" v="1626" actId="478"/>
          <ac:spMkLst>
            <pc:docMk/>
            <pc:sldMk cId="746113729" sldId="256"/>
            <ac:spMk id="60" creationId="{7603F77D-56B5-4FEF-AD52-0BD77715B489}"/>
          </ac:spMkLst>
        </pc:spChg>
        <pc:spChg chg="del">
          <ac:chgData name="Singhania,Shruti" userId="3670c2a8-62ce-4b6c-bf32-5b544c6e4daa" providerId="ADAL" clId="{21F8B83D-5752-4E36-97E5-F75E96693086}" dt="2020-11-22T17:48:08.158" v="1626" actId="478"/>
          <ac:spMkLst>
            <pc:docMk/>
            <pc:sldMk cId="746113729" sldId="256"/>
            <ac:spMk id="61" creationId="{517D86E1-BCFC-45AA-8845-F91F63C0F99E}"/>
          </ac:spMkLst>
        </pc:spChg>
        <pc:spChg chg="del">
          <ac:chgData name="Singhania,Shruti" userId="3670c2a8-62ce-4b6c-bf32-5b544c6e4daa" providerId="ADAL" clId="{21F8B83D-5752-4E36-97E5-F75E96693086}" dt="2020-11-22T17:48:08.158" v="1626" actId="478"/>
          <ac:spMkLst>
            <pc:docMk/>
            <pc:sldMk cId="746113729" sldId="256"/>
            <ac:spMk id="62" creationId="{2CB9224F-44D9-43BC-A444-0A243D18EBE6}"/>
          </ac:spMkLst>
        </pc:spChg>
        <pc:spChg chg="del">
          <ac:chgData name="Singhania,Shruti" userId="3670c2a8-62ce-4b6c-bf32-5b544c6e4daa" providerId="ADAL" clId="{21F8B83D-5752-4E36-97E5-F75E96693086}" dt="2020-11-22T17:48:08.158" v="1626" actId="478"/>
          <ac:spMkLst>
            <pc:docMk/>
            <pc:sldMk cId="746113729" sldId="256"/>
            <ac:spMk id="63" creationId="{A7E31AF4-CE97-45DB-8F54-13AC0321E919}"/>
          </ac:spMkLst>
        </pc:spChg>
        <pc:spChg chg="mod">
          <ac:chgData name="Singhania,Shruti" userId="3670c2a8-62ce-4b6c-bf32-5b544c6e4daa" providerId="ADAL" clId="{21F8B83D-5752-4E36-97E5-F75E96693086}" dt="2020-11-22T14:50:23.431" v="76" actId="20577"/>
          <ac:spMkLst>
            <pc:docMk/>
            <pc:sldMk cId="746113729" sldId="256"/>
            <ac:spMk id="88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4:50:36.810" v="98" actId="20577"/>
          <ac:spMkLst>
            <pc:docMk/>
            <pc:sldMk cId="746113729" sldId="256"/>
            <ac:spMk id="91" creationId="{00000000-0000-0000-0000-000000000000}"/>
          </ac:spMkLst>
        </pc:spChg>
        <pc:picChg chg="add mod">
          <ac:chgData name="Singhania,Shruti" userId="3670c2a8-62ce-4b6c-bf32-5b544c6e4daa" providerId="ADAL" clId="{21F8B83D-5752-4E36-97E5-F75E96693086}" dt="2020-11-22T14:56:44.404" v="180" actId="1076"/>
          <ac:picMkLst>
            <pc:docMk/>
            <pc:sldMk cId="746113729" sldId="256"/>
            <ac:picMk id="4" creationId="{F62D346D-89C2-4594-811B-6BEE679F2406}"/>
          </ac:picMkLst>
        </pc:picChg>
        <pc:picChg chg="mod">
          <ac:chgData name="Singhania,Shruti" userId="3670c2a8-62ce-4b6c-bf32-5b544c6e4daa" providerId="ADAL" clId="{21F8B83D-5752-4E36-97E5-F75E96693086}" dt="2020-11-22T14:50:02.195" v="57" actId="1076"/>
          <ac:picMkLst>
            <pc:docMk/>
            <pc:sldMk cId="746113729" sldId="256"/>
            <ac:picMk id="5" creationId="{34AD67FA-75AD-49DE-BA60-EAA675047B88}"/>
          </ac:picMkLst>
        </pc:picChg>
        <pc:picChg chg="mod">
          <ac:chgData name="Singhania,Shruti" userId="3670c2a8-62ce-4b6c-bf32-5b544c6e4daa" providerId="ADAL" clId="{21F8B83D-5752-4E36-97E5-F75E96693086}" dt="2020-11-22T14:49:33.039" v="38" actId="1076"/>
          <ac:picMkLst>
            <pc:docMk/>
            <pc:sldMk cId="746113729" sldId="256"/>
            <ac:picMk id="9" creationId="{A1F77F2A-DB97-4322-A2F1-ADD9D9DEC3E0}"/>
          </ac:picMkLst>
        </pc:picChg>
        <pc:picChg chg="del mod">
          <ac:chgData name="Singhania,Shruti" userId="3670c2a8-62ce-4b6c-bf32-5b544c6e4daa" providerId="ADAL" clId="{21F8B83D-5752-4E36-97E5-F75E96693086}" dt="2020-11-22T14:56:49.452" v="182" actId="478"/>
          <ac:picMkLst>
            <pc:docMk/>
            <pc:sldMk cId="746113729" sldId="256"/>
            <ac:picMk id="77" creationId="{00000000-0000-0000-0000-000000000000}"/>
          </ac:picMkLst>
        </pc:picChg>
        <pc:picChg chg="del">
          <ac:chgData name="Singhania,Shruti" userId="3670c2a8-62ce-4b6c-bf32-5b544c6e4daa" providerId="ADAL" clId="{21F8B83D-5752-4E36-97E5-F75E96693086}" dt="2020-11-22T14:56:49.452" v="182" actId="478"/>
          <ac:picMkLst>
            <pc:docMk/>
            <pc:sldMk cId="746113729" sldId="256"/>
            <ac:picMk id="79" creationId="{00000000-0000-0000-0000-000000000000}"/>
          </ac:picMkLst>
        </pc:picChg>
        <pc:picChg chg="del">
          <ac:chgData name="Singhania,Shruti" userId="3670c2a8-62ce-4b6c-bf32-5b544c6e4daa" providerId="ADAL" clId="{21F8B83D-5752-4E36-97E5-F75E96693086}" dt="2020-11-22T14:56:49.452" v="182" actId="478"/>
          <ac:picMkLst>
            <pc:docMk/>
            <pc:sldMk cId="746113729" sldId="256"/>
            <ac:picMk id="81" creationId="{00000000-0000-0000-0000-000000000000}"/>
          </ac:picMkLst>
        </pc:picChg>
        <pc:picChg chg="del">
          <ac:chgData name="Singhania,Shruti" userId="3670c2a8-62ce-4b6c-bf32-5b544c6e4daa" providerId="ADAL" clId="{21F8B83D-5752-4E36-97E5-F75E96693086}" dt="2020-11-22T14:56:49.452" v="182" actId="478"/>
          <ac:picMkLst>
            <pc:docMk/>
            <pc:sldMk cId="746113729" sldId="256"/>
            <ac:picMk id="85" creationId="{00000000-0000-0000-0000-000000000000}"/>
          </ac:picMkLst>
        </pc:picChg>
      </pc:sldChg>
      <pc:sldChg chg="addSp modSp add del">
        <pc:chgData name="Singhania,Shruti" userId="3670c2a8-62ce-4b6c-bf32-5b544c6e4daa" providerId="ADAL" clId="{21F8B83D-5752-4E36-97E5-F75E96693086}" dt="2020-11-22T19:23:43.400" v="2690" actId="2696"/>
        <pc:sldMkLst>
          <pc:docMk/>
          <pc:sldMk cId="2405537803" sldId="257"/>
        </pc:sldMkLst>
        <pc:spChg chg="add mod">
          <ac:chgData name="Singhania,Shruti" userId="3670c2a8-62ce-4b6c-bf32-5b544c6e4daa" providerId="ADAL" clId="{21F8B83D-5752-4E36-97E5-F75E96693086}" dt="2020-11-22T15:07:50.684" v="447"/>
          <ac:spMkLst>
            <pc:docMk/>
            <pc:sldMk cId="2405537803" sldId="257"/>
            <ac:spMk id="2" creationId="{243E518A-005B-47BE-8C62-0B112DECB8ED}"/>
          </ac:spMkLst>
        </pc:spChg>
        <pc:spChg chg="add mod">
          <ac:chgData name="Singhania,Shruti" userId="3670c2a8-62ce-4b6c-bf32-5b544c6e4daa" providerId="ADAL" clId="{21F8B83D-5752-4E36-97E5-F75E96693086}" dt="2020-11-22T15:04:54.366" v="440" actId="1076"/>
          <ac:spMkLst>
            <pc:docMk/>
            <pc:sldMk cId="2405537803" sldId="257"/>
            <ac:spMk id="3" creationId="{7C1A7D03-9860-461C-B8C7-CA19F91D77C1}"/>
          </ac:spMkLst>
        </pc:spChg>
        <pc:spChg chg="add mod">
          <ac:chgData name="Singhania,Shruti" userId="3670c2a8-62ce-4b6c-bf32-5b544c6e4daa" providerId="ADAL" clId="{21F8B83D-5752-4E36-97E5-F75E96693086}" dt="2020-11-22T15:05:20.495" v="446" actId="1076"/>
          <ac:spMkLst>
            <pc:docMk/>
            <pc:sldMk cId="2405537803" sldId="257"/>
            <ac:spMk id="4" creationId="{1ED11611-EFD9-4E77-A0D0-548C56253896}"/>
          </ac:spMkLst>
        </pc:spChg>
        <pc:spChg chg="add mod">
          <ac:chgData name="Singhania,Shruti" userId="3670c2a8-62ce-4b6c-bf32-5b544c6e4daa" providerId="ADAL" clId="{21F8B83D-5752-4E36-97E5-F75E96693086}" dt="2020-11-22T15:07:58.354" v="449" actId="1076"/>
          <ac:spMkLst>
            <pc:docMk/>
            <pc:sldMk cId="2405537803" sldId="257"/>
            <ac:spMk id="5" creationId="{6055625D-B72A-4C98-8860-09CDB4AC6588}"/>
          </ac:spMkLst>
        </pc:spChg>
      </pc:sldChg>
      <pc:sldChg chg="del">
        <pc:chgData name="Singhania,Shruti" userId="3670c2a8-62ce-4b6c-bf32-5b544c6e4daa" providerId="ADAL" clId="{21F8B83D-5752-4E36-97E5-F75E96693086}" dt="2020-11-22T14:49:16.144" v="34" actId="2696"/>
        <pc:sldMkLst>
          <pc:docMk/>
          <pc:sldMk cId="2120273669" sldId="258"/>
        </pc:sldMkLst>
      </pc:sldChg>
      <pc:sldChg chg="addSp delSp modSp add del mod ord setBg">
        <pc:chgData name="Singhania,Shruti" userId="3670c2a8-62ce-4b6c-bf32-5b544c6e4daa" providerId="ADAL" clId="{21F8B83D-5752-4E36-97E5-F75E96693086}" dt="2020-11-22T16:09:29.227" v="990" actId="2696"/>
        <pc:sldMkLst>
          <pc:docMk/>
          <pc:sldMk cId="2599698515" sldId="258"/>
        </pc:sldMkLst>
        <pc:spChg chg="add del">
          <ac:chgData name="Singhania,Shruti" userId="3670c2a8-62ce-4b6c-bf32-5b544c6e4daa" providerId="ADAL" clId="{21F8B83D-5752-4E36-97E5-F75E96693086}" dt="2020-11-22T15:20:05.161" v="475" actId="26606"/>
          <ac:spMkLst>
            <pc:docMk/>
            <pc:sldMk cId="2599698515" sldId="258"/>
            <ac:spMk id="71" creationId="{B670DBD5-770C-4383-9F54-5B86E86BD5BB}"/>
          </ac:spMkLst>
        </pc:spChg>
        <pc:picChg chg="add del mod">
          <ac:chgData name="Singhania,Shruti" userId="3670c2a8-62ce-4b6c-bf32-5b544c6e4daa" providerId="ADAL" clId="{21F8B83D-5752-4E36-97E5-F75E96693086}" dt="2020-11-22T15:23:16.566" v="502" actId="478"/>
          <ac:picMkLst>
            <pc:docMk/>
            <pc:sldMk cId="2599698515" sldId="258"/>
            <ac:picMk id="1026" creationId="{B0C06809-3D7E-4FC1-9985-EE58800036D8}"/>
          </ac:picMkLst>
        </pc:picChg>
      </pc:sldChg>
      <pc:sldChg chg="addSp delSp modSp add del mod ord setBg setClrOvrMap delDesignElem">
        <pc:chgData name="Singhania,Shruti" userId="3670c2a8-62ce-4b6c-bf32-5b544c6e4daa" providerId="ADAL" clId="{21F8B83D-5752-4E36-97E5-F75E96693086}" dt="2020-11-22T19:23:46.807" v="2692" actId="2696"/>
        <pc:sldMkLst>
          <pc:docMk/>
          <pc:sldMk cId="4233493672" sldId="259"/>
        </pc:sldMkLst>
        <pc:spChg chg="add del">
          <ac:chgData name="Singhania,Shruti" userId="3670c2a8-62ce-4b6c-bf32-5b544c6e4daa" providerId="ADAL" clId="{21F8B83D-5752-4E36-97E5-F75E96693086}" dt="2020-11-22T15:10:25.006" v="454" actId="26606"/>
          <ac:spMkLst>
            <pc:docMk/>
            <pc:sldMk cId="4233493672" sldId="259"/>
            <ac:spMk id="8" creationId="{7EBFDB7D-DD97-44CE-AFFB-458781A3DB9B}"/>
          </ac:spMkLst>
        </pc:spChg>
        <pc:spChg chg="add del">
          <ac:chgData name="Singhania,Shruti" userId="3670c2a8-62ce-4b6c-bf32-5b544c6e4daa" providerId="ADAL" clId="{21F8B83D-5752-4E36-97E5-F75E96693086}" dt="2020-11-22T15:10:25.006" v="454" actId="26606"/>
          <ac:spMkLst>
            <pc:docMk/>
            <pc:sldMk cId="4233493672" sldId="259"/>
            <ac:spMk id="10" creationId="{50F864A1-23CF-4954-887F-3C4458622A68}"/>
          </ac:spMkLst>
        </pc:spChg>
        <pc:spChg chg="add del">
          <ac:chgData name="Singhania,Shruti" userId="3670c2a8-62ce-4b6c-bf32-5b544c6e4daa" providerId="ADAL" clId="{21F8B83D-5752-4E36-97E5-F75E96693086}" dt="2020-11-22T15:10:25.006" v="454" actId="26606"/>
          <ac:spMkLst>
            <pc:docMk/>
            <pc:sldMk cId="4233493672" sldId="259"/>
            <ac:spMk id="12" creationId="{8D313E8C-7457-407E-BDA5-EACA44D38247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14" creationId="{3783CA14-24A1-485C-8B30-D6A5D87987AD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15" creationId="{F3060C83-F051-4F0E-ABAD-AA0DFC48B218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16" creationId="{9A97C86A-04D6-40F7-AE84-31AB43E6A846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17" creationId="{83C98ABE-055B-441F-B07E-44F97F083C39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18" creationId="{FF9F2414-84E8-453E-B1F3-389FDE8192D9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19" creationId="{29FDB030-9B49-4CED-8CCD-4D99382388AC}"/>
          </ac:spMkLst>
        </pc:spChg>
        <pc:spChg chg="add del">
          <ac:chgData name="Singhania,Shruti" userId="3670c2a8-62ce-4b6c-bf32-5b544c6e4daa" providerId="ADAL" clId="{21F8B83D-5752-4E36-97E5-F75E96693086}" dt="2020-11-22T15:10:27.259" v="456" actId="26606"/>
          <ac:spMkLst>
            <pc:docMk/>
            <pc:sldMk cId="4233493672" sldId="259"/>
            <ac:spMk id="20" creationId="{3ECA69A1-7536-43AC-85EF-C7106179F5ED}"/>
          </ac:spMkLst>
        </pc:spChg>
        <pc:spChg chg="add del">
          <ac:chgData name="Singhania,Shruti" userId="3670c2a8-62ce-4b6c-bf32-5b544c6e4daa" providerId="ADAL" clId="{21F8B83D-5752-4E36-97E5-F75E96693086}" dt="2020-11-22T15:10:30.191" v="460" actId="26606"/>
          <ac:spMkLst>
            <pc:docMk/>
            <pc:sldMk cId="4233493672" sldId="259"/>
            <ac:spMk id="29" creationId="{5D9FC6AC-4A12-4825-8ABE-0732B8EF4D16}"/>
          </ac:spMkLst>
        </pc:spChg>
        <pc:spChg chg="add del">
          <ac:chgData name="Singhania,Shruti" userId="3670c2a8-62ce-4b6c-bf32-5b544c6e4daa" providerId="ADAL" clId="{21F8B83D-5752-4E36-97E5-F75E96693086}" dt="2020-11-22T15:10:31.275" v="462" actId="26606"/>
          <ac:spMkLst>
            <pc:docMk/>
            <pc:sldMk cId="4233493672" sldId="259"/>
            <ac:spMk id="31" creationId="{7742A528-B5BC-48B8-92DE-9C2B44451A96}"/>
          </ac:spMkLst>
        </pc:spChg>
        <pc:spChg chg="add del">
          <ac:chgData name="Singhania,Shruti" userId="3670c2a8-62ce-4b6c-bf32-5b544c6e4daa" providerId="ADAL" clId="{21F8B83D-5752-4E36-97E5-F75E96693086}" dt="2020-11-22T15:38:51.872" v="638" actId="26606"/>
          <ac:spMkLst>
            <pc:docMk/>
            <pc:sldMk cId="4233493672" sldId="259"/>
            <ac:spMk id="37" creationId="{7C1E5815-D54C-487F-A054-6D4930ADE3DF}"/>
          </ac:spMkLst>
        </pc:spChg>
        <pc:spChg chg="add del">
          <ac:chgData name="Singhania,Shruti" userId="3670c2a8-62ce-4b6c-bf32-5b544c6e4daa" providerId="ADAL" clId="{21F8B83D-5752-4E36-97E5-F75E96693086}" dt="2020-11-22T15:38:51.872" v="638" actId="26606"/>
          <ac:spMkLst>
            <pc:docMk/>
            <pc:sldMk cId="4233493672" sldId="259"/>
            <ac:spMk id="39" creationId="{736F0DFD-0954-464F-BF12-DD2E6F6E0380}"/>
          </ac:spMkLst>
        </pc:spChg>
        <pc:spChg chg="add del">
          <ac:chgData name="Singhania,Shruti" userId="3670c2a8-62ce-4b6c-bf32-5b544c6e4daa" providerId="ADAL" clId="{21F8B83D-5752-4E36-97E5-F75E96693086}" dt="2020-11-22T15:10:37.560" v="466" actId="26606"/>
          <ac:spMkLst>
            <pc:docMk/>
            <pc:sldMk cId="4233493672" sldId="259"/>
            <ac:spMk id="40" creationId="{42A4FC2C-047E-45A5-965D-8E1E3BF09BC6}"/>
          </ac:spMkLst>
        </pc:spChg>
        <pc:spChg chg="add del">
          <ac:chgData name="Singhania,Shruti" userId="3670c2a8-62ce-4b6c-bf32-5b544c6e4daa" providerId="ADAL" clId="{21F8B83D-5752-4E36-97E5-F75E96693086}" dt="2020-11-22T15:38:55.338" v="640" actId="26606"/>
          <ac:spMkLst>
            <pc:docMk/>
            <pc:sldMk cId="4233493672" sldId="259"/>
            <ac:spMk id="41" creationId="{864DE13E-58EB-4475-B79C-0D4FC651239B}"/>
          </ac:spMkLst>
        </pc:spChg>
        <pc:spChg chg="add del">
          <ac:chgData name="Singhania,Shruti" userId="3670c2a8-62ce-4b6c-bf32-5b544c6e4daa" providerId="ADAL" clId="{21F8B83D-5752-4E36-97E5-F75E96693086}" dt="2020-11-22T15:38:55.338" v="640" actId="26606"/>
          <ac:spMkLst>
            <pc:docMk/>
            <pc:sldMk cId="4233493672" sldId="259"/>
            <ac:spMk id="42" creationId="{69D184B2-2226-4E31-BCCB-444330767440}"/>
          </ac:spMkLst>
        </pc:spChg>
        <pc:spChg chg="add del">
          <ac:chgData name="Singhania,Shruti" userId="3670c2a8-62ce-4b6c-bf32-5b544c6e4daa" providerId="ADAL" clId="{21F8B83D-5752-4E36-97E5-F75E96693086}" dt="2020-11-22T15:38:55.338" v="640" actId="26606"/>
          <ac:spMkLst>
            <pc:docMk/>
            <pc:sldMk cId="4233493672" sldId="259"/>
            <ac:spMk id="43" creationId="{1AC4D4E3-486A-464A-8EC8-D44881097267}"/>
          </ac:spMkLst>
        </pc:spChg>
        <pc:spChg chg="add del">
          <ac:chgData name="Singhania,Shruti" userId="3670c2a8-62ce-4b6c-bf32-5b544c6e4daa" providerId="ADAL" clId="{21F8B83D-5752-4E36-97E5-F75E96693086}" dt="2020-11-22T15:38:56.954" v="642" actId="26606"/>
          <ac:spMkLst>
            <pc:docMk/>
            <pc:sldMk cId="4233493672" sldId="259"/>
            <ac:spMk id="45" creationId="{42A4FC2C-047E-45A5-965D-8E1E3BF09BC6}"/>
          </ac:spMkLst>
        </pc:spChg>
        <pc:spChg chg="add del">
          <ac:chgData name="Singhania,Shruti" userId="3670c2a8-62ce-4b6c-bf32-5b544c6e4daa" providerId="ADAL" clId="{21F8B83D-5752-4E36-97E5-F75E96693086}" dt="2020-11-22T15:38:58.934" v="644" actId="26606"/>
          <ac:spMkLst>
            <pc:docMk/>
            <pc:sldMk cId="4233493672" sldId="259"/>
            <ac:spMk id="47" creationId="{69D184B2-2226-4E31-BCCB-444330767440}"/>
          </ac:spMkLst>
        </pc:spChg>
        <pc:spChg chg="add del">
          <ac:chgData name="Singhania,Shruti" userId="3670c2a8-62ce-4b6c-bf32-5b544c6e4daa" providerId="ADAL" clId="{21F8B83D-5752-4E36-97E5-F75E96693086}" dt="2020-11-22T15:38:58.934" v="644" actId="26606"/>
          <ac:spMkLst>
            <pc:docMk/>
            <pc:sldMk cId="4233493672" sldId="259"/>
            <ac:spMk id="48" creationId="{1AC4D4E3-486A-464A-8EC8-D44881097267}"/>
          </ac:spMkLst>
        </pc:spChg>
        <pc:spChg chg="add del">
          <ac:chgData name="Singhania,Shruti" userId="3670c2a8-62ce-4b6c-bf32-5b544c6e4daa" providerId="ADAL" clId="{21F8B83D-5752-4E36-97E5-F75E96693086}" dt="2020-11-22T15:38:58.934" v="644" actId="26606"/>
          <ac:spMkLst>
            <pc:docMk/>
            <pc:sldMk cId="4233493672" sldId="259"/>
            <ac:spMk id="49" creationId="{864DE13E-58EB-4475-B79C-0D4FC651239B}"/>
          </ac:spMkLst>
        </pc:spChg>
        <pc:spChg chg="add del">
          <ac:chgData name="Singhania,Shruti" userId="3670c2a8-62ce-4b6c-bf32-5b544c6e4daa" providerId="ADAL" clId="{21F8B83D-5752-4E36-97E5-F75E96693086}" dt="2020-11-22T15:39:04.601" v="646" actId="26606"/>
          <ac:spMkLst>
            <pc:docMk/>
            <pc:sldMk cId="4233493672" sldId="259"/>
            <ac:spMk id="51" creationId="{32BC26D8-82FB-445E-AA49-62A77D7C1EE0}"/>
          </ac:spMkLst>
        </pc:spChg>
        <pc:spChg chg="add del">
          <ac:chgData name="Singhania,Shruti" userId="3670c2a8-62ce-4b6c-bf32-5b544c6e4daa" providerId="ADAL" clId="{21F8B83D-5752-4E36-97E5-F75E96693086}" dt="2020-11-22T15:39:04.601" v="646" actId="26606"/>
          <ac:spMkLst>
            <pc:docMk/>
            <pc:sldMk cId="4233493672" sldId="259"/>
            <ac:spMk id="52" creationId="{CB44330D-EA18-4254-AA95-EB49948539B8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54" creationId="{F3060C83-F051-4F0E-ABAD-AA0DFC48B218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55" creationId="{83C98ABE-055B-441F-B07E-44F97F083C39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56" creationId="{29FDB030-9B49-4CED-8CCD-4D99382388AC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57" creationId="{3783CA14-24A1-485C-8B30-D6A5D87987AD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58" creationId="{9A97C86A-04D6-40F7-AE84-31AB43E6A846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59" creationId="{FF9F2414-84E8-453E-B1F3-389FDE8192D9}"/>
          </ac:spMkLst>
        </pc:spChg>
        <pc:spChg chg="add del">
          <ac:chgData name="Singhania,Shruti" userId="3670c2a8-62ce-4b6c-bf32-5b544c6e4daa" providerId="ADAL" clId="{21F8B83D-5752-4E36-97E5-F75E96693086}" dt="2020-11-22T15:39:06.382" v="648" actId="26606"/>
          <ac:spMkLst>
            <pc:docMk/>
            <pc:sldMk cId="4233493672" sldId="259"/>
            <ac:spMk id="60" creationId="{3ECA69A1-7536-43AC-85EF-C7106179F5ED}"/>
          </ac:spMkLst>
        </pc:spChg>
        <pc:spChg chg="add del">
          <ac:chgData name="Singhania,Shruti" userId="3670c2a8-62ce-4b6c-bf32-5b544c6e4daa" providerId="ADAL" clId="{21F8B83D-5752-4E36-97E5-F75E96693086}" dt="2020-11-22T16:28:15.274" v="1179"/>
          <ac:spMkLst>
            <pc:docMk/>
            <pc:sldMk cId="4233493672" sldId="259"/>
            <ac:spMk id="62" creationId="{69D184B2-2226-4E31-BCCB-444330767440}"/>
          </ac:spMkLst>
        </pc:spChg>
        <pc:spChg chg="add del">
          <ac:chgData name="Singhania,Shruti" userId="3670c2a8-62ce-4b6c-bf32-5b544c6e4daa" providerId="ADAL" clId="{21F8B83D-5752-4E36-97E5-F75E96693086}" dt="2020-11-22T16:28:15.274" v="1179"/>
          <ac:spMkLst>
            <pc:docMk/>
            <pc:sldMk cId="4233493672" sldId="259"/>
            <ac:spMk id="63" creationId="{1AC4D4E3-486A-464A-8EC8-D44881097267}"/>
          </ac:spMkLst>
        </pc:spChg>
        <pc:spChg chg="add del">
          <ac:chgData name="Singhania,Shruti" userId="3670c2a8-62ce-4b6c-bf32-5b544c6e4daa" providerId="ADAL" clId="{21F8B83D-5752-4E36-97E5-F75E96693086}" dt="2020-11-22T16:28:15.274" v="1179"/>
          <ac:spMkLst>
            <pc:docMk/>
            <pc:sldMk cId="4233493672" sldId="259"/>
            <ac:spMk id="64" creationId="{864DE13E-58EB-4475-B79C-0D4FC651239B}"/>
          </ac:spMkLst>
        </pc:spChg>
        <pc:spChg chg="add del">
          <ac:chgData name="Singhania,Shruti" userId="3670c2a8-62ce-4b6c-bf32-5b544c6e4daa" providerId="ADAL" clId="{21F8B83D-5752-4E36-97E5-F75E96693086}" dt="2020-11-22T15:47:25.473" v="722" actId="26606"/>
          <ac:spMkLst>
            <pc:docMk/>
            <pc:sldMk cId="4233493672" sldId="259"/>
            <ac:spMk id="145" creationId="{01D0AF59-99C3-4251-AB9A-C966C6AD4400}"/>
          </ac:spMkLst>
        </pc:spChg>
        <pc:spChg chg="add del">
          <ac:chgData name="Singhania,Shruti" userId="3670c2a8-62ce-4b6c-bf32-5b544c6e4daa" providerId="ADAL" clId="{21F8B83D-5752-4E36-97E5-F75E96693086}" dt="2020-11-22T15:47:25.473" v="722" actId="26606"/>
          <ac:spMkLst>
            <pc:docMk/>
            <pc:sldMk cId="4233493672" sldId="259"/>
            <ac:spMk id="147" creationId="{1855405F-37A2-4869-9154-F8BE3BECE6C3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53" creationId="{B710D853-C656-48E9-88D0-4172B9FD90D2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55" creationId="{E1FB3D03-386F-4B20-BFF7-5A6FF3C2DF82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57" creationId="{8C9D831B-1474-4A35-98F0-2826A355CA81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59" creationId="{FF35A874-2690-497F-80A0-03675049438E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61" creationId="{946410AA-0894-4BBC-A1E1-6BB8EF472BE8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63" creationId="{4F43A2AA-A3AE-43B9-B9B7-842ECCD0365E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65" creationId="{5A6B1504-B867-4CAB-81BE-8E02622EC7FD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67" creationId="{1F3C359C-B3DD-4FB2-A6F9-1D519B65BAF4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69" creationId="{A23A79F9-FB31-4A52-80BE-A0AE7AEDFEFC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71" creationId="{DFF0A7ED-5A26-4A0B-9652-451FA648B0A9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73" creationId="{90DE8476-E2E9-4B8F-810F-3813A8B97346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75" creationId="{D60EC564-7031-487D-B737-44BCCF0A2449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77" creationId="{297C449B-67BB-4D99-86C4-E6ECDEA6913F}"/>
          </ac:spMkLst>
        </pc:spChg>
        <pc:spChg chg="add del">
          <ac:chgData name="Singhania,Shruti" userId="3670c2a8-62ce-4b6c-bf32-5b544c6e4daa" providerId="ADAL" clId="{21F8B83D-5752-4E36-97E5-F75E96693086}" dt="2020-11-22T16:00:39.246" v="818" actId="26606"/>
          <ac:spMkLst>
            <pc:docMk/>
            <pc:sldMk cId="4233493672" sldId="259"/>
            <ac:spMk id="179" creationId="{F06855A1-3939-493B-A968-91A546D8D0D2}"/>
          </ac:spMkLst>
        </pc:spChg>
        <pc:grpChg chg="add del mod">
          <ac:chgData name="Singhania,Shruti" userId="3670c2a8-62ce-4b6c-bf32-5b544c6e4daa" providerId="ADAL" clId="{21F8B83D-5752-4E36-97E5-F75E96693086}" dt="2020-11-22T16:05:24.157" v="847" actId="165"/>
          <ac:grpSpMkLst>
            <pc:docMk/>
            <pc:sldMk cId="4233493672" sldId="259"/>
            <ac:grpSpMk id="7" creationId="{25145BA7-0715-489F-83EA-D44394268D4E}"/>
          </ac:grpSpMkLst>
        </pc:grpChg>
        <pc:grpChg chg="add mod">
          <ac:chgData name="Singhania,Shruti" userId="3670c2a8-62ce-4b6c-bf32-5b544c6e4daa" providerId="ADAL" clId="{21F8B83D-5752-4E36-97E5-F75E96693086}" dt="2020-11-22T16:07:58.936" v="958" actId="207"/>
          <ac:grpSpMkLst>
            <pc:docMk/>
            <pc:sldMk cId="4233493672" sldId="259"/>
            <ac:grpSpMk id="21" creationId="{9732CA7A-DCB9-4AC7-9051-AE54DBC3C85F}"/>
          </ac:grpSpMkLst>
        </pc:grpChg>
        <pc:grpChg chg="add del">
          <ac:chgData name="Singhania,Shruti" userId="3670c2a8-62ce-4b6c-bf32-5b544c6e4daa" providerId="ADAL" clId="{21F8B83D-5752-4E36-97E5-F75E96693086}" dt="2020-11-22T15:10:28.948" v="458" actId="26606"/>
          <ac:grpSpMkLst>
            <pc:docMk/>
            <pc:sldMk cId="4233493672" sldId="259"/>
            <ac:grpSpMk id="22" creationId="{63737881-458F-40AD-B72B-B57D267DC423}"/>
          </ac:grpSpMkLst>
        </pc:grpChg>
        <pc:grpChg chg="add del">
          <ac:chgData name="Singhania,Shruti" userId="3670c2a8-62ce-4b6c-bf32-5b544c6e4daa" providerId="ADAL" clId="{21F8B83D-5752-4E36-97E5-F75E96693086}" dt="2020-11-22T15:10:34.459" v="464" actId="26606"/>
          <ac:grpSpMkLst>
            <pc:docMk/>
            <pc:sldMk cId="4233493672" sldId="259"/>
            <ac:grpSpMk id="33" creationId="{63737881-458F-40AD-B72B-B57D267DC423}"/>
          </ac:grpSpMkLst>
        </pc:grpChg>
        <pc:picChg chg="add del mod">
          <ac:chgData name="Singhania,Shruti" userId="3670c2a8-62ce-4b6c-bf32-5b544c6e4daa" providerId="ADAL" clId="{21F8B83D-5752-4E36-97E5-F75E96693086}" dt="2020-11-22T15:38:43.520" v="635" actId="478"/>
          <ac:picMkLst>
            <pc:docMk/>
            <pc:sldMk cId="4233493672" sldId="259"/>
            <ac:picMk id="3" creationId="{4937713F-6B9A-4A58-9791-0481F71281CC}"/>
          </ac:picMkLst>
        </pc:picChg>
        <pc:picChg chg="add del">
          <ac:chgData name="Singhania,Shruti" userId="3670c2a8-62ce-4b6c-bf32-5b544c6e4daa" providerId="ADAL" clId="{21F8B83D-5752-4E36-97E5-F75E96693086}" dt="2020-11-22T15:58:54.293" v="801"/>
          <ac:picMkLst>
            <pc:docMk/>
            <pc:sldMk cId="4233493672" sldId="259"/>
            <ac:picMk id="4" creationId="{0AEBEA43-052B-4DED-AA44-5366DED54637}"/>
          </ac:picMkLst>
        </pc:picChg>
        <pc:picChg chg="add del mod modCrop">
          <ac:chgData name="Singhania,Shruti" userId="3670c2a8-62ce-4b6c-bf32-5b544c6e4daa" providerId="ADAL" clId="{21F8B83D-5752-4E36-97E5-F75E96693086}" dt="2020-11-22T16:00:52.093" v="830"/>
          <ac:picMkLst>
            <pc:docMk/>
            <pc:sldMk cId="4233493672" sldId="259"/>
            <ac:picMk id="5" creationId="{B0A5B000-37B0-48D8-8DE2-5A0A70BC2B11}"/>
          </ac:picMkLst>
        </pc:picChg>
        <pc:picChg chg="add del mod ord">
          <ac:chgData name="Singhania,Shruti" userId="3670c2a8-62ce-4b6c-bf32-5b544c6e4daa" providerId="ADAL" clId="{21F8B83D-5752-4E36-97E5-F75E96693086}" dt="2020-11-22T16:00:43.863" v="823"/>
          <ac:picMkLst>
            <pc:docMk/>
            <pc:sldMk cId="4233493672" sldId="259"/>
            <ac:picMk id="6" creationId="{FB0327D4-5F51-4940-960C-8B94D7B27D0B}"/>
          </ac:picMkLst>
        </pc:picChg>
        <pc:picChg chg="add del mo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32" creationId="{DF0219ED-8842-4E65-BD94-C03B6D4AFA02}"/>
          </ac:picMkLst>
        </pc:picChg>
        <pc:picChg chg="add del mod ord">
          <ac:chgData name="Singhania,Shruti" userId="3670c2a8-62ce-4b6c-bf32-5b544c6e4daa" providerId="ADAL" clId="{21F8B83D-5752-4E36-97E5-F75E96693086}" dt="2020-11-22T15:50:01.483" v="752" actId="478"/>
          <ac:picMkLst>
            <pc:docMk/>
            <pc:sldMk cId="4233493672" sldId="259"/>
            <ac:picMk id="61" creationId="{21EA1BDA-6292-438A-9084-872595B5A69C}"/>
          </ac:picMkLst>
        </pc:picChg>
        <pc:picChg chg="add del mo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66" creationId="{C9EE3F16-C1A9-418A-B4D0-E314B73FB576}"/>
          </ac:picMkLst>
        </pc:picChg>
        <pc:picChg chg="add mod or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3074" creationId="{304A7A5D-AE20-47F8-A9E6-0604C8E7FACE}"/>
          </ac:picMkLst>
        </pc:picChg>
        <pc:picChg chg="add del mod">
          <ac:chgData name="Singhania,Shruti" userId="3670c2a8-62ce-4b6c-bf32-5b544c6e4daa" providerId="ADAL" clId="{21F8B83D-5752-4E36-97E5-F75E96693086}" dt="2020-11-22T15:49:59.213" v="751" actId="478"/>
          <ac:picMkLst>
            <pc:docMk/>
            <pc:sldMk cId="4233493672" sldId="259"/>
            <ac:picMk id="3076" creationId="{33F95EC6-66E5-4304-AF3C-BC8A18B0439C}"/>
          </ac:picMkLst>
        </pc:picChg>
        <pc:picChg chg="add del mod">
          <ac:chgData name="Singhania,Shruti" userId="3670c2a8-62ce-4b6c-bf32-5b544c6e4daa" providerId="ADAL" clId="{21F8B83D-5752-4E36-97E5-F75E96693086}" dt="2020-11-22T15:43:11.106" v="675" actId="478"/>
          <ac:picMkLst>
            <pc:docMk/>
            <pc:sldMk cId="4233493672" sldId="259"/>
            <ac:picMk id="3078" creationId="{4C556236-9F06-4118-9CFF-7BA61D963339}"/>
          </ac:picMkLst>
        </pc:picChg>
        <pc:picChg chg="add del mod">
          <ac:chgData name="Singhania,Shruti" userId="3670c2a8-62ce-4b6c-bf32-5b544c6e4daa" providerId="ADAL" clId="{21F8B83D-5752-4E36-97E5-F75E96693086}" dt="2020-11-22T15:57:08.943" v="795" actId="478"/>
          <ac:picMkLst>
            <pc:docMk/>
            <pc:sldMk cId="4233493672" sldId="259"/>
            <ac:picMk id="3080" creationId="{DE292174-56F2-40B5-AD5E-752383DC7270}"/>
          </ac:picMkLst>
        </pc:picChg>
        <pc:picChg chg="add mo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3082" creationId="{3A95AF90-2BD6-4868-AA3B-ACD4A92C93D5}"/>
          </ac:picMkLst>
        </pc:picChg>
        <pc:picChg chg="add mod or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3084" creationId="{F96404D1-4FE2-4D3F-A96A-1DBCF358B5C4}"/>
          </ac:picMkLst>
        </pc:picChg>
        <pc:picChg chg="add del mo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3086" creationId="{13D97001-B2B0-4A99-8A23-EA24F83B6404}"/>
          </ac:picMkLst>
        </pc:picChg>
        <pc:picChg chg="add del mod">
          <ac:chgData name="Singhania,Shruti" userId="3670c2a8-62ce-4b6c-bf32-5b544c6e4daa" providerId="ADAL" clId="{21F8B83D-5752-4E36-97E5-F75E96693086}" dt="2020-11-22T15:57:10.777" v="796" actId="478"/>
          <ac:picMkLst>
            <pc:docMk/>
            <pc:sldMk cId="4233493672" sldId="259"/>
            <ac:picMk id="3088" creationId="{79FCCA15-9BFF-428C-9A78-E0D3F0840DEE}"/>
          </ac:picMkLst>
        </pc:picChg>
        <pc:picChg chg="add del mod">
          <ac:chgData name="Singhania,Shruti" userId="3670c2a8-62ce-4b6c-bf32-5b544c6e4daa" providerId="ADAL" clId="{21F8B83D-5752-4E36-97E5-F75E96693086}" dt="2020-11-22T15:56:16.879" v="776"/>
          <ac:picMkLst>
            <pc:docMk/>
            <pc:sldMk cId="4233493672" sldId="259"/>
            <ac:picMk id="3090" creationId="{7FD73BCC-0737-4AB4-B063-8E34731F1DD0}"/>
          </ac:picMkLst>
        </pc:picChg>
        <pc:picChg chg="add mod topLvl">
          <ac:chgData name="Singhania,Shruti" userId="3670c2a8-62ce-4b6c-bf32-5b544c6e4daa" providerId="ADAL" clId="{21F8B83D-5752-4E36-97E5-F75E96693086}" dt="2020-11-22T16:07:40.684" v="898" actId="338"/>
          <ac:picMkLst>
            <pc:docMk/>
            <pc:sldMk cId="4233493672" sldId="259"/>
            <ac:picMk id="3092" creationId="{DB50023A-E25C-4483-843C-13341FAAB8C8}"/>
          </ac:picMkLst>
        </pc:picChg>
      </pc:sldChg>
      <pc:sldChg chg="addSp delSp modSp add del">
        <pc:chgData name="Singhania,Shruti" userId="3670c2a8-62ce-4b6c-bf32-5b544c6e4daa" providerId="ADAL" clId="{21F8B83D-5752-4E36-97E5-F75E96693086}" dt="2020-11-22T19:23:48.362" v="2693" actId="2696"/>
        <pc:sldMkLst>
          <pc:docMk/>
          <pc:sldMk cId="1591271282" sldId="260"/>
        </pc:sldMkLst>
        <pc:spChg chg="add del mod">
          <ac:chgData name="Singhania,Shruti" userId="3670c2a8-62ce-4b6c-bf32-5b544c6e4daa" providerId="ADAL" clId="{21F8B83D-5752-4E36-97E5-F75E96693086}" dt="2020-11-22T15:34:05.532" v="607"/>
          <ac:spMkLst>
            <pc:docMk/>
            <pc:sldMk cId="1591271282" sldId="260"/>
            <ac:spMk id="2" creationId="{01655E9A-E593-444D-8442-024E24B77AB2}"/>
          </ac:spMkLst>
        </pc:spChg>
        <pc:spChg chg="add mod">
          <ac:chgData name="Singhania,Shruti" userId="3670c2a8-62ce-4b6c-bf32-5b544c6e4daa" providerId="ADAL" clId="{21F8B83D-5752-4E36-97E5-F75E96693086}" dt="2020-11-22T15:39:56.951" v="650" actId="164"/>
          <ac:spMkLst>
            <pc:docMk/>
            <pc:sldMk cId="1591271282" sldId="260"/>
            <ac:spMk id="3" creationId="{C990361F-58A8-4FD2-B3AB-90B43846730C}"/>
          </ac:spMkLst>
        </pc:spChg>
        <pc:spChg chg="add mod">
          <ac:chgData name="Singhania,Shruti" userId="3670c2a8-62ce-4b6c-bf32-5b544c6e4daa" providerId="ADAL" clId="{21F8B83D-5752-4E36-97E5-F75E96693086}" dt="2020-11-22T15:38:15.609" v="632" actId="164"/>
          <ac:spMkLst>
            <pc:docMk/>
            <pc:sldMk cId="1591271282" sldId="260"/>
            <ac:spMk id="4" creationId="{2DF1A7E8-0CA2-4BFC-A352-DB12EB781ADA}"/>
          </ac:spMkLst>
        </pc:spChg>
        <pc:spChg chg="add mod">
          <ac:chgData name="Singhania,Shruti" userId="3670c2a8-62ce-4b6c-bf32-5b544c6e4daa" providerId="ADAL" clId="{21F8B83D-5752-4E36-97E5-F75E96693086}" dt="2020-11-22T15:38:15.609" v="632" actId="164"/>
          <ac:spMkLst>
            <pc:docMk/>
            <pc:sldMk cId="1591271282" sldId="260"/>
            <ac:spMk id="5" creationId="{31C04F6D-2767-4957-A8F2-9DAA58B09776}"/>
          </ac:spMkLst>
        </pc:spChg>
        <pc:spChg chg="add del">
          <ac:chgData name="Singhania,Shruti" userId="3670c2a8-62ce-4b6c-bf32-5b544c6e4daa" providerId="ADAL" clId="{21F8B83D-5752-4E36-97E5-F75E96693086}" dt="2020-11-22T16:21:49.356" v="1145"/>
          <ac:spMkLst>
            <pc:docMk/>
            <pc:sldMk cId="1591271282" sldId="260"/>
            <ac:spMk id="8" creationId="{E0611026-DE26-40C8-B42C-69A831CE4F72}"/>
          </ac:spMkLst>
        </pc:spChg>
        <pc:spChg chg="add del mod">
          <ac:chgData name="Singhania,Shruti" userId="3670c2a8-62ce-4b6c-bf32-5b544c6e4daa" providerId="ADAL" clId="{21F8B83D-5752-4E36-97E5-F75E96693086}" dt="2020-11-22T16:33:41.187" v="1222" actId="1076"/>
          <ac:spMkLst>
            <pc:docMk/>
            <pc:sldMk cId="1591271282" sldId="260"/>
            <ac:spMk id="14" creationId="{CB581C25-7CF6-47A1-A784-F0960F336C9E}"/>
          </ac:spMkLst>
        </pc:spChg>
        <pc:spChg chg="add del mod">
          <ac:chgData name="Singhania,Shruti" userId="3670c2a8-62ce-4b6c-bf32-5b544c6e4daa" providerId="ADAL" clId="{21F8B83D-5752-4E36-97E5-F75E96693086}" dt="2020-11-22T16:33:41.187" v="1222" actId="1076"/>
          <ac:spMkLst>
            <pc:docMk/>
            <pc:sldMk cId="1591271282" sldId="260"/>
            <ac:spMk id="15" creationId="{A0C89F56-E3FB-4BE8-9CA7-3F3BC936F9C5}"/>
          </ac:spMkLst>
        </pc:spChg>
        <pc:spChg chg="add mod">
          <ac:chgData name="Singhania,Shruti" userId="3670c2a8-62ce-4b6c-bf32-5b544c6e4daa" providerId="ADAL" clId="{21F8B83D-5752-4E36-97E5-F75E96693086}" dt="2020-11-22T16:32:33.776" v="1204" actId="571"/>
          <ac:spMkLst>
            <pc:docMk/>
            <pc:sldMk cId="1591271282" sldId="260"/>
            <ac:spMk id="17" creationId="{9523A78F-4A87-483B-A281-A668C87FEF86}"/>
          </ac:spMkLst>
        </pc:spChg>
        <pc:grpChg chg="add mod">
          <ac:chgData name="Singhania,Shruti" userId="3670c2a8-62ce-4b6c-bf32-5b544c6e4daa" providerId="ADAL" clId="{21F8B83D-5752-4E36-97E5-F75E96693086}" dt="2020-11-22T15:39:56.951" v="650" actId="164"/>
          <ac:grpSpMkLst>
            <pc:docMk/>
            <pc:sldMk cId="1591271282" sldId="260"/>
            <ac:grpSpMk id="6" creationId="{D07F71A8-B61E-4234-A1BF-EA4875E7638F}"/>
          </ac:grpSpMkLst>
        </pc:grpChg>
        <pc:grpChg chg="add mod">
          <ac:chgData name="Singhania,Shruti" userId="3670c2a8-62ce-4b6c-bf32-5b544c6e4daa" providerId="ADAL" clId="{21F8B83D-5752-4E36-97E5-F75E96693086}" dt="2020-11-22T15:39:56.951" v="650" actId="164"/>
          <ac:grpSpMkLst>
            <pc:docMk/>
            <pc:sldMk cId="1591271282" sldId="260"/>
            <ac:grpSpMk id="7" creationId="{E2E4F287-48E8-457F-8ED8-8D52C92747E8}"/>
          </ac:grpSpMkLst>
        </pc:grpChg>
        <pc:grpChg chg="add mod">
          <ac:chgData name="Singhania,Shruti" userId="3670c2a8-62ce-4b6c-bf32-5b544c6e4daa" providerId="ADAL" clId="{21F8B83D-5752-4E36-97E5-F75E96693086}" dt="2020-11-22T16:28:08.971" v="1177" actId="1076"/>
          <ac:grpSpMkLst>
            <pc:docMk/>
            <pc:sldMk cId="1591271282" sldId="260"/>
            <ac:grpSpMk id="10" creationId="{860878AF-6A5D-4BDE-A4CD-DFBD222A237A}"/>
          </ac:grpSpMkLst>
        </pc:grpChg>
        <pc:picChg chg="add mod">
          <ac:chgData name="Singhania,Shruti" userId="3670c2a8-62ce-4b6c-bf32-5b544c6e4daa" providerId="ADAL" clId="{21F8B83D-5752-4E36-97E5-F75E96693086}" dt="2020-11-22T16:28:36.411" v="1181" actId="1076"/>
          <ac:picMkLst>
            <pc:docMk/>
            <pc:sldMk cId="1591271282" sldId="260"/>
            <ac:picMk id="9" creationId="{AB64754D-EC36-4699-BD78-ABEFA72E2585}"/>
          </ac:picMkLst>
        </pc:picChg>
        <pc:picChg chg="add del">
          <ac:chgData name="Singhania,Shruti" userId="3670c2a8-62ce-4b6c-bf32-5b544c6e4daa" providerId="ADAL" clId="{21F8B83D-5752-4E36-97E5-F75E96693086}" dt="2020-11-22T16:33:41.831" v="1223"/>
          <ac:picMkLst>
            <pc:docMk/>
            <pc:sldMk cId="1591271282" sldId="260"/>
            <ac:picMk id="16" creationId="{83E42B6D-C112-4A53-B841-B85842649648}"/>
          </ac:picMkLst>
        </pc:picChg>
        <pc:picChg chg="add del mod">
          <ac:chgData name="Singhania,Shruti" userId="3670c2a8-62ce-4b6c-bf32-5b544c6e4daa" providerId="ADAL" clId="{21F8B83D-5752-4E36-97E5-F75E96693086}" dt="2020-11-22T15:38:37.749" v="633"/>
          <ac:picMkLst>
            <pc:docMk/>
            <pc:sldMk cId="1591271282" sldId="260"/>
            <ac:picMk id="2050" creationId="{B0B827F6-2231-4FB6-BB81-16B653CD616C}"/>
          </ac:picMkLst>
        </pc:picChg>
      </pc:sldChg>
      <pc:sldChg chg="addSp delSp modSp add mod ord modTransition setBg delDesignElem">
        <pc:chgData name="Singhania,Shruti" userId="3670c2a8-62ce-4b6c-bf32-5b544c6e4daa" providerId="ADAL" clId="{21F8B83D-5752-4E36-97E5-F75E96693086}" dt="2020-11-22T20:19:55.649" v="3156" actId="1076"/>
        <pc:sldMkLst>
          <pc:docMk/>
          <pc:sldMk cId="496177864" sldId="261"/>
        </pc:sldMkLst>
        <pc:spChg chg="add mod topLvl">
          <ac:chgData name="Singhania,Shruti" userId="3670c2a8-62ce-4b6c-bf32-5b544c6e4daa" providerId="ADAL" clId="{21F8B83D-5752-4E36-97E5-F75E96693086}" dt="2020-11-22T20:19:55.649" v="3156" actId="1076"/>
          <ac:spMkLst>
            <pc:docMk/>
            <pc:sldMk cId="496177864" sldId="261"/>
            <ac:spMk id="15" creationId="{A83C72FE-AC73-4C82-BCF7-B81E59AA8C2D}"/>
          </ac:spMkLst>
        </pc:spChg>
        <pc:spChg chg="add del mod ord topLvl">
          <ac:chgData name="Singhania,Shruti" userId="3670c2a8-62ce-4b6c-bf32-5b544c6e4daa" providerId="ADAL" clId="{21F8B83D-5752-4E36-97E5-F75E96693086}" dt="2020-11-22T18:27:26.180" v="1820" actId="207"/>
          <ac:spMkLst>
            <pc:docMk/>
            <pc:sldMk cId="496177864" sldId="261"/>
            <ac:spMk id="16" creationId="{D89C3BDA-9800-429C-8DD4-DF7710E4B15E}"/>
          </ac:spMkLst>
        </pc:spChg>
        <pc:spChg chg="add del">
          <ac:chgData name="Singhania,Shruti" userId="3670c2a8-62ce-4b6c-bf32-5b544c6e4daa" providerId="ADAL" clId="{21F8B83D-5752-4E36-97E5-F75E96693086}" dt="2020-11-22T16:16:39.400" v="1120"/>
          <ac:spMkLst>
            <pc:docMk/>
            <pc:sldMk cId="496177864" sldId="261"/>
            <ac:spMk id="17" creationId="{B863E130-9846-4D23-B9E7-814756EEAE12}"/>
          </ac:spMkLst>
        </pc:spChg>
        <pc:spChg chg="add del">
          <ac:chgData name="Singhania,Shruti" userId="3670c2a8-62ce-4b6c-bf32-5b544c6e4daa" providerId="ADAL" clId="{21F8B83D-5752-4E36-97E5-F75E96693086}" dt="2020-11-22T16:34:14.354" v="1225" actId="26606"/>
          <ac:spMkLst>
            <pc:docMk/>
            <pc:sldMk cId="496177864" sldId="261"/>
            <ac:spMk id="20" creationId="{86FF76B9-219D-4469-AF87-0236D29032F1}"/>
          </ac:spMkLst>
        </pc:spChg>
        <pc:spChg chg="add del">
          <ac:chgData name="Singhania,Shruti" userId="3670c2a8-62ce-4b6c-bf32-5b544c6e4daa" providerId="ADAL" clId="{21F8B83D-5752-4E36-97E5-F75E96693086}" dt="2020-11-22T16:26:48.953" v="1168" actId="26606"/>
          <ac:spMkLst>
            <pc:docMk/>
            <pc:sldMk cId="496177864" sldId="261"/>
            <ac:spMk id="23" creationId="{C61657BD-3333-446A-A16A-CBDC77C8E559}"/>
          </ac:spMkLst>
        </pc:spChg>
        <pc:spChg chg="add del">
          <ac:chgData name="Singhania,Shruti" userId="3670c2a8-62ce-4b6c-bf32-5b544c6e4daa" providerId="ADAL" clId="{21F8B83D-5752-4E36-97E5-F75E96693086}" dt="2020-11-22T16:26:48.953" v="1168" actId="26606"/>
          <ac:spMkLst>
            <pc:docMk/>
            <pc:sldMk cId="496177864" sldId="261"/>
            <ac:spMk id="25" creationId="{52CAFF06-4D3A-42A5-8614-B1FA47EA0F6D}"/>
          </ac:spMkLst>
        </pc:spChg>
        <pc:spChg chg="add del">
          <ac:chgData name="Singhania,Shruti" userId="3670c2a8-62ce-4b6c-bf32-5b544c6e4daa" providerId="ADAL" clId="{21F8B83D-5752-4E36-97E5-F75E96693086}" dt="2020-11-22T16:33:32.878" v="1217"/>
          <ac:spMkLst>
            <pc:docMk/>
            <pc:sldMk cId="496177864" sldId="261"/>
            <ac:spMk id="27" creationId="{D29DAF5B-9624-4F74-B632-E7C9B965A67A}"/>
          </ac:spMkLst>
        </pc:spChg>
        <pc:spChg chg="add del mod">
          <ac:chgData name="Singhania,Shruti" userId="3670c2a8-62ce-4b6c-bf32-5b544c6e4daa" providerId="ADAL" clId="{21F8B83D-5752-4E36-97E5-F75E96693086}" dt="2020-11-22T16:33:32.317" v="1216"/>
          <ac:spMkLst>
            <pc:docMk/>
            <pc:sldMk cId="496177864" sldId="261"/>
            <ac:spMk id="28" creationId="{B4E3F76A-1AB3-4B7A-8690-C3CE3EA0353B}"/>
          </ac:spMkLst>
        </pc:spChg>
        <pc:spChg chg="add del mod">
          <ac:chgData name="Singhania,Shruti" userId="3670c2a8-62ce-4b6c-bf32-5b544c6e4daa" providerId="ADAL" clId="{21F8B83D-5752-4E36-97E5-F75E96693086}" dt="2020-11-22T16:32:46.050" v="1208"/>
          <ac:spMkLst>
            <pc:docMk/>
            <pc:sldMk cId="496177864" sldId="261"/>
            <ac:spMk id="29" creationId="{2C265CD6-CCEF-4DA9-A141-E1BE7033A26F}"/>
          </ac:spMkLst>
        </pc:spChg>
        <pc:spChg chg="add del">
          <ac:chgData name="Singhania,Shruti" userId="3670c2a8-62ce-4b6c-bf32-5b544c6e4daa" providerId="ADAL" clId="{21F8B83D-5752-4E36-97E5-F75E96693086}" dt="2020-11-22T16:34:14.354" v="1225" actId="26606"/>
          <ac:spMkLst>
            <pc:docMk/>
            <pc:sldMk cId="496177864" sldId="261"/>
            <ac:spMk id="31" creationId="{633C5E46-DAC5-4661-9C87-22B08E2A512F}"/>
          </ac:spMkLst>
        </pc:spChg>
        <pc:spChg chg="add del">
          <ac:chgData name="Singhania,Shruti" userId="3670c2a8-62ce-4b6c-bf32-5b544c6e4daa" providerId="ADAL" clId="{21F8B83D-5752-4E36-97E5-F75E96693086}" dt="2020-11-22T16:34:31.911" v="1229" actId="26606"/>
          <ac:spMkLst>
            <pc:docMk/>
            <pc:sldMk cId="496177864" sldId="261"/>
            <ac:spMk id="32" creationId="{01D0AF59-99C3-4251-AB9A-C966C6AD4400}"/>
          </ac:spMkLst>
        </pc:spChg>
        <pc:spChg chg="add del">
          <ac:chgData name="Singhania,Shruti" userId="3670c2a8-62ce-4b6c-bf32-5b544c6e4daa" providerId="ADAL" clId="{21F8B83D-5752-4E36-97E5-F75E96693086}" dt="2020-11-22T16:34:31.911" v="1229" actId="26606"/>
          <ac:spMkLst>
            <pc:docMk/>
            <pc:sldMk cId="496177864" sldId="261"/>
            <ac:spMk id="33" creationId="{1855405F-37A2-4869-9154-F8BE3BECE6C3}"/>
          </ac:spMkLst>
        </pc:spChg>
        <pc:spChg chg="add del">
          <ac:chgData name="Singhania,Shruti" userId="3670c2a8-62ce-4b6c-bf32-5b544c6e4daa" providerId="ADAL" clId="{21F8B83D-5752-4E36-97E5-F75E96693086}" dt="2020-11-22T16:34:14.354" v="1225" actId="26606"/>
          <ac:spMkLst>
            <pc:docMk/>
            <pc:sldMk cId="496177864" sldId="261"/>
            <ac:spMk id="34" creationId="{2E80C965-DB6D-4F81-9E9E-B027384D0BD6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35" creationId="{3ECA69A1-7536-43AC-85EF-C7106179F5ED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36" creationId="{F3060C83-F051-4F0E-ABAD-AA0DFC48B218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37" creationId="{83C98ABE-055B-441F-B07E-44F97F083C39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38" creationId="{29FDB030-9B49-4CED-8CCD-4D99382388AC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39" creationId="{3783CA14-24A1-485C-8B30-D6A5D87987AD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40" creationId="{9A97C86A-04D6-40F7-AE84-31AB43E6A846}"/>
          </ac:spMkLst>
        </pc:spChg>
        <pc:spChg chg="add del">
          <ac:chgData name="Singhania,Shruti" userId="3670c2a8-62ce-4b6c-bf32-5b544c6e4daa" providerId="ADAL" clId="{21F8B83D-5752-4E36-97E5-F75E96693086}" dt="2020-11-22T16:34:41.435" v="1231" actId="26606"/>
          <ac:spMkLst>
            <pc:docMk/>
            <pc:sldMk cId="496177864" sldId="261"/>
            <ac:spMk id="41" creationId="{FF9F2414-84E8-453E-B1F3-389FDE8192D9}"/>
          </ac:spMkLst>
        </pc:spChg>
        <pc:spChg chg="add del">
          <ac:chgData name="Singhania,Shruti" userId="3670c2a8-62ce-4b6c-bf32-5b544c6e4daa" providerId="ADAL" clId="{21F8B83D-5752-4E36-97E5-F75E96693086}" dt="2020-11-22T16:35:12.247" v="1235" actId="26606"/>
          <ac:spMkLst>
            <pc:docMk/>
            <pc:sldMk cId="496177864" sldId="261"/>
            <ac:spMk id="42" creationId="{CA815F2C-4E80-4019-8E59-FAD3F7F8473D}"/>
          </ac:spMkLst>
        </pc:spChg>
        <pc:spChg chg="add del">
          <ac:chgData name="Singhania,Shruti" userId="3670c2a8-62ce-4b6c-bf32-5b544c6e4daa" providerId="ADAL" clId="{21F8B83D-5752-4E36-97E5-F75E96693086}" dt="2020-11-22T16:34:52.465" v="1233" actId="26606"/>
          <ac:spMkLst>
            <pc:docMk/>
            <pc:sldMk cId="496177864" sldId="261"/>
            <ac:spMk id="43" creationId="{32BC26D8-82FB-445E-AA49-62A77D7C1EE0}"/>
          </ac:spMkLst>
        </pc:spChg>
        <pc:spChg chg="add del">
          <ac:chgData name="Singhania,Shruti" userId="3670c2a8-62ce-4b6c-bf32-5b544c6e4daa" providerId="ADAL" clId="{21F8B83D-5752-4E36-97E5-F75E96693086}" dt="2020-11-22T16:34:52.465" v="1233" actId="26606"/>
          <ac:spMkLst>
            <pc:docMk/>
            <pc:sldMk cId="496177864" sldId="261"/>
            <ac:spMk id="44" creationId="{CB44330D-EA18-4254-AA95-EB49948539B8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45" creationId="{F3060C83-F051-4F0E-ABAD-AA0DFC48B218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46" creationId="{83C98ABE-055B-441F-B07E-44F97F083C39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47" creationId="{29FDB030-9B49-4CED-8CCD-4D99382388AC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48" creationId="{3783CA14-24A1-485C-8B30-D6A5D87987AD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49" creationId="{9A97C86A-04D6-40F7-AE84-31AB43E6A846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50" creationId="{FF9F2414-84E8-453E-B1F3-389FDE8192D9}"/>
          </ac:spMkLst>
        </pc:spChg>
        <pc:spChg chg="add del">
          <ac:chgData name="Singhania,Shruti" userId="3670c2a8-62ce-4b6c-bf32-5b544c6e4daa" providerId="ADAL" clId="{21F8B83D-5752-4E36-97E5-F75E96693086}" dt="2020-11-22T16:35:18.357" v="1237" actId="26606"/>
          <ac:spMkLst>
            <pc:docMk/>
            <pc:sldMk cId="496177864" sldId="261"/>
            <ac:spMk id="51" creationId="{3ECA69A1-7536-43AC-85EF-C7106179F5ED}"/>
          </ac:spMkLst>
        </pc:spChg>
        <pc:spChg chg="add del">
          <ac:chgData name="Singhania,Shruti" userId="3670c2a8-62ce-4b6c-bf32-5b544c6e4daa" providerId="ADAL" clId="{21F8B83D-5752-4E36-97E5-F75E96693086}" dt="2020-11-22T17:43:42.827" v="1464" actId="26606"/>
          <ac:spMkLst>
            <pc:docMk/>
            <pc:sldMk cId="496177864" sldId="261"/>
            <ac:spMk id="52" creationId="{C61657BD-3333-446A-A16A-CBDC77C8E559}"/>
          </ac:spMkLst>
        </pc:spChg>
        <pc:spChg chg="add del">
          <ac:chgData name="Singhania,Shruti" userId="3670c2a8-62ce-4b6c-bf32-5b544c6e4daa" providerId="ADAL" clId="{21F8B83D-5752-4E36-97E5-F75E96693086}" dt="2020-11-22T17:43:42.827" v="1464" actId="26606"/>
          <ac:spMkLst>
            <pc:docMk/>
            <pc:sldMk cId="496177864" sldId="261"/>
            <ac:spMk id="53" creationId="{52CAFF06-4D3A-42A5-8614-B1FA47EA0F6D}"/>
          </ac:spMkLst>
        </pc:spChg>
        <pc:spChg chg="add del">
          <ac:chgData name="Singhania,Shruti" userId="3670c2a8-62ce-4b6c-bf32-5b544c6e4daa" providerId="ADAL" clId="{21F8B83D-5752-4E36-97E5-F75E96693086}" dt="2020-11-22T17:46:12.484" v="1489" actId="26606"/>
          <ac:spMkLst>
            <pc:docMk/>
            <pc:sldMk cId="496177864" sldId="261"/>
            <ac:spMk id="54" creationId="{C61657BD-3333-446A-A16A-CBDC77C8E559}"/>
          </ac:spMkLst>
        </pc:spChg>
        <pc:spChg chg="add del">
          <ac:chgData name="Singhania,Shruti" userId="3670c2a8-62ce-4b6c-bf32-5b544c6e4daa" providerId="ADAL" clId="{21F8B83D-5752-4E36-97E5-F75E96693086}" dt="2020-11-22T17:43:45.337" v="1466" actId="26606"/>
          <ac:spMkLst>
            <pc:docMk/>
            <pc:sldMk cId="496177864" sldId="261"/>
            <ac:spMk id="55" creationId="{904C0BC6-B04D-4459-B721-9C030C392739}"/>
          </ac:spMkLst>
        </pc:spChg>
        <pc:spChg chg="add del">
          <ac:chgData name="Singhania,Shruti" userId="3670c2a8-62ce-4b6c-bf32-5b544c6e4daa" providerId="ADAL" clId="{21F8B83D-5752-4E36-97E5-F75E96693086}" dt="2020-11-22T17:43:45.337" v="1466" actId="26606"/>
          <ac:spMkLst>
            <pc:docMk/>
            <pc:sldMk cId="496177864" sldId="261"/>
            <ac:spMk id="56" creationId="{CB2F024E-D853-479C-B5A9-08293A2D7212}"/>
          </ac:spMkLst>
        </pc:spChg>
        <pc:spChg chg="add del">
          <ac:chgData name="Singhania,Shruti" userId="3670c2a8-62ce-4b6c-bf32-5b544c6e4daa" providerId="ADAL" clId="{21F8B83D-5752-4E36-97E5-F75E96693086}" dt="2020-11-22T17:46:12.484" v="1489" actId="26606"/>
          <ac:spMkLst>
            <pc:docMk/>
            <pc:sldMk cId="496177864" sldId="261"/>
            <ac:spMk id="57" creationId="{52CAFF06-4D3A-42A5-8614-B1FA47EA0F6D}"/>
          </ac:spMkLst>
        </pc:spChg>
        <pc:spChg chg="add del">
          <ac:chgData name="Singhania,Shruti" userId="3670c2a8-62ce-4b6c-bf32-5b544c6e4daa" providerId="ADAL" clId="{21F8B83D-5752-4E36-97E5-F75E96693086}" dt="2020-11-22T17:43:47.497" v="1468" actId="26606"/>
          <ac:spMkLst>
            <pc:docMk/>
            <pc:sldMk cId="496177864" sldId="261"/>
            <ac:spMk id="58" creationId="{EF936958-1A6E-4841-8289-4F7904B204E4}"/>
          </ac:spMkLst>
        </pc:spChg>
        <pc:spChg chg="add del">
          <ac:chgData name="Singhania,Shruti" userId="3670c2a8-62ce-4b6c-bf32-5b544c6e4daa" providerId="ADAL" clId="{21F8B83D-5752-4E36-97E5-F75E96693086}" dt="2020-11-22T17:43:47.497" v="1468" actId="26606"/>
          <ac:spMkLst>
            <pc:docMk/>
            <pc:sldMk cId="496177864" sldId="261"/>
            <ac:spMk id="59" creationId="{A496451F-B44A-451D-AA20-B1DAA958C3F7}"/>
          </ac:spMkLst>
        </pc:spChg>
        <pc:spChg chg="add del">
          <ac:chgData name="Singhania,Shruti" userId="3670c2a8-62ce-4b6c-bf32-5b544c6e4daa" providerId="ADAL" clId="{21F8B83D-5752-4E36-97E5-F75E96693086}" dt="2020-11-22T17:43:47.497" v="1468" actId="26606"/>
          <ac:spMkLst>
            <pc:docMk/>
            <pc:sldMk cId="496177864" sldId="261"/>
            <ac:spMk id="60" creationId="{2033E876-9C10-4610-867C-3F1C1290E0C3}"/>
          </ac:spMkLst>
        </pc:spChg>
        <pc:spChg chg="add del">
          <ac:chgData name="Singhania,Shruti" userId="3670c2a8-62ce-4b6c-bf32-5b544c6e4daa" providerId="ADAL" clId="{21F8B83D-5752-4E36-97E5-F75E96693086}" dt="2020-11-22T18:22:52.520" v="1795"/>
          <ac:spMkLst>
            <pc:docMk/>
            <pc:sldMk cId="496177864" sldId="261"/>
            <ac:spMk id="62" creationId="{C61657BD-3333-446A-A16A-CBDC77C8E559}"/>
          </ac:spMkLst>
        </pc:spChg>
        <pc:spChg chg="add del">
          <ac:chgData name="Singhania,Shruti" userId="3670c2a8-62ce-4b6c-bf32-5b544c6e4daa" providerId="ADAL" clId="{21F8B83D-5752-4E36-97E5-F75E96693086}" dt="2020-11-22T18:22:52.520" v="1795"/>
          <ac:spMkLst>
            <pc:docMk/>
            <pc:sldMk cId="496177864" sldId="261"/>
            <ac:spMk id="63" creationId="{52CAFF06-4D3A-42A5-8614-B1FA47EA0F6D}"/>
          </ac:spMkLst>
        </pc:spChg>
        <pc:grpChg chg="add mod">
          <ac:chgData name="Singhania,Shruti" userId="3670c2a8-62ce-4b6c-bf32-5b544c6e4daa" providerId="ADAL" clId="{21F8B83D-5752-4E36-97E5-F75E96693086}" dt="2020-11-22T18:29:42.030" v="1824" actId="1076"/>
          <ac:grpSpMkLst>
            <pc:docMk/>
            <pc:sldMk cId="496177864" sldId="261"/>
            <ac:grpSpMk id="2" creationId="{0AFBA95D-8267-48F7-A59C-042C7118B397}"/>
          </ac:grpSpMkLst>
        </pc:grpChg>
        <pc:grpChg chg="add mod topLvl">
          <ac:chgData name="Singhania,Shruti" userId="3670c2a8-62ce-4b6c-bf32-5b544c6e4daa" providerId="ADAL" clId="{21F8B83D-5752-4E36-97E5-F75E96693086}" dt="2020-11-22T18:29:42.030" v="1824" actId="1076"/>
          <ac:grpSpMkLst>
            <pc:docMk/>
            <pc:sldMk cId="496177864" sldId="261"/>
            <ac:grpSpMk id="10" creationId="{7514029E-E14F-474A-B12E-FF7B56175EEE}"/>
          </ac:grpSpMkLst>
        </pc:grpChg>
        <pc:grpChg chg="add del mod">
          <ac:chgData name="Singhania,Shruti" userId="3670c2a8-62ce-4b6c-bf32-5b544c6e4daa" providerId="ADAL" clId="{21F8B83D-5752-4E36-97E5-F75E96693086}" dt="2020-11-22T18:23:16.892" v="1796" actId="165"/>
          <ac:grpSpMkLst>
            <pc:docMk/>
            <pc:sldMk cId="496177864" sldId="261"/>
            <ac:grpSpMk id="18" creationId="{2EE55DBC-453C-477D-BBDD-D574F05F9DFD}"/>
          </ac:grpSpMkLst>
        </pc:grpChg>
        <pc:grpChg chg="add del">
          <ac:chgData name="Singhania,Shruti" userId="3670c2a8-62ce-4b6c-bf32-5b544c6e4daa" providerId="ADAL" clId="{21F8B83D-5752-4E36-97E5-F75E96693086}" dt="2020-11-22T16:34:14.354" v="1225" actId="26606"/>
          <ac:grpSpMkLst>
            <pc:docMk/>
            <pc:sldMk cId="496177864" sldId="261"/>
            <ac:grpSpMk id="21" creationId="{DB88BD78-87E1-424D-B479-C37D8E41B12E}"/>
          </ac:grpSpMkLst>
        </pc:grpChg>
        <pc:grpChg chg="add mod">
          <ac:chgData name="Singhania,Shruti" userId="3670c2a8-62ce-4b6c-bf32-5b544c6e4daa" providerId="ADAL" clId="{21F8B83D-5752-4E36-97E5-F75E96693086}" dt="2020-11-22T18:29:42.030" v="1824" actId="1076"/>
          <ac:grpSpMkLst>
            <pc:docMk/>
            <pc:sldMk cId="496177864" sldId="261"/>
            <ac:grpSpMk id="61" creationId="{4CBF2F5D-FAED-4EC9-8695-6C2FBAEB9823}"/>
          </ac:grpSpMkLst>
        </pc:grpChg>
        <pc:picChg chg="mod">
          <ac:chgData name="Singhania,Shruti" userId="3670c2a8-62ce-4b6c-bf32-5b544c6e4daa" providerId="ADAL" clId="{21F8B83D-5752-4E36-97E5-F75E96693086}" dt="2020-11-22T16:04:56.554" v="843" actId="1076"/>
          <ac:picMkLst>
            <pc:docMk/>
            <pc:sldMk cId="496177864" sldId="261"/>
            <ac:picMk id="5" creationId="{F81DC762-74D9-477C-BF6F-EBD1140D2B74}"/>
          </ac:picMkLst>
        </pc:picChg>
        <pc:picChg chg="mod">
          <ac:chgData name="Singhania,Shruti" userId="3670c2a8-62ce-4b6c-bf32-5b544c6e4daa" providerId="ADAL" clId="{21F8B83D-5752-4E36-97E5-F75E96693086}" dt="2020-11-22T16:03:06.794" v="835"/>
          <ac:picMkLst>
            <pc:docMk/>
            <pc:sldMk cId="496177864" sldId="261"/>
            <ac:picMk id="7" creationId="{EE111DF8-E48E-45ED-9C8A-00B555F7BE86}"/>
          </ac:picMkLst>
        </pc:picChg>
        <pc:picChg chg="add del mod">
          <ac:chgData name="Singhania,Shruti" userId="3670c2a8-62ce-4b6c-bf32-5b544c6e4daa" providerId="ADAL" clId="{21F8B83D-5752-4E36-97E5-F75E96693086}" dt="2020-11-22T16:05:45.790" v="853" actId="1076"/>
          <ac:picMkLst>
            <pc:docMk/>
            <pc:sldMk cId="496177864" sldId="261"/>
            <ac:picMk id="8" creationId="{1D0F8981-93EA-43B9-98A8-BD615433D325}"/>
          </ac:picMkLst>
        </pc:picChg>
        <pc:picChg chg="add mod">
          <ac:chgData name="Singhania,Shruti" userId="3670c2a8-62ce-4b6c-bf32-5b544c6e4daa" providerId="ADAL" clId="{21F8B83D-5752-4E36-97E5-F75E96693086}" dt="2020-11-22T16:09:43.708" v="993" actId="164"/>
          <ac:picMkLst>
            <pc:docMk/>
            <pc:sldMk cId="496177864" sldId="261"/>
            <ac:picMk id="11" creationId="{5E5D67AB-8C7B-4B18-8EC7-0AA007B34668}"/>
          </ac:picMkLst>
        </pc:picChg>
        <pc:picChg chg="add del mod">
          <ac:chgData name="Singhania,Shruti" userId="3670c2a8-62ce-4b6c-bf32-5b544c6e4daa" providerId="ADAL" clId="{21F8B83D-5752-4E36-97E5-F75E96693086}" dt="2020-11-22T16:06:47.933" v="863" actId="478"/>
          <ac:picMkLst>
            <pc:docMk/>
            <pc:sldMk cId="496177864" sldId="261"/>
            <ac:picMk id="12" creationId="{FDE952DD-A9AF-46CD-A2E5-E479E11CA0BC}"/>
          </ac:picMkLst>
        </pc:picChg>
        <pc:picChg chg="add mod ord topLvl">
          <ac:chgData name="Singhania,Shruti" userId="3670c2a8-62ce-4b6c-bf32-5b544c6e4daa" providerId="ADAL" clId="{21F8B83D-5752-4E36-97E5-F75E96693086}" dt="2020-11-22T18:23:37.056" v="1798" actId="1076"/>
          <ac:picMkLst>
            <pc:docMk/>
            <pc:sldMk cId="496177864" sldId="261"/>
            <ac:picMk id="14" creationId="{9AB7B00E-509D-486E-BBFA-6590ECF6FC65}"/>
          </ac:picMkLst>
        </pc:picChg>
        <pc:picChg chg="add del mod">
          <ac:chgData name="Singhania,Shruti" userId="3670c2a8-62ce-4b6c-bf32-5b544c6e4daa" providerId="ADAL" clId="{21F8B83D-5752-4E36-97E5-F75E96693086}" dt="2020-11-22T16:30:33.474" v="1190"/>
          <ac:picMkLst>
            <pc:docMk/>
            <pc:sldMk cId="496177864" sldId="261"/>
            <ac:picMk id="22" creationId="{BC942070-1136-4D1F-84C3-5858E153CA0D}"/>
          </ac:picMkLst>
        </pc:picChg>
        <pc:picChg chg="add del">
          <ac:chgData name="Singhania,Shruti" userId="3670c2a8-62ce-4b6c-bf32-5b544c6e4daa" providerId="ADAL" clId="{21F8B83D-5752-4E36-97E5-F75E96693086}" dt="2020-11-22T16:31:51.883" v="1196"/>
          <ac:picMkLst>
            <pc:docMk/>
            <pc:sldMk cId="496177864" sldId="261"/>
            <ac:picMk id="24" creationId="{A4DCCB7A-EA36-4EBF-A8FE-DEB854EF3176}"/>
          </ac:picMkLst>
        </pc:picChg>
        <pc:picChg chg="add del">
          <ac:chgData name="Singhania,Shruti" userId="3670c2a8-62ce-4b6c-bf32-5b544c6e4daa" providerId="ADAL" clId="{21F8B83D-5752-4E36-97E5-F75E96693086}" dt="2020-11-22T16:32:02.147" v="1198"/>
          <ac:picMkLst>
            <pc:docMk/>
            <pc:sldMk cId="496177864" sldId="261"/>
            <ac:picMk id="26" creationId="{08B8D75B-0720-4388-8ECE-AF0603891CF3}"/>
          </ac:picMkLst>
        </pc:picChg>
        <pc:picChg chg="add del mod">
          <ac:chgData name="Singhania,Shruti" userId="3670c2a8-62ce-4b6c-bf32-5b544c6e4daa" providerId="ADAL" clId="{21F8B83D-5752-4E36-97E5-F75E96693086}" dt="2020-11-22T16:33:30.524" v="1213"/>
          <ac:picMkLst>
            <pc:docMk/>
            <pc:sldMk cId="496177864" sldId="261"/>
            <ac:picMk id="30" creationId="{C586D7DD-7FCF-4709-AC36-8E1FC1CA1CD8}"/>
          </ac:picMkLst>
        </pc:picChg>
        <pc:picChg chg="add del">
          <ac:chgData name="Singhania,Shruti" userId="3670c2a8-62ce-4b6c-bf32-5b544c6e4daa" providerId="ADAL" clId="{21F8B83D-5752-4E36-97E5-F75E96693086}" dt="2020-11-22T16:05:16.271" v="846"/>
          <ac:picMkLst>
            <pc:docMk/>
            <pc:sldMk cId="496177864" sldId="261"/>
            <ac:picMk id="4098" creationId="{8BE2D81F-E2FA-49C2-A792-A1B08EF6D83A}"/>
          </ac:picMkLst>
        </pc:picChg>
        <pc:picChg chg="add mod">
          <ac:chgData name="Singhania,Shruti" userId="3670c2a8-62ce-4b6c-bf32-5b544c6e4daa" providerId="ADAL" clId="{21F8B83D-5752-4E36-97E5-F75E96693086}" dt="2020-11-22T18:29:32.932" v="1823" actId="164"/>
          <ac:picMkLst>
            <pc:docMk/>
            <pc:sldMk cId="496177864" sldId="261"/>
            <ac:picMk id="4100" creationId="{B935C3CB-CB98-47C5-B459-4C3B7BDABE0D}"/>
          </ac:picMkLst>
        </pc:picChg>
      </pc:sldChg>
      <pc:sldChg chg="add del setBg">
        <pc:chgData name="Singhania,Shruti" userId="3670c2a8-62ce-4b6c-bf32-5b544c6e4daa" providerId="ADAL" clId="{21F8B83D-5752-4E36-97E5-F75E96693086}" dt="2020-11-22T19:23:45.269" v="2691" actId="2696"/>
        <pc:sldMkLst>
          <pc:docMk/>
          <pc:sldMk cId="3242852386" sldId="262"/>
        </pc:sldMkLst>
      </pc:sldChg>
      <pc:sldChg chg="addSp delSp modSp add del">
        <pc:chgData name="Singhania,Shruti" userId="3670c2a8-62ce-4b6c-bf32-5b544c6e4daa" providerId="ADAL" clId="{21F8B83D-5752-4E36-97E5-F75E96693086}" dt="2020-11-22T16:49:10.859" v="1246" actId="2696"/>
        <pc:sldMkLst>
          <pc:docMk/>
          <pc:sldMk cId="3621677899" sldId="263"/>
        </pc:sldMkLst>
        <pc:spChg chg="del mod topLvl">
          <ac:chgData name="Singhania,Shruti" userId="3670c2a8-62ce-4b6c-bf32-5b544c6e4daa" providerId="ADAL" clId="{21F8B83D-5752-4E36-97E5-F75E96693086}" dt="2020-11-22T16:24:17.815" v="1155" actId="478"/>
          <ac:spMkLst>
            <pc:docMk/>
            <pc:sldMk cId="3621677899" sldId="263"/>
            <ac:spMk id="4" creationId="{BF815B3A-B26F-4DA2-B98F-E07489C2C725}"/>
          </ac:spMkLst>
        </pc:spChg>
        <pc:spChg chg="mod topLvl">
          <ac:chgData name="Singhania,Shruti" userId="3670c2a8-62ce-4b6c-bf32-5b544c6e4daa" providerId="ADAL" clId="{21F8B83D-5752-4E36-97E5-F75E96693086}" dt="2020-11-22T16:25:02.877" v="1159" actId="164"/>
          <ac:spMkLst>
            <pc:docMk/>
            <pc:sldMk cId="3621677899" sldId="263"/>
            <ac:spMk id="5" creationId="{CC030DC4-D784-4ECB-8BAC-A0245E2C1D80}"/>
          </ac:spMkLst>
        </pc:spChg>
        <pc:spChg chg="add mod">
          <ac:chgData name="Singhania,Shruti" userId="3670c2a8-62ce-4b6c-bf32-5b544c6e4daa" providerId="ADAL" clId="{21F8B83D-5752-4E36-97E5-F75E96693086}" dt="2020-11-22T16:46:34.061" v="1244" actId="1076"/>
          <ac:spMkLst>
            <pc:docMk/>
            <pc:sldMk cId="3621677899" sldId="263"/>
            <ac:spMk id="45" creationId="{E129504A-3B3F-434F-AD0F-0E1B845E288D}"/>
          </ac:spMkLst>
        </pc:spChg>
        <pc:grpChg chg="add del">
          <ac:chgData name="Singhania,Shruti" userId="3670c2a8-62ce-4b6c-bf32-5b544c6e4daa" providerId="ADAL" clId="{21F8B83D-5752-4E36-97E5-F75E96693086}" dt="2020-11-22T16:24:04.216" v="1152" actId="165"/>
          <ac:grpSpMkLst>
            <pc:docMk/>
            <pc:sldMk cId="3621677899" sldId="263"/>
            <ac:grpSpMk id="2" creationId="{419FE3A2-5BE3-4B70-BBA2-294B994C4F1C}"/>
          </ac:grpSpMkLst>
        </pc:grpChg>
        <pc:grpChg chg="del mod topLvl">
          <ac:chgData name="Singhania,Shruti" userId="3670c2a8-62ce-4b6c-bf32-5b544c6e4daa" providerId="ADAL" clId="{21F8B83D-5752-4E36-97E5-F75E96693086}" dt="2020-11-22T16:24:09.365" v="1153" actId="478"/>
          <ac:grpSpMkLst>
            <pc:docMk/>
            <pc:sldMk cId="3621677899" sldId="263"/>
            <ac:grpSpMk id="3" creationId="{FB59907E-9CCE-4809-A82E-618A32AEB569}"/>
          </ac:grpSpMkLst>
        </pc:grpChg>
        <pc:grpChg chg="add del mod">
          <ac:chgData name="Singhania,Shruti" userId="3670c2a8-62ce-4b6c-bf32-5b544c6e4daa" providerId="ADAL" clId="{21F8B83D-5752-4E36-97E5-F75E96693086}" dt="2020-11-22T16:25:51.899" v="1162"/>
          <ac:grpSpMkLst>
            <pc:docMk/>
            <pc:sldMk cId="3621677899" sldId="263"/>
            <ac:grpSpMk id="16" creationId="{66291317-F22D-4405-8E16-A22F5DF688B3}"/>
          </ac:grpSpMkLst>
        </pc:grpChg>
        <pc:grpChg chg="add del">
          <ac:chgData name="Singhania,Shruti" userId="3670c2a8-62ce-4b6c-bf32-5b544c6e4daa" providerId="ADAL" clId="{21F8B83D-5752-4E36-97E5-F75E96693086}" dt="2020-11-22T16:27:14.995" v="1170"/>
          <ac:grpSpMkLst>
            <pc:docMk/>
            <pc:sldMk cId="3621677899" sldId="263"/>
            <ac:grpSpMk id="17" creationId="{50CEAEFC-A823-4AB3-9BDB-3C168790B2EA}"/>
          </ac:grpSpMkLst>
        </pc:grpChg>
        <pc:grpChg chg="add del">
          <ac:chgData name="Singhania,Shruti" userId="3670c2a8-62ce-4b6c-bf32-5b544c6e4daa" providerId="ADAL" clId="{21F8B83D-5752-4E36-97E5-F75E96693086}" dt="2020-11-22T16:28:06.241" v="1176"/>
          <ac:grpSpMkLst>
            <pc:docMk/>
            <pc:sldMk cId="3621677899" sldId="263"/>
            <ac:grpSpMk id="31" creationId="{C9652BE3-4066-4BF0-B17C-0499CAC7A78C}"/>
          </ac:grpSpMkLst>
        </pc:grpChg>
        <pc:picChg chg="mod topLvl">
          <ac:chgData name="Singhania,Shruti" userId="3670c2a8-62ce-4b6c-bf32-5b544c6e4daa" providerId="ADAL" clId="{21F8B83D-5752-4E36-97E5-F75E96693086}" dt="2020-11-22T16:25:02.877" v="1159" actId="164"/>
          <ac:picMkLst>
            <pc:docMk/>
            <pc:sldMk cId="3621677899" sldId="263"/>
            <ac:picMk id="6" creationId="{3A98FEF4-B632-4F0A-B8A1-74012D3A50A5}"/>
          </ac:picMkLst>
        </pc:picChg>
      </pc:sldChg>
      <pc:sldChg chg="addSp delSp modSp add setBg modAnim modNotesTx">
        <pc:chgData name="Singhania,Shruti" userId="3670c2a8-62ce-4b6c-bf32-5b544c6e4daa" providerId="ADAL" clId="{21F8B83D-5752-4E36-97E5-F75E96693086}" dt="2020-11-22T20:02:39.342" v="3094"/>
        <pc:sldMkLst>
          <pc:docMk/>
          <pc:sldMk cId="2068961965" sldId="264"/>
        </pc:sldMkLst>
        <pc:spChg chg="mod">
          <ac:chgData name="Singhania,Shruti" userId="3670c2a8-62ce-4b6c-bf32-5b544c6e4daa" providerId="ADAL" clId="{21F8B83D-5752-4E36-97E5-F75E96693086}" dt="2020-11-22T19:55:07.294" v="3051" actId="164"/>
          <ac:spMkLst>
            <pc:docMk/>
            <pc:sldMk cId="2068961965" sldId="264"/>
            <ac:spMk id="4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06.574" v="3063" actId="164"/>
          <ac:spMkLst>
            <pc:docMk/>
            <pc:sldMk cId="2068961965" sldId="264"/>
            <ac:spMk id="5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36.514" v="3064" actId="164"/>
          <ac:spMkLst>
            <pc:docMk/>
            <pc:sldMk cId="2068961965" sldId="264"/>
            <ac:spMk id="6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44.879" v="3065" actId="164"/>
          <ac:spMkLst>
            <pc:docMk/>
            <pc:sldMk cId="2068961965" sldId="264"/>
            <ac:spMk id="7" creationId="{00000000-0000-0000-0000-000000000000}"/>
          </ac:spMkLst>
        </pc:spChg>
        <pc:spChg chg="add mod topLvl">
          <ac:chgData name="Singhania,Shruti" userId="3670c2a8-62ce-4b6c-bf32-5b544c6e4daa" providerId="ADAL" clId="{21F8B83D-5752-4E36-97E5-F75E96693086}" dt="2020-11-22T19:59:06.574" v="3063" actId="164"/>
          <ac:spMkLst>
            <pc:docMk/>
            <pc:sldMk cId="2068961965" sldId="264"/>
            <ac:spMk id="8" creationId="{4DD51020-6741-4B97-BC24-C3723B651C14}"/>
          </ac:spMkLst>
        </pc:spChg>
        <pc:spChg chg="del">
          <ac:chgData name="Singhania,Shruti" userId="3670c2a8-62ce-4b6c-bf32-5b544c6e4daa" providerId="ADAL" clId="{21F8B83D-5752-4E36-97E5-F75E96693086}" dt="2020-11-22T16:49:13.612" v="1247" actId="478"/>
          <ac:spMkLst>
            <pc:docMk/>
            <pc:sldMk cId="2068961965" sldId="264"/>
            <ac:spMk id="9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5:07.294" v="3051" actId="164"/>
          <ac:spMkLst>
            <pc:docMk/>
            <pc:sldMk cId="2068961965" sldId="264"/>
            <ac:spMk id="10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19:59:06.574" v="3063" actId="164"/>
          <ac:spMkLst>
            <pc:docMk/>
            <pc:sldMk cId="2068961965" sldId="264"/>
            <ac:spMk id="11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36.514" v="3064" actId="164"/>
          <ac:spMkLst>
            <pc:docMk/>
            <pc:sldMk cId="2068961965" sldId="264"/>
            <ac:spMk id="12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44.879" v="3065" actId="164"/>
          <ac:spMkLst>
            <pc:docMk/>
            <pc:sldMk cId="2068961965" sldId="264"/>
            <ac:spMk id="13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8:38:48.706" v="2184" actId="1076"/>
          <ac:spMkLst>
            <pc:docMk/>
            <pc:sldMk cId="2068961965" sldId="264"/>
            <ac:spMk id="14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5:07.294" v="3051" actId="164"/>
          <ac:spMkLst>
            <pc:docMk/>
            <pc:sldMk cId="2068961965" sldId="264"/>
            <ac:spMk id="15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19:59:06.574" v="3063" actId="164"/>
          <ac:spMkLst>
            <pc:docMk/>
            <pc:sldMk cId="2068961965" sldId="264"/>
            <ac:spMk id="16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36.514" v="3064" actId="164"/>
          <ac:spMkLst>
            <pc:docMk/>
            <pc:sldMk cId="2068961965" sldId="264"/>
            <ac:spMk id="17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19:59:44.879" v="3065" actId="164"/>
          <ac:spMkLst>
            <pc:docMk/>
            <pc:sldMk cId="2068961965" sldId="264"/>
            <ac:spMk id="18" creationId="{00000000-0000-0000-0000-000000000000}"/>
          </ac:spMkLst>
        </pc:spChg>
        <pc:spChg chg="add mod">
          <ac:chgData name="Singhania,Shruti" userId="3670c2a8-62ce-4b6c-bf32-5b544c6e4daa" providerId="ADAL" clId="{21F8B83D-5752-4E36-97E5-F75E96693086}" dt="2020-11-22T19:55:07.294" v="3051" actId="164"/>
          <ac:spMkLst>
            <pc:docMk/>
            <pc:sldMk cId="2068961965" sldId="264"/>
            <ac:spMk id="19" creationId="{ED7BE1F2-411D-49B8-BB21-D3D091765C46}"/>
          </ac:spMkLst>
        </pc:spChg>
        <pc:spChg chg="add del mod">
          <ac:chgData name="Singhania,Shruti" userId="3670c2a8-62ce-4b6c-bf32-5b544c6e4daa" providerId="ADAL" clId="{21F8B83D-5752-4E36-97E5-F75E96693086}" dt="2020-11-22T18:36:45.573" v="2105"/>
          <ac:spMkLst>
            <pc:docMk/>
            <pc:sldMk cId="2068961965" sldId="264"/>
            <ac:spMk id="21" creationId="{94DE6616-51E3-48C0-A252-734B6FC41CB7}"/>
          </ac:spMkLst>
        </pc:spChg>
        <pc:spChg chg="add mod">
          <ac:chgData name="Singhania,Shruti" userId="3670c2a8-62ce-4b6c-bf32-5b544c6e4daa" providerId="ADAL" clId="{21F8B83D-5752-4E36-97E5-F75E96693086}" dt="2020-11-22T19:59:36.514" v="3064" actId="164"/>
          <ac:spMkLst>
            <pc:docMk/>
            <pc:sldMk cId="2068961965" sldId="264"/>
            <ac:spMk id="23" creationId="{D457736C-CE62-4BAC-A113-EFB782A8C3E1}"/>
          </ac:spMkLst>
        </pc:spChg>
        <pc:spChg chg="add mod">
          <ac:chgData name="Singhania,Shruti" userId="3670c2a8-62ce-4b6c-bf32-5b544c6e4daa" providerId="ADAL" clId="{21F8B83D-5752-4E36-97E5-F75E96693086}" dt="2020-11-22T19:59:44.879" v="3065" actId="164"/>
          <ac:spMkLst>
            <pc:docMk/>
            <pc:sldMk cId="2068961965" sldId="264"/>
            <ac:spMk id="25" creationId="{FB5A37F8-AA75-4274-B4D4-BC217F2310A0}"/>
          </ac:spMkLst>
        </pc:spChg>
        <pc:grpChg chg="add mod">
          <ac:chgData name="Singhania,Shruti" userId="3670c2a8-62ce-4b6c-bf32-5b544c6e4daa" providerId="ADAL" clId="{21F8B83D-5752-4E36-97E5-F75E96693086}" dt="2020-11-22T19:55:07.294" v="3051" actId="164"/>
          <ac:grpSpMkLst>
            <pc:docMk/>
            <pc:sldMk cId="2068961965" sldId="264"/>
            <ac:grpSpMk id="27" creationId="{0C1F8617-6586-431B-A2D7-201697F6F5B9}"/>
          </ac:grpSpMkLst>
        </pc:grpChg>
        <pc:grpChg chg="add del mod">
          <ac:chgData name="Singhania,Shruti" userId="3670c2a8-62ce-4b6c-bf32-5b544c6e4daa" providerId="ADAL" clId="{21F8B83D-5752-4E36-97E5-F75E96693086}" dt="2020-11-22T19:58:57.686" v="3062" actId="165"/>
          <ac:grpSpMkLst>
            <pc:docMk/>
            <pc:sldMk cId="2068961965" sldId="264"/>
            <ac:grpSpMk id="28" creationId="{21F6C278-556F-4C26-A14D-6B27ED576CB8}"/>
          </ac:grpSpMkLst>
        </pc:grpChg>
        <pc:grpChg chg="add mod">
          <ac:chgData name="Singhania,Shruti" userId="3670c2a8-62ce-4b6c-bf32-5b544c6e4daa" providerId="ADAL" clId="{21F8B83D-5752-4E36-97E5-F75E96693086}" dt="2020-11-22T19:59:06.574" v="3063" actId="164"/>
          <ac:grpSpMkLst>
            <pc:docMk/>
            <pc:sldMk cId="2068961965" sldId="264"/>
            <ac:grpSpMk id="29" creationId="{D770916F-FAE2-4B04-A491-15D59785A6A4}"/>
          </ac:grpSpMkLst>
        </pc:grpChg>
        <pc:grpChg chg="add mod">
          <ac:chgData name="Singhania,Shruti" userId="3670c2a8-62ce-4b6c-bf32-5b544c6e4daa" providerId="ADAL" clId="{21F8B83D-5752-4E36-97E5-F75E96693086}" dt="2020-11-22T19:59:36.514" v="3064" actId="164"/>
          <ac:grpSpMkLst>
            <pc:docMk/>
            <pc:sldMk cId="2068961965" sldId="264"/>
            <ac:grpSpMk id="30" creationId="{D3CDBFEA-EF97-4C36-9199-3A8C9786B309}"/>
          </ac:grpSpMkLst>
        </pc:grpChg>
        <pc:grpChg chg="add mod">
          <ac:chgData name="Singhania,Shruti" userId="3670c2a8-62ce-4b6c-bf32-5b544c6e4daa" providerId="ADAL" clId="{21F8B83D-5752-4E36-97E5-F75E96693086}" dt="2020-11-22T19:59:44.879" v="3065" actId="164"/>
          <ac:grpSpMkLst>
            <pc:docMk/>
            <pc:sldMk cId="2068961965" sldId="264"/>
            <ac:grpSpMk id="31" creationId="{0C157A2D-27AF-42C1-B30E-D26E6B3CBC6C}"/>
          </ac:grpSpMkLst>
        </pc:grpChg>
        <pc:picChg chg="add del mod">
          <ac:chgData name="Singhania,Shruti" userId="3670c2a8-62ce-4b6c-bf32-5b544c6e4daa" providerId="ADAL" clId="{21F8B83D-5752-4E36-97E5-F75E96693086}" dt="2020-11-22T16:50:51.705" v="1257" actId="478"/>
          <ac:picMkLst>
            <pc:docMk/>
            <pc:sldMk cId="2068961965" sldId="264"/>
            <ac:picMk id="3" creationId="{669E132F-05C3-479A-86EC-EB9B1B4FC940}"/>
          </ac:picMkLst>
        </pc:picChg>
        <pc:picChg chg="mod topLvl">
          <ac:chgData name="Singhania,Shruti" userId="3670c2a8-62ce-4b6c-bf32-5b544c6e4daa" providerId="ADAL" clId="{21F8B83D-5752-4E36-97E5-F75E96693086}" dt="2020-11-22T19:59:06.574" v="3063" actId="164"/>
          <ac:picMkLst>
            <pc:docMk/>
            <pc:sldMk cId="2068961965" sldId="264"/>
            <ac:picMk id="20" creationId="{00000000-0000-0000-0000-000000000000}"/>
          </ac:picMkLst>
        </pc:picChg>
        <pc:picChg chg="mod">
          <ac:chgData name="Singhania,Shruti" userId="3670c2a8-62ce-4b6c-bf32-5b544c6e4daa" providerId="ADAL" clId="{21F8B83D-5752-4E36-97E5-F75E96693086}" dt="2020-11-22T19:59:44.879" v="3065" actId="164"/>
          <ac:picMkLst>
            <pc:docMk/>
            <pc:sldMk cId="2068961965" sldId="264"/>
            <ac:picMk id="22" creationId="{00000000-0000-0000-0000-000000000000}"/>
          </ac:picMkLst>
        </pc:picChg>
        <pc:picChg chg="mod">
          <ac:chgData name="Singhania,Shruti" userId="3670c2a8-62ce-4b6c-bf32-5b544c6e4daa" providerId="ADAL" clId="{21F8B83D-5752-4E36-97E5-F75E96693086}" dt="2020-11-22T19:59:36.514" v="3064" actId="164"/>
          <ac:picMkLst>
            <pc:docMk/>
            <pc:sldMk cId="2068961965" sldId="264"/>
            <ac:picMk id="24" creationId="{00000000-0000-0000-0000-000000000000}"/>
          </ac:picMkLst>
        </pc:picChg>
        <pc:picChg chg="mod">
          <ac:chgData name="Singhania,Shruti" userId="3670c2a8-62ce-4b6c-bf32-5b544c6e4daa" providerId="ADAL" clId="{21F8B83D-5752-4E36-97E5-F75E96693086}" dt="2020-11-22T19:55:07.294" v="3051" actId="164"/>
          <ac:picMkLst>
            <pc:docMk/>
            <pc:sldMk cId="2068961965" sldId="264"/>
            <ac:picMk id="26" creationId="{00000000-0000-0000-0000-000000000000}"/>
          </ac:picMkLst>
        </pc:picChg>
      </pc:sldChg>
      <pc:sldChg chg="addSp modSp add del">
        <pc:chgData name="Singhania,Shruti" userId="3670c2a8-62ce-4b6c-bf32-5b544c6e4daa" providerId="ADAL" clId="{21F8B83D-5752-4E36-97E5-F75E96693086}" dt="2020-11-22T18:42:11.573" v="2228" actId="2696"/>
        <pc:sldMkLst>
          <pc:docMk/>
          <pc:sldMk cId="2679820623" sldId="265"/>
        </pc:sldMkLst>
        <pc:spChg chg="add mod">
          <ac:chgData name="Singhania,Shruti" userId="3670c2a8-62ce-4b6c-bf32-5b544c6e4daa" providerId="ADAL" clId="{21F8B83D-5752-4E36-97E5-F75E96693086}" dt="2020-11-22T17:58:20.952" v="1692" actId="20577"/>
          <ac:spMkLst>
            <pc:docMk/>
            <pc:sldMk cId="2679820623" sldId="265"/>
            <ac:spMk id="2" creationId="{5FC0E855-7A7A-4EF0-A200-E492D51EF9F8}"/>
          </ac:spMkLst>
        </pc:spChg>
      </pc:sldChg>
      <pc:sldChg chg="addSp delSp modSp ord modAnim">
        <pc:chgData name="Singhania,Shruti" userId="3670c2a8-62ce-4b6c-bf32-5b544c6e4daa" providerId="ADAL" clId="{21F8B83D-5752-4E36-97E5-F75E96693086}" dt="2020-11-22T20:32:06.843" v="3220"/>
        <pc:sldMkLst>
          <pc:docMk/>
          <pc:sldMk cId="306434785" sldId="266"/>
        </pc:sldMkLst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20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21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22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23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24" creationId="{00000000-0000-0000-0000-000000000000}"/>
          </ac:spMkLst>
        </pc:spChg>
        <pc:spChg chg="mod">
          <ac:chgData name="Singhania,Shruti" userId="3670c2a8-62ce-4b6c-bf32-5b544c6e4daa" providerId="ADAL" clId="{21F8B83D-5752-4E36-97E5-F75E96693086}" dt="2020-11-22T20:30:14.161" v="3211" actId="164"/>
          <ac:spMkLst>
            <pc:docMk/>
            <pc:sldMk cId="306434785" sldId="266"/>
            <ac:spMk id="31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33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34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35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36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37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38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54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56" creationId="{00000000-0000-0000-0000-000000000000}"/>
          </ac:spMkLst>
        </pc:spChg>
        <pc:spChg chg="add del 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59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0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1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2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3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4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5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6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7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8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69" creationId="{00000000-0000-0000-0000-000000000000}"/>
          </ac:spMkLst>
        </pc:spChg>
        <pc:spChg chg="add mod">
          <ac:chgData name="Singhania,Shruti" userId="3670c2a8-62ce-4b6c-bf32-5b544c6e4daa" providerId="ADAL" clId="{21F8B83D-5752-4E36-97E5-F75E96693086}" dt="2020-11-22T20:30:04.943" v="3209" actId="571"/>
          <ac:spMkLst>
            <pc:docMk/>
            <pc:sldMk cId="306434785" sldId="266"/>
            <ac:spMk id="74" creationId="{1E2B9A8F-7004-404B-9749-022A5B441619}"/>
          </ac:spMkLst>
        </pc:spChg>
        <pc:spChg chg="add mod">
          <ac:chgData name="Singhania,Shruti" userId="3670c2a8-62ce-4b6c-bf32-5b544c6e4daa" providerId="ADAL" clId="{21F8B83D-5752-4E36-97E5-F75E96693086}" dt="2020-11-22T20:30:04.943" v="3209" actId="571"/>
          <ac:spMkLst>
            <pc:docMk/>
            <pc:sldMk cId="306434785" sldId="266"/>
            <ac:spMk id="76" creationId="{F6073EEF-45AC-4C34-BAAE-5153AD88E81E}"/>
          </ac:spMkLst>
        </pc:spChg>
        <pc:spChg chg="add mod">
          <ac:chgData name="Singhania,Shruti" userId="3670c2a8-62ce-4b6c-bf32-5b544c6e4daa" providerId="ADAL" clId="{21F8B83D-5752-4E36-97E5-F75E96693086}" dt="2020-11-22T20:30:04.943" v="3209" actId="571"/>
          <ac:spMkLst>
            <pc:docMk/>
            <pc:sldMk cId="306434785" sldId="266"/>
            <ac:spMk id="78" creationId="{06853EB3-48A5-4C63-8318-5D870D1AACA8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88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89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0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3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4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5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6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7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8" creationId="{00000000-0000-0000-0000-000000000000}"/>
          </ac:spMkLst>
        </pc:spChg>
        <pc:spChg chg="mod topLvl">
          <ac:chgData name="Singhania,Shruti" userId="3670c2a8-62ce-4b6c-bf32-5b544c6e4daa" providerId="ADAL" clId="{21F8B83D-5752-4E36-97E5-F75E96693086}" dt="2020-11-22T20:30:37.566" v="3215" actId="338"/>
          <ac:spMkLst>
            <pc:docMk/>
            <pc:sldMk cId="306434785" sldId="266"/>
            <ac:spMk id="99" creationId="{00000000-0000-0000-0000-000000000000}"/>
          </ac:spMkLst>
        </pc:spChg>
        <pc:grpChg chg="add mod">
          <ac:chgData name="Singhania,Shruti" userId="3670c2a8-62ce-4b6c-bf32-5b544c6e4daa" providerId="ADAL" clId="{21F8B83D-5752-4E36-97E5-F75E96693086}" dt="2020-11-22T20:30:14.161" v="3211" actId="164"/>
          <ac:grpSpMkLst>
            <pc:docMk/>
            <pc:sldMk cId="306434785" sldId="266"/>
            <ac:grpSpMk id="17" creationId="{592850B5-5CC3-41B8-A5B1-022A7A8D958C}"/>
          </ac:grpSpMkLst>
        </pc:grpChg>
        <pc:grpChg chg="add mod">
          <ac:chgData name="Singhania,Shruti" userId="3670c2a8-62ce-4b6c-bf32-5b544c6e4daa" providerId="ADAL" clId="{21F8B83D-5752-4E36-97E5-F75E96693086}" dt="2020-11-22T20:30:37.566" v="3215" actId="338"/>
          <ac:grpSpMkLst>
            <pc:docMk/>
            <pc:sldMk cId="306434785" sldId="266"/>
            <ac:grpSpMk id="26" creationId="{E151DDF3-340F-4077-B503-289A7AC6E9EF}"/>
          </ac:grpSpMkLst>
        </pc:grpChg>
        <pc:grpChg chg="del">
          <ac:chgData name="Singhania,Shruti" userId="3670c2a8-62ce-4b6c-bf32-5b544c6e4daa" providerId="ADAL" clId="{21F8B83D-5752-4E36-97E5-F75E96693086}" dt="2020-11-22T19:05:32.055" v="2464" actId="165"/>
          <ac:grpSpMkLst>
            <pc:docMk/>
            <pc:sldMk cId="306434785" sldId="266"/>
            <ac:grpSpMk id="110" creationId="{00000000-0000-0000-0000-000000000000}"/>
          </ac:grpSpMkLst>
        </pc:grpChg>
        <pc:picChg chg="add mod">
          <ac:chgData name="Singhania,Shruti" userId="3670c2a8-62ce-4b6c-bf32-5b544c6e4daa" providerId="ADAL" clId="{21F8B83D-5752-4E36-97E5-F75E96693086}" dt="2020-11-22T19:09:45.746" v="2576" actId="14100"/>
          <ac:picMkLst>
            <pc:docMk/>
            <pc:sldMk cId="306434785" sldId="266"/>
            <ac:picMk id="3" creationId="{56C89774-3449-4E59-9D81-4BFEBF7E49DB}"/>
          </ac:picMkLst>
        </pc:picChg>
        <pc:picChg chg="add mod">
          <ac:chgData name="Singhania,Shruti" userId="3670c2a8-62ce-4b6c-bf32-5b544c6e4daa" providerId="ADAL" clId="{21F8B83D-5752-4E36-97E5-F75E96693086}" dt="2020-11-22T19:09:30.447" v="2571" actId="1076"/>
          <ac:picMkLst>
            <pc:docMk/>
            <pc:sldMk cId="306434785" sldId="266"/>
            <ac:picMk id="5" creationId="{325D5004-9BB2-4869-8DB8-BD2E2E8F974A}"/>
          </ac:picMkLst>
        </pc:picChg>
        <pc:picChg chg="add mod">
          <ac:chgData name="Singhania,Shruti" userId="3670c2a8-62ce-4b6c-bf32-5b544c6e4daa" providerId="ADAL" clId="{21F8B83D-5752-4E36-97E5-F75E96693086}" dt="2020-11-22T19:16:00.860" v="2657" actId="1076"/>
          <ac:picMkLst>
            <pc:docMk/>
            <pc:sldMk cId="306434785" sldId="266"/>
            <ac:picMk id="7" creationId="{309A04F3-868E-42AE-AC59-558DF11C107C}"/>
          </ac:picMkLst>
        </pc:picChg>
        <pc:picChg chg="add del mod">
          <ac:chgData name="Singhania,Shruti" userId="3670c2a8-62ce-4b6c-bf32-5b544c6e4daa" providerId="ADAL" clId="{21F8B83D-5752-4E36-97E5-F75E96693086}" dt="2020-11-22T19:19:47.507" v="2669" actId="478"/>
          <ac:picMkLst>
            <pc:docMk/>
            <pc:sldMk cId="306434785" sldId="266"/>
            <ac:picMk id="9" creationId="{9AF58150-70F1-4DDD-8752-68EE631ABF2F}"/>
          </ac:picMkLst>
        </pc:picChg>
        <pc:picChg chg="add mod">
          <ac:chgData name="Singhania,Shruti" userId="3670c2a8-62ce-4b6c-bf32-5b544c6e4daa" providerId="ADAL" clId="{21F8B83D-5752-4E36-97E5-F75E96693086}" dt="2020-11-22T19:19:25.436" v="2668" actId="1076"/>
          <ac:picMkLst>
            <pc:docMk/>
            <pc:sldMk cId="306434785" sldId="266"/>
            <ac:picMk id="11" creationId="{60ECF3D8-18C8-4C42-A5CE-A943D152ABE3}"/>
          </ac:picMkLst>
        </pc:picChg>
        <pc:picChg chg="del mod topLvl">
          <ac:chgData name="Singhania,Shruti" userId="3670c2a8-62ce-4b6c-bf32-5b544c6e4daa" providerId="ADAL" clId="{21F8B83D-5752-4E36-97E5-F75E96693086}" dt="2020-11-22T19:06:33.191" v="2482" actId="478"/>
          <ac:picMkLst>
            <pc:docMk/>
            <pc:sldMk cId="306434785" sldId="266"/>
            <ac:picMk id="71" creationId="{00000000-0000-0000-0000-000000000000}"/>
          </ac:picMkLst>
        </pc:picChg>
        <pc:picChg chg="del mod topLvl">
          <ac:chgData name="Singhania,Shruti" userId="3670c2a8-62ce-4b6c-bf32-5b544c6e4daa" providerId="ADAL" clId="{21F8B83D-5752-4E36-97E5-F75E96693086}" dt="2020-11-22T19:08:17.844" v="2560" actId="478"/>
          <ac:picMkLst>
            <pc:docMk/>
            <pc:sldMk cId="306434785" sldId="266"/>
            <ac:picMk id="73" creationId="{00000000-0000-0000-0000-000000000000}"/>
          </ac:picMkLst>
        </pc:picChg>
        <pc:picChg chg="add del mod topLvl">
          <ac:chgData name="Singhania,Shruti" userId="3670c2a8-62ce-4b6c-bf32-5b544c6e4daa" providerId="ADAL" clId="{21F8B83D-5752-4E36-97E5-F75E96693086}" dt="2020-11-22T19:05:59.511" v="2473" actId="478"/>
          <ac:picMkLst>
            <pc:docMk/>
            <pc:sldMk cId="306434785" sldId="266"/>
            <ac:picMk id="75" creationId="{00000000-0000-0000-0000-000000000000}"/>
          </ac:picMkLst>
        </pc:picChg>
        <pc:picChg chg="del mod topLvl">
          <ac:chgData name="Singhania,Shruti" userId="3670c2a8-62ce-4b6c-bf32-5b544c6e4daa" providerId="ADAL" clId="{21F8B83D-5752-4E36-97E5-F75E96693086}" dt="2020-11-22T19:08:29.640" v="2564" actId="478"/>
          <ac:picMkLst>
            <pc:docMk/>
            <pc:sldMk cId="306434785" sldId="266"/>
            <ac:picMk id="77" creationId="{00000000-0000-0000-0000-000000000000}"/>
          </ac:picMkLst>
        </pc:picChg>
        <pc:picChg chg="del mod topLvl">
          <ac:chgData name="Singhania,Shruti" userId="3670c2a8-62ce-4b6c-bf32-5b544c6e4daa" providerId="ADAL" clId="{21F8B83D-5752-4E36-97E5-F75E96693086}" dt="2020-11-22T19:08:19.899" v="2561" actId="478"/>
          <ac:picMkLst>
            <pc:docMk/>
            <pc:sldMk cId="306434785" sldId="266"/>
            <ac:picMk id="79" creationId="{00000000-0000-0000-0000-000000000000}"/>
          </ac:picMkLst>
        </pc:picChg>
        <pc:picChg chg="add mod">
          <ac:chgData name="Singhania,Shruti" userId="3670c2a8-62ce-4b6c-bf32-5b544c6e4daa" providerId="ADAL" clId="{21F8B83D-5752-4E36-97E5-F75E96693086}" dt="2020-11-22T20:30:04.943" v="3209" actId="571"/>
          <ac:picMkLst>
            <pc:docMk/>
            <pc:sldMk cId="306434785" sldId="266"/>
            <ac:picMk id="80" creationId="{14A67728-C772-425A-A33D-92230695F3F9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81" creationId="{00000000-0000-0000-0000-000000000000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83" creationId="{00000000-0000-0000-0000-000000000000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85" creationId="{00000000-0000-0000-0000-000000000000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87" creationId="{00000000-0000-0000-0000-000000000000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92" creationId="{00000000-0000-0000-0000-000000000000}"/>
          </ac:picMkLst>
        </pc:picChg>
        <pc:picChg chg="del mod topLvl">
          <ac:chgData name="Singhania,Shruti" userId="3670c2a8-62ce-4b6c-bf32-5b544c6e4daa" providerId="ADAL" clId="{21F8B83D-5752-4E36-97E5-F75E96693086}" dt="2020-11-22T19:08:22.023" v="2562" actId="478"/>
          <ac:picMkLst>
            <pc:docMk/>
            <pc:sldMk cId="306434785" sldId="266"/>
            <ac:picMk id="101" creationId="{00000000-0000-0000-0000-000000000000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103" creationId="{00000000-0000-0000-0000-000000000000}"/>
          </ac:picMkLst>
        </pc:picChg>
        <pc:picChg chg="del mod topLvl">
          <ac:chgData name="Singhania,Shruti" userId="3670c2a8-62ce-4b6c-bf32-5b544c6e4daa" providerId="ADAL" clId="{21F8B83D-5752-4E36-97E5-F75E96693086}" dt="2020-11-22T19:06:54.102" v="2486" actId="478"/>
          <ac:picMkLst>
            <pc:docMk/>
            <pc:sldMk cId="306434785" sldId="266"/>
            <ac:picMk id="105" creationId="{00000000-0000-0000-0000-000000000000}"/>
          </ac:picMkLst>
        </pc:picChg>
        <pc:picChg chg="del mod topLvl">
          <ac:chgData name="Singhania,Shruti" userId="3670c2a8-62ce-4b6c-bf32-5b544c6e4daa" providerId="ADAL" clId="{21F8B83D-5752-4E36-97E5-F75E96693086}" dt="2020-11-22T19:08:14.601" v="2559" actId="478"/>
          <ac:picMkLst>
            <pc:docMk/>
            <pc:sldMk cId="306434785" sldId="266"/>
            <ac:picMk id="107" creationId="{00000000-0000-0000-0000-000000000000}"/>
          </ac:picMkLst>
        </pc:picChg>
        <pc:picChg chg="mod topLvl">
          <ac:chgData name="Singhania,Shruti" userId="3670c2a8-62ce-4b6c-bf32-5b544c6e4daa" providerId="ADAL" clId="{21F8B83D-5752-4E36-97E5-F75E96693086}" dt="2020-11-22T20:30:37.566" v="3215" actId="338"/>
          <ac:picMkLst>
            <pc:docMk/>
            <pc:sldMk cId="306434785" sldId="266"/>
            <ac:picMk id="109" creationId="{00000000-0000-0000-0000-000000000000}"/>
          </ac:picMkLst>
        </pc:picChg>
        <pc:cxnChg chg="mod topLvl">
          <ac:chgData name="Singhania,Shruti" userId="3670c2a8-62ce-4b6c-bf32-5b544c6e4daa" providerId="ADAL" clId="{21F8B83D-5752-4E36-97E5-F75E96693086}" dt="2020-11-22T20:30:37.566" v="3215" actId="338"/>
          <ac:cxnSpMkLst>
            <pc:docMk/>
            <pc:sldMk cId="306434785" sldId="266"/>
            <ac:cxnSpMk id="41" creationId="{00000000-0000-0000-0000-000000000000}"/>
          </ac:cxnSpMkLst>
        </pc:cxnChg>
        <pc:cxnChg chg="mod topLvl">
          <ac:chgData name="Singhania,Shruti" userId="3670c2a8-62ce-4b6c-bf32-5b544c6e4daa" providerId="ADAL" clId="{21F8B83D-5752-4E36-97E5-F75E96693086}" dt="2020-11-22T20:30:37.566" v="3215" actId="338"/>
          <ac:cxnSpMkLst>
            <pc:docMk/>
            <pc:sldMk cId="306434785" sldId="266"/>
            <ac:cxnSpMk id="42" creationId="{00000000-0000-0000-0000-000000000000}"/>
          </ac:cxnSpMkLst>
        </pc:cxnChg>
        <pc:cxnChg chg="mod topLvl">
          <ac:chgData name="Singhania,Shruti" userId="3670c2a8-62ce-4b6c-bf32-5b544c6e4daa" providerId="ADAL" clId="{21F8B83D-5752-4E36-97E5-F75E96693086}" dt="2020-11-22T20:30:37.566" v="3215" actId="338"/>
          <ac:cxnSpMkLst>
            <pc:docMk/>
            <pc:sldMk cId="306434785" sldId="266"/>
            <ac:cxnSpMk id="45" creationId="{00000000-0000-0000-0000-000000000000}"/>
          </ac:cxnSpMkLst>
        </pc:cxnChg>
        <pc:cxnChg chg="mod topLvl">
          <ac:chgData name="Singhania,Shruti" userId="3670c2a8-62ce-4b6c-bf32-5b544c6e4daa" providerId="ADAL" clId="{21F8B83D-5752-4E36-97E5-F75E96693086}" dt="2020-11-22T20:30:37.566" v="3215" actId="338"/>
          <ac:cxnSpMkLst>
            <pc:docMk/>
            <pc:sldMk cId="306434785" sldId="266"/>
            <ac:cxnSpMk id="48" creationId="{00000000-0000-0000-0000-000000000000}"/>
          </ac:cxnSpMkLst>
        </pc:cxnChg>
        <pc:cxnChg chg="mod topLvl">
          <ac:chgData name="Singhania,Shruti" userId="3670c2a8-62ce-4b6c-bf32-5b544c6e4daa" providerId="ADAL" clId="{21F8B83D-5752-4E36-97E5-F75E96693086}" dt="2020-11-22T20:30:37.566" v="3215" actId="338"/>
          <ac:cxnSpMkLst>
            <pc:docMk/>
            <pc:sldMk cId="306434785" sldId="266"/>
            <ac:cxnSpMk id="51" creationId="{00000000-0000-0000-0000-000000000000}"/>
          </ac:cxnSpMkLst>
        </pc:cxnChg>
      </pc:sldChg>
      <pc:sldChg chg="addSp delSp modSp modAnim">
        <pc:chgData name="Singhania,Shruti" userId="3670c2a8-62ce-4b6c-bf32-5b544c6e4daa" providerId="ADAL" clId="{21F8B83D-5752-4E36-97E5-F75E96693086}" dt="2020-11-22T20:19:58.485" v="3158"/>
        <pc:sldMkLst>
          <pc:docMk/>
          <pc:sldMk cId="1632735504" sldId="267"/>
        </pc:sldMkLst>
        <pc:spChg chg="mod">
          <ac:chgData name="Singhania,Shruti" userId="3670c2a8-62ce-4b6c-bf32-5b544c6e4daa" providerId="ADAL" clId="{21F8B83D-5752-4E36-97E5-F75E96693086}" dt="2020-11-22T20:14:04.021" v="3131" actId="164"/>
          <ac:spMkLst>
            <pc:docMk/>
            <pc:sldMk cId="1632735504" sldId="267"/>
            <ac:spMk id="22" creationId="{060D9889-9CC7-43F0-9528-D0296EA32C3C}"/>
          </ac:spMkLst>
        </pc:spChg>
        <pc:spChg chg="mod topLvl">
          <ac:chgData name="Singhania,Shruti" userId="3670c2a8-62ce-4b6c-bf32-5b544c6e4daa" providerId="ADAL" clId="{21F8B83D-5752-4E36-97E5-F75E96693086}" dt="2020-11-22T20:14:43.486" v="3140" actId="338"/>
          <ac:spMkLst>
            <pc:docMk/>
            <pc:sldMk cId="1632735504" sldId="267"/>
            <ac:spMk id="25" creationId="{84D2818E-82B8-44DF-9A57-362033DC265A}"/>
          </ac:spMkLst>
        </pc:spChg>
        <pc:spChg chg="mod topLvl">
          <ac:chgData name="Singhania,Shruti" userId="3670c2a8-62ce-4b6c-bf32-5b544c6e4daa" providerId="ADAL" clId="{21F8B83D-5752-4E36-97E5-F75E96693086}" dt="2020-11-22T20:14:19.195" v="3133" actId="164"/>
          <ac:spMkLst>
            <pc:docMk/>
            <pc:sldMk cId="1632735504" sldId="267"/>
            <ac:spMk id="33" creationId="{BB64A515-CA6D-4C91-8C30-63C24B69E5D3}"/>
          </ac:spMkLst>
        </pc:spChg>
        <pc:spChg chg="mod">
          <ac:chgData name="Singhania,Shruti" userId="3670c2a8-62ce-4b6c-bf32-5b544c6e4daa" providerId="ADAL" clId="{21F8B83D-5752-4E36-97E5-F75E96693086}" dt="2020-11-22T18:08:30.068" v="1749" actId="164"/>
          <ac:spMkLst>
            <pc:docMk/>
            <pc:sldMk cId="1632735504" sldId="267"/>
            <ac:spMk id="35" creationId="{FBA13667-A8AD-46E8-ACFB-02CED9D72F1A}"/>
          </ac:spMkLst>
        </pc:spChg>
        <pc:spChg chg="mod">
          <ac:chgData name="Singhania,Shruti" userId="3670c2a8-62ce-4b6c-bf32-5b544c6e4daa" providerId="ADAL" clId="{21F8B83D-5752-4E36-97E5-F75E96693086}" dt="2020-11-22T20:14:53.186" v="3143" actId="164"/>
          <ac:spMkLst>
            <pc:docMk/>
            <pc:sldMk cId="1632735504" sldId="267"/>
            <ac:spMk id="36" creationId="{A3622DD0-3A7F-4122-A33A-36C2FBACFCE7}"/>
          </ac:spMkLst>
        </pc:spChg>
        <pc:spChg chg="mod">
          <ac:chgData name="Singhania,Shruti" userId="3670c2a8-62ce-4b6c-bf32-5b544c6e4daa" providerId="ADAL" clId="{21F8B83D-5752-4E36-97E5-F75E96693086}" dt="2020-11-22T17:56:43.133" v="1662" actId="6549"/>
          <ac:spMkLst>
            <pc:docMk/>
            <pc:sldMk cId="1632735504" sldId="267"/>
            <ac:spMk id="48" creationId="{4895479F-D6FB-40D7-928B-2E9690EB4851}"/>
          </ac:spMkLst>
        </pc:spChg>
        <pc:spChg chg="del mod topLvl">
          <ac:chgData name="Singhania,Shruti" userId="3670c2a8-62ce-4b6c-bf32-5b544c6e4daa" providerId="ADAL" clId="{21F8B83D-5752-4E36-97E5-F75E96693086}" dt="2020-11-22T17:56:57.205" v="1667" actId="478"/>
          <ac:spMkLst>
            <pc:docMk/>
            <pc:sldMk cId="1632735504" sldId="267"/>
            <ac:spMk id="57" creationId="{C1303E31-465D-4F51-BA53-6D2A306BE3CD}"/>
          </ac:spMkLst>
        </pc:spChg>
        <pc:spChg chg="del topLvl">
          <ac:chgData name="Singhania,Shruti" userId="3670c2a8-62ce-4b6c-bf32-5b544c6e4daa" providerId="ADAL" clId="{21F8B83D-5752-4E36-97E5-F75E96693086}" dt="2020-11-22T17:57:00.672" v="1668" actId="478"/>
          <ac:spMkLst>
            <pc:docMk/>
            <pc:sldMk cId="1632735504" sldId="267"/>
            <ac:spMk id="58" creationId="{956F8BE2-7F22-462B-92BC-C0AC348560C5}"/>
          </ac:spMkLst>
        </pc:spChg>
        <pc:spChg chg="del mod">
          <ac:chgData name="Singhania,Shruti" userId="3670c2a8-62ce-4b6c-bf32-5b544c6e4daa" providerId="ADAL" clId="{21F8B83D-5752-4E36-97E5-F75E96693086}" dt="2020-11-22T17:57:35.753" v="1685"/>
          <ac:spMkLst>
            <pc:docMk/>
            <pc:sldMk cId="1632735504" sldId="267"/>
            <ac:spMk id="62" creationId="{DDF5A502-E525-43F9-A87D-D12EEC894B81}"/>
          </ac:spMkLst>
        </pc:spChg>
        <pc:spChg chg="mod">
          <ac:chgData name="Singhania,Shruti" userId="3670c2a8-62ce-4b6c-bf32-5b544c6e4daa" providerId="ADAL" clId="{21F8B83D-5752-4E36-97E5-F75E96693086}" dt="2020-11-22T20:13:15.583" v="3124" actId="1076"/>
          <ac:spMkLst>
            <pc:docMk/>
            <pc:sldMk cId="1632735504" sldId="267"/>
            <ac:spMk id="63" creationId="{2635B3CA-8EBE-4C9B-B685-AC52F04756DA}"/>
          </ac:spMkLst>
        </pc:spChg>
        <pc:grpChg chg="add mod">
          <ac:chgData name="Singhania,Shruti" userId="3670c2a8-62ce-4b6c-bf32-5b544c6e4daa" providerId="ADAL" clId="{21F8B83D-5752-4E36-97E5-F75E96693086}" dt="2020-11-22T20:15:00.470" v="3145" actId="1076"/>
          <ac:grpSpMkLst>
            <pc:docMk/>
            <pc:sldMk cId="1632735504" sldId="267"/>
            <ac:grpSpMk id="8" creationId="{26D1A4CA-50DF-4F31-8C92-976D1F1EA494}"/>
          </ac:grpSpMkLst>
        </pc:grpChg>
        <pc:grpChg chg="add del mod">
          <ac:chgData name="Singhania,Shruti" userId="3670c2a8-62ce-4b6c-bf32-5b544c6e4daa" providerId="ADAL" clId="{21F8B83D-5752-4E36-97E5-F75E96693086}" dt="2020-11-22T18:15:58.242" v="1773" actId="165"/>
          <ac:grpSpMkLst>
            <pc:docMk/>
            <pc:sldMk cId="1632735504" sldId="267"/>
            <ac:grpSpMk id="9" creationId="{C734ED87-9B93-40CC-A1EE-F9BE59559A98}"/>
          </ac:grpSpMkLst>
        </pc:grpChg>
        <pc:grpChg chg="add del mod">
          <ac:chgData name="Singhania,Shruti" userId="3670c2a8-62ce-4b6c-bf32-5b544c6e4daa" providerId="ADAL" clId="{21F8B83D-5752-4E36-97E5-F75E96693086}" dt="2020-11-22T18:42:46.352" v="2229" actId="165"/>
          <ac:grpSpMkLst>
            <pc:docMk/>
            <pc:sldMk cId="1632735504" sldId="267"/>
            <ac:grpSpMk id="10" creationId="{819336D1-320D-4DEE-BAD5-1B04A43ED1A2}"/>
          </ac:grpSpMkLst>
        </pc:grpChg>
        <pc:grpChg chg="add del mod">
          <ac:chgData name="Singhania,Shruti" userId="3670c2a8-62ce-4b6c-bf32-5b544c6e4daa" providerId="ADAL" clId="{21F8B83D-5752-4E36-97E5-F75E96693086}" dt="2020-11-22T20:13:26.802" v="3127" actId="165"/>
          <ac:grpSpMkLst>
            <pc:docMk/>
            <pc:sldMk cId="1632735504" sldId="267"/>
            <ac:grpSpMk id="19" creationId="{01E39C1D-E578-4F83-BA3D-A59D2088E289}"/>
          </ac:grpSpMkLst>
        </pc:grpChg>
        <pc:grpChg chg="add del mod">
          <ac:chgData name="Singhania,Shruti" userId="3670c2a8-62ce-4b6c-bf32-5b544c6e4daa" providerId="ADAL" clId="{21F8B83D-5752-4E36-97E5-F75E96693086}" dt="2020-11-22T20:13:04.918" v="3122" actId="165"/>
          <ac:grpSpMkLst>
            <pc:docMk/>
            <pc:sldMk cId="1632735504" sldId="267"/>
            <ac:grpSpMk id="20" creationId="{72EF2A57-BD6B-4A4D-B3CB-2A26AEBC1F07}"/>
          </ac:grpSpMkLst>
        </pc:grpChg>
        <pc:grpChg chg="add del mod">
          <ac:chgData name="Singhania,Shruti" userId="3670c2a8-62ce-4b6c-bf32-5b544c6e4daa" providerId="ADAL" clId="{21F8B83D-5752-4E36-97E5-F75E96693086}" dt="2020-11-22T20:14:09.356" v="3132" actId="165"/>
          <ac:grpSpMkLst>
            <pc:docMk/>
            <pc:sldMk cId="1632735504" sldId="267"/>
            <ac:grpSpMk id="21" creationId="{4B478AB3-CE08-40CD-A74F-942761AE4F5D}"/>
          </ac:grpSpMkLst>
        </pc:grpChg>
        <pc:grpChg chg="add mod">
          <ac:chgData name="Singhania,Shruti" userId="3670c2a8-62ce-4b6c-bf32-5b544c6e4daa" providerId="ADAL" clId="{21F8B83D-5752-4E36-97E5-F75E96693086}" dt="2020-11-22T20:13:58.366" v="3130" actId="164"/>
          <ac:grpSpMkLst>
            <pc:docMk/>
            <pc:sldMk cId="1632735504" sldId="267"/>
            <ac:grpSpMk id="23" creationId="{11451598-460B-404A-B2F2-E519581410EF}"/>
          </ac:grpSpMkLst>
        </pc:grpChg>
        <pc:grpChg chg="add mod">
          <ac:chgData name="Singhania,Shruti" userId="3670c2a8-62ce-4b6c-bf32-5b544c6e4daa" providerId="ADAL" clId="{21F8B83D-5752-4E36-97E5-F75E96693086}" dt="2020-11-22T20:14:24.596" v="3137" actId="1076"/>
          <ac:grpSpMkLst>
            <pc:docMk/>
            <pc:sldMk cId="1632735504" sldId="267"/>
            <ac:grpSpMk id="24" creationId="{DBCCFDFC-751D-4A53-B079-AAF5103E8F6E}"/>
          </ac:grpSpMkLst>
        </pc:grpChg>
        <pc:grpChg chg="add mod">
          <ac:chgData name="Singhania,Shruti" userId="3670c2a8-62ce-4b6c-bf32-5b544c6e4daa" providerId="ADAL" clId="{21F8B83D-5752-4E36-97E5-F75E96693086}" dt="2020-11-22T20:14:22.300" v="3135" actId="1076"/>
          <ac:grpSpMkLst>
            <pc:docMk/>
            <pc:sldMk cId="1632735504" sldId="267"/>
            <ac:grpSpMk id="26" creationId="{C881F7D1-BB4A-4867-A549-D75D774A3125}"/>
          </ac:grpSpMkLst>
        </pc:grpChg>
        <pc:grpChg chg="add mod">
          <ac:chgData name="Singhania,Shruti" userId="3670c2a8-62ce-4b6c-bf32-5b544c6e4daa" providerId="ADAL" clId="{21F8B83D-5752-4E36-97E5-F75E96693086}" dt="2020-11-22T20:14:46.241" v="3142" actId="1076"/>
          <ac:grpSpMkLst>
            <pc:docMk/>
            <pc:sldMk cId="1632735504" sldId="267"/>
            <ac:grpSpMk id="27" creationId="{FA50E3D1-475A-4DB1-95E7-C8B467326CBA}"/>
          </ac:grpSpMkLst>
        </pc:grpChg>
        <pc:grpChg chg="add mod">
          <ac:chgData name="Singhania,Shruti" userId="3670c2a8-62ce-4b6c-bf32-5b544c6e4daa" providerId="ADAL" clId="{21F8B83D-5752-4E36-97E5-F75E96693086}" dt="2020-11-22T20:14:53.186" v="3143" actId="164"/>
          <ac:grpSpMkLst>
            <pc:docMk/>
            <pc:sldMk cId="1632735504" sldId="267"/>
            <ac:grpSpMk id="28" creationId="{715E0EE7-9E35-492F-9803-71B3BBC9E4A2}"/>
          </ac:grpSpMkLst>
        </pc:grpChg>
        <pc:grpChg chg="del">
          <ac:chgData name="Singhania,Shruti" userId="3670c2a8-62ce-4b6c-bf32-5b544c6e4daa" providerId="ADAL" clId="{21F8B83D-5752-4E36-97E5-F75E96693086}" dt="2020-11-22T17:56:47.726" v="1663" actId="478"/>
          <ac:grpSpMkLst>
            <pc:docMk/>
            <pc:sldMk cId="1632735504" sldId="267"/>
            <ac:grpSpMk id="49" creationId="{3CDE1CCD-7E01-499D-AB0D-70780945FCC8}"/>
          </ac:grpSpMkLst>
        </pc:grpChg>
        <pc:grpChg chg="del">
          <ac:chgData name="Singhania,Shruti" userId="3670c2a8-62ce-4b6c-bf32-5b544c6e4daa" providerId="ADAL" clId="{21F8B83D-5752-4E36-97E5-F75E96693086}" dt="2020-11-22T17:56:51.562" v="1664" actId="478"/>
          <ac:grpSpMkLst>
            <pc:docMk/>
            <pc:sldMk cId="1632735504" sldId="267"/>
            <ac:grpSpMk id="50" creationId="{5CCF7E0D-40E9-4C7F-A00E-18EE259C5EBD}"/>
          </ac:grpSpMkLst>
        </pc:grpChg>
        <pc:grpChg chg="del">
          <ac:chgData name="Singhania,Shruti" userId="3670c2a8-62ce-4b6c-bf32-5b544c6e4daa" providerId="ADAL" clId="{21F8B83D-5752-4E36-97E5-F75E96693086}" dt="2020-11-22T17:56:37.055" v="1659" actId="478"/>
          <ac:grpSpMkLst>
            <pc:docMk/>
            <pc:sldMk cId="1632735504" sldId="267"/>
            <ac:grpSpMk id="53" creationId="{4536DEBB-3B80-4C84-BE50-4EC33D23793F}"/>
          </ac:grpSpMkLst>
        </pc:grpChg>
        <pc:grpChg chg="del">
          <ac:chgData name="Singhania,Shruti" userId="3670c2a8-62ce-4b6c-bf32-5b544c6e4daa" providerId="ADAL" clId="{21F8B83D-5752-4E36-97E5-F75E96693086}" dt="2020-11-22T17:56:57.205" v="1667" actId="478"/>
          <ac:grpSpMkLst>
            <pc:docMk/>
            <pc:sldMk cId="1632735504" sldId="267"/>
            <ac:grpSpMk id="56" creationId="{13131EA9-4159-494D-B952-E3723A530C85}"/>
          </ac:grpSpMkLst>
        </pc:grpChg>
        <pc:grpChg chg="del">
          <ac:chgData name="Singhania,Shruti" userId="3670c2a8-62ce-4b6c-bf32-5b544c6e4daa" providerId="ADAL" clId="{21F8B83D-5752-4E36-97E5-F75E96693086}" dt="2020-11-22T17:57:05.011" v="1669" actId="478"/>
          <ac:grpSpMkLst>
            <pc:docMk/>
            <pc:sldMk cId="1632735504" sldId="267"/>
            <ac:grpSpMk id="59" creationId="{77D6DAAB-05C0-44D3-8D91-4F0D9169960C}"/>
          </ac:grpSpMkLst>
        </pc:grpChg>
        <pc:picChg chg="add del mod topLvl">
          <ac:chgData name="Singhania,Shruti" userId="3670c2a8-62ce-4b6c-bf32-5b544c6e4daa" providerId="ADAL" clId="{21F8B83D-5752-4E36-97E5-F75E96693086}" dt="2020-11-22T18:44:20.620" v="2240" actId="478"/>
          <ac:picMkLst>
            <pc:docMk/>
            <pc:sldMk cId="1632735504" sldId="267"/>
            <ac:picMk id="3" creationId="{A3340103-BC04-4F89-8D11-FC05612F0004}"/>
          </ac:picMkLst>
        </pc:picChg>
        <pc:picChg chg="add mod">
          <ac:chgData name="Singhania,Shruti" userId="3670c2a8-62ce-4b6c-bf32-5b544c6e4daa" providerId="ADAL" clId="{21F8B83D-5752-4E36-97E5-F75E96693086}" dt="2020-11-22T18:08:30.068" v="1749" actId="164"/>
          <ac:picMkLst>
            <pc:docMk/>
            <pc:sldMk cId="1632735504" sldId="267"/>
            <ac:picMk id="5" creationId="{C7AB08BC-75D1-4902-A215-9392CCD81106}"/>
          </ac:picMkLst>
        </pc:picChg>
        <pc:picChg chg="add mod topLvl">
          <ac:chgData name="Singhania,Shruti" userId="3670c2a8-62ce-4b6c-bf32-5b544c6e4daa" providerId="ADAL" clId="{21F8B83D-5752-4E36-97E5-F75E96693086}" dt="2020-11-22T20:14:43.486" v="3140" actId="338"/>
          <ac:picMkLst>
            <pc:docMk/>
            <pc:sldMk cId="1632735504" sldId="267"/>
            <ac:picMk id="7" creationId="{7963150D-CAE9-4310-9FBA-7D03032158E9}"/>
          </ac:picMkLst>
        </pc:picChg>
        <pc:picChg chg="add mod">
          <ac:chgData name="Singhania,Shruti" userId="3670c2a8-62ce-4b6c-bf32-5b544c6e4daa" providerId="ADAL" clId="{21F8B83D-5752-4E36-97E5-F75E96693086}" dt="2020-11-22T20:14:53.186" v="3143" actId="164"/>
          <ac:picMkLst>
            <pc:docMk/>
            <pc:sldMk cId="1632735504" sldId="267"/>
            <ac:picMk id="12" creationId="{59F75F7D-6B91-4469-A71B-31407251F6E8}"/>
          </ac:picMkLst>
        </pc:picChg>
        <pc:picChg chg="add mod">
          <ac:chgData name="Singhania,Shruti" userId="3670c2a8-62ce-4b6c-bf32-5b544c6e4daa" providerId="ADAL" clId="{21F8B83D-5752-4E36-97E5-F75E96693086}" dt="2020-11-22T20:14:19.195" v="3133" actId="164"/>
          <ac:picMkLst>
            <pc:docMk/>
            <pc:sldMk cId="1632735504" sldId="267"/>
            <ac:picMk id="14" creationId="{DE066D79-70D1-4F81-8E8B-3470DAA3150A}"/>
          </ac:picMkLst>
        </pc:picChg>
        <pc:picChg chg="add del mod">
          <ac:chgData name="Singhania,Shruti" userId="3670c2a8-62ce-4b6c-bf32-5b544c6e4daa" providerId="ADAL" clId="{21F8B83D-5752-4E36-97E5-F75E96693086}" dt="2020-11-22T19:23:10.048" v="2681" actId="478"/>
          <ac:picMkLst>
            <pc:docMk/>
            <pc:sldMk cId="1632735504" sldId="267"/>
            <ac:picMk id="16" creationId="{A12DA41D-8F70-4E75-B9A4-639DC573B536}"/>
          </ac:picMkLst>
        </pc:picChg>
        <pc:picChg chg="add mod">
          <ac:chgData name="Singhania,Shruti" userId="3670c2a8-62ce-4b6c-bf32-5b544c6e4daa" providerId="ADAL" clId="{21F8B83D-5752-4E36-97E5-F75E96693086}" dt="2020-11-22T20:14:04.021" v="3131" actId="164"/>
          <ac:picMkLst>
            <pc:docMk/>
            <pc:sldMk cId="1632735504" sldId="267"/>
            <ac:picMk id="18" creationId="{02561A28-F5E2-4EDF-B4DD-D45A5CAEF35E}"/>
          </ac:picMkLst>
        </pc:picChg>
        <pc:picChg chg="del mod">
          <ac:chgData name="Singhania,Shruti" userId="3670c2a8-62ce-4b6c-bf32-5b544c6e4daa" providerId="ADAL" clId="{21F8B83D-5752-4E36-97E5-F75E96693086}" dt="2020-11-22T18:05:47.281" v="1739" actId="478"/>
          <ac:picMkLst>
            <pc:docMk/>
            <pc:sldMk cId="1632735504" sldId="267"/>
            <ac:picMk id="38" creationId="{EDB7E05C-C0CE-4E61-BCCF-9BC8F289D986}"/>
          </ac:picMkLst>
        </pc:picChg>
        <pc:picChg chg="add del mod">
          <ac:chgData name="Singhania,Shruti" userId="3670c2a8-62ce-4b6c-bf32-5b544c6e4daa" providerId="ADAL" clId="{21F8B83D-5752-4E36-97E5-F75E96693086}" dt="2020-11-22T18:07:03.266" v="1747" actId="478"/>
          <ac:picMkLst>
            <pc:docMk/>
            <pc:sldMk cId="1632735504" sldId="267"/>
            <ac:picMk id="40" creationId="{170680AD-9D01-4DAF-A772-73020469B3AA}"/>
          </ac:picMkLst>
        </pc:picChg>
        <pc:picChg chg="del">
          <ac:chgData name="Singhania,Shruti" userId="3670c2a8-62ce-4b6c-bf32-5b544c6e4daa" providerId="ADAL" clId="{21F8B83D-5752-4E36-97E5-F75E96693086}" dt="2020-11-22T18:06:18.217" v="1744" actId="478"/>
          <ac:picMkLst>
            <pc:docMk/>
            <pc:sldMk cId="1632735504" sldId="267"/>
            <ac:picMk id="42" creationId="{A3762D53-1EF4-450C-B77E-DA6E05E41CCC}"/>
          </ac:picMkLst>
        </pc:picChg>
        <pc:picChg chg="del mod">
          <ac:chgData name="Singhania,Shruti" userId="3670c2a8-62ce-4b6c-bf32-5b544c6e4daa" providerId="ADAL" clId="{21F8B83D-5752-4E36-97E5-F75E96693086}" dt="2020-11-22T18:07:05.618" v="1748" actId="478"/>
          <ac:picMkLst>
            <pc:docMk/>
            <pc:sldMk cId="1632735504" sldId="267"/>
            <ac:picMk id="44" creationId="{504D8D88-FB58-4636-92C8-811C257A59A0}"/>
          </ac:picMkLst>
        </pc:picChg>
        <pc:picChg chg="del">
          <ac:chgData name="Singhania,Shruti" userId="3670c2a8-62ce-4b6c-bf32-5b544c6e4daa" providerId="ADAL" clId="{21F8B83D-5752-4E36-97E5-F75E96693086}" dt="2020-11-22T18:07:00.731" v="1746" actId="478"/>
          <ac:picMkLst>
            <pc:docMk/>
            <pc:sldMk cId="1632735504" sldId="267"/>
            <ac:picMk id="46" creationId="{EF4AE33F-3E21-41EF-91F2-8CD8A338439F}"/>
          </ac:picMkLst>
        </pc:picChg>
        <pc:picChg chg="add mod">
          <ac:chgData name="Singhania,Shruti" userId="3670c2a8-62ce-4b6c-bf32-5b544c6e4daa" providerId="ADAL" clId="{21F8B83D-5752-4E36-97E5-F75E96693086}" dt="2020-11-22T18:08:30.068" v="1749" actId="164"/>
          <ac:picMkLst>
            <pc:docMk/>
            <pc:sldMk cId="1632735504" sldId="267"/>
            <ac:picMk id="5122" creationId="{254FDA10-2555-438C-9DF8-74E6EA116FAB}"/>
          </ac:picMkLst>
        </pc:picChg>
        <pc:picChg chg="add del mod">
          <ac:chgData name="Singhania,Shruti" userId="3670c2a8-62ce-4b6c-bf32-5b544c6e4daa" providerId="ADAL" clId="{21F8B83D-5752-4E36-97E5-F75E96693086}" dt="2020-11-22T18:04:40.536" v="1728" actId="478"/>
          <ac:picMkLst>
            <pc:docMk/>
            <pc:sldMk cId="1632735504" sldId="267"/>
            <ac:picMk id="5124" creationId="{AE67D1AA-DE5E-4A00-806E-C0710A72B9AD}"/>
          </ac:picMkLst>
        </pc:picChg>
        <pc:picChg chg="add del mod">
          <ac:chgData name="Singhania,Shruti" userId="3670c2a8-62ce-4b6c-bf32-5b544c6e4daa" providerId="ADAL" clId="{21F8B83D-5752-4E36-97E5-F75E96693086}" dt="2020-11-22T18:00:32.970" v="1706"/>
          <ac:picMkLst>
            <pc:docMk/>
            <pc:sldMk cId="1632735504" sldId="267"/>
            <ac:picMk id="5126" creationId="{DB0F90B2-2122-42DE-8BB7-0D3CAE92C079}"/>
          </ac:picMkLst>
        </pc:picChg>
        <pc:picChg chg="add del mod">
          <ac:chgData name="Singhania,Shruti" userId="3670c2a8-62ce-4b6c-bf32-5b544c6e4daa" providerId="ADAL" clId="{21F8B83D-5752-4E36-97E5-F75E96693086}" dt="2020-11-22T18:03:46.954" v="1721" actId="478"/>
          <ac:picMkLst>
            <pc:docMk/>
            <pc:sldMk cId="1632735504" sldId="267"/>
            <ac:picMk id="5128" creationId="{DE03802C-6851-4FA9-B2EE-61AB2880C0EC}"/>
          </ac:picMkLst>
        </pc:picChg>
        <pc:picChg chg="add del mod">
          <ac:chgData name="Singhania,Shruti" userId="3670c2a8-62ce-4b6c-bf32-5b544c6e4daa" providerId="ADAL" clId="{21F8B83D-5752-4E36-97E5-F75E96693086}" dt="2020-11-22T18:12:55.789" v="1759" actId="478"/>
          <ac:picMkLst>
            <pc:docMk/>
            <pc:sldMk cId="1632735504" sldId="267"/>
            <ac:picMk id="5130" creationId="{DE9DB1F5-AE28-4701-8675-EE1F97B45525}"/>
          </ac:picMkLst>
        </pc:picChg>
        <pc:picChg chg="add del mod">
          <ac:chgData name="Singhania,Shruti" userId="3670c2a8-62ce-4b6c-bf32-5b544c6e4daa" providerId="ADAL" clId="{21F8B83D-5752-4E36-97E5-F75E96693086}" dt="2020-11-22T18:14:19.593" v="1765" actId="478"/>
          <ac:picMkLst>
            <pc:docMk/>
            <pc:sldMk cId="1632735504" sldId="267"/>
            <ac:picMk id="5132" creationId="{3AA1CED9-BBE1-42EF-AE4D-4967927BFDA7}"/>
          </ac:picMkLst>
        </pc:picChg>
        <pc:picChg chg="add mod topLvl">
          <ac:chgData name="Singhania,Shruti" userId="3670c2a8-62ce-4b6c-bf32-5b544c6e4daa" providerId="ADAL" clId="{21F8B83D-5752-4E36-97E5-F75E96693086}" dt="2020-11-22T20:14:43.486" v="3140" actId="338"/>
          <ac:picMkLst>
            <pc:docMk/>
            <pc:sldMk cId="1632735504" sldId="267"/>
            <ac:picMk id="5134" creationId="{561CF762-AD84-4327-9FDF-03C6160F96D6}"/>
          </ac:picMkLst>
        </pc:picChg>
        <pc:picChg chg="add mod topLvl">
          <ac:chgData name="Singhania,Shruti" userId="3670c2a8-62ce-4b6c-bf32-5b544c6e4daa" providerId="ADAL" clId="{21F8B83D-5752-4E36-97E5-F75E96693086}" dt="2020-11-22T20:14:43.486" v="3140" actId="338"/>
          <ac:picMkLst>
            <pc:docMk/>
            <pc:sldMk cId="1632735504" sldId="267"/>
            <ac:picMk id="5136" creationId="{B6A2811E-1947-4AC4-B8D0-33BBFB2C8C8D}"/>
          </ac:picMkLst>
        </pc:picChg>
        <pc:picChg chg="add mod">
          <ac:chgData name="Singhania,Shruti" userId="3670c2a8-62ce-4b6c-bf32-5b544c6e4daa" providerId="ADAL" clId="{21F8B83D-5752-4E36-97E5-F75E96693086}" dt="2020-11-22T20:14:53.186" v="3143" actId="164"/>
          <ac:picMkLst>
            <pc:docMk/>
            <pc:sldMk cId="1632735504" sldId="267"/>
            <ac:picMk id="5138" creationId="{3E0D3D95-A567-4565-9747-09C0A17B9BB7}"/>
          </ac:picMkLst>
        </pc:picChg>
        <pc:picChg chg="add mod">
          <ac:chgData name="Singhania,Shruti" userId="3670c2a8-62ce-4b6c-bf32-5b544c6e4daa" providerId="ADAL" clId="{21F8B83D-5752-4E36-97E5-F75E96693086}" dt="2020-11-22T20:14:04.021" v="3131" actId="164"/>
          <ac:picMkLst>
            <pc:docMk/>
            <pc:sldMk cId="1632735504" sldId="267"/>
            <ac:picMk id="5140" creationId="{C6B53BDB-3385-46D0-86D4-A8A122E0D303}"/>
          </ac:picMkLst>
        </pc:picChg>
        <pc:picChg chg="add del mod">
          <ac:chgData name="Singhania,Shruti" userId="3670c2a8-62ce-4b6c-bf32-5b544c6e4daa" providerId="ADAL" clId="{21F8B83D-5752-4E36-97E5-F75E96693086}" dt="2020-11-22T18:16:54.279" v="1778"/>
          <ac:picMkLst>
            <pc:docMk/>
            <pc:sldMk cId="1632735504" sldId="267"/>
            <ac:picMk id="5142" creationId="{ABA6947D-6AF2-4502-8BE2-86FA4AC443B3}"/>
          </ac:picMkLst>
        </pc:picChg>
        <pc:picChg chg="add del">
          <ac:chgData name="Singhania,Shruti" userId="3670c2a8-62ce-4b6c-bf32-5b544c6e4daa" providerId="ADAL" clId="{21F8B83D-5752-4E36-97E5-F75E96693086}" dt="2020-11-22T18:17:13.486" v="1780"/>
          <ac:picMkLst>
            <pc:docMk/>
            <pc:sldMk cId="1632735504" sldId="267"/>
            <ac:picMk id="5144" creationId="{B1F56D9F-F64E-472C-AABE-D209B7EA9AD4}"/>
          </ac:picMkLst>
        </pc:picChg>
        <pc:picChg chg="add del">
          <ac:chgData name="Singhania,Shruti" userId="3670c2a8-62ce-4b6c-bf32-5b544c6e4daa" providerId="ADAL" clId="{21F8B83D-5752-4E36-97E5-F75E96693086}" dt="2020-11-22T18:17:53.842" v="1782"/>
          <ac:picMkLst>
            <pc:docMk/>
            <pc:sldMk cId="1632735504" sldId="267"/>
            <ac:picMk id="5146" creationId="{CC443F99-D838-44A2-9F6B-EE8C52A0178F}"/>
          </ac:picMkLst>
        </pc:picChg>
        <pc:picChg chg="add del mod">
          <ac:chgData name="Singhania,Shruti" userId="3670c2a8-62ce-4b6c-bf32-5b544c6e4daa" providerId="ADAL" clId="{21F8B83D-5752-4E36-97E5-F75E96693086}" dt="2020-11-22T18:19:09.594" v="1785"/>
          <ac:picMkLst>
            <pc:docMk/>
            <pc:sldMk cId="1632735504" sldId="267"/>
            <ac:picMk id="5148" creationId="{BD24169B-8E09-47BD-9BA0-0882934DFA08}"/>
          </ac:picMkLst>
        </pc:picChg>
        <pc:picChg chg="add del">
          <ac:chgData name="Singhania,Shruti" userId="3670c2a8-62ce-4b6c-bf32-5b544c6e4daa" providerId="ADAL" clId="{21F8B83D-5752-4E36-97E5-F75E96693086}" dt="2020-11-22T18:21:04.290" v="1787"/>
          <ac:picMkLst>
            <pc:docMk/>
            <pc:sldMk cId="1632735504" sldId="267"/>
            <ac:picMk id="5150" creationId="{C42BF631-3AEE-4BDA-B1B8-A3E953BCB690}"/>
          </ac:picMkLst>
        </pc:picChg>
        <pc:picChg chg="add del mod">
          <ac:chgData name="Singhania,Shruti" userId="3670c2a8-62ce-4b6c-bf32-5b544c6e4daa" providerId="ADAL" clId="{21F8B83D-5752-4E36-97E5-F75E96693086}" dt="2020-11-22T18:22:01.739" v="1791"/>
          <ac:picMkLst>
            <pc:docMk/>
            <pc:sldMk cId="1632735504" sldId="267"/>
            <ac:picMk id="5152" creationId="{60C83AFB-02B9-4AC6-AA82-BC2DDC3FA917}"/>
          </ac:picMkLst>
        </pc:picChg>
        <pc:picChg chg="add mod">
          <ac:chgData name="Singhania,Shruti" userId="3670c2a8-62ce-4b6c-bf32-5b544c6e4daa" providerId="ADAL" clId="{21F8B83D-5752-4E36-97E5-F75E96693086}" dt="2020-11-22T20:14:19.195" v="3133" actId="164"/>
          <ac:picMkLst>
            <pc:docMk/>
            <pc:sldMk cId="1632735504" sldId="267"/>
            <ac:picMk id="5154" creationId="{4F6DCB7C-8CD4-4A5D-87AE-76DCCA817E03}"/>
          </ac:picMkLst>
        </pc:picChg>
      </pc:sldChg>
      <pc:sldChg chg="addSp delSp modSp add mod setBg modAnim setClrOvrMap delDesignElem">
        <pc:chgData name="Singhania,Shruti" userId="3670c2a8-62ce-4b6c-bf32-5b544c6e4daa" providerId="ADAL" clId="{21F8B83D-5752-4E36-97E5-F75E96693086}" dt="2020-11-22T22:34:55.176" v="3296"/>
        <pc:sldMkLst>
          <pc:docMk/>
          <pc:sldMk cId="3163859184" sldId="268"/>
        </pc:sldMkLst>
        <pc:spChg chg="add del">
          <ac:chgData name="Singhania,Shruti" userId="3670c2a8-62ce-4b6c-bf32-5b544c6e4daa" providerId="ADAL" clId="{21F8B83D-5752-4E36-97E5-F75E96693086}" dt="2020-11-22T19:54:06.658" v="3049"/>
          <ac:spMkLst>
            <pc:docMk/>
            <pc:sldMk cId="3163859184" sldId="268"/>
            <ac:spMk id="12" creationId="{19E301E5-1206-47D0-9CDF-72583D739089}"/>
          </ac:spMkLst>
        </pc:spChg>
        <pc:spChg chg="add del">
          <ac:chgData name="Singhania,Shruti" userId="3670c2a8-62ce-4b6c-bf32-5b544c6e4daa" providerId="ADAL" clId="{21F8B83D-5752-4E36-97E5-F75E96693086}" dt="2020-11-22T19:54:06.658" v="3049"/>
          <ac:spMkLst>
            <pc:docMk/>
            <pc:sldMk cId="3163859184" sldId="268"/>
            <ac:spMk id="14" creationId="{AFA31FBE-7948-4384-B68A-75DEFDC4955A}"/>
          </ac:spMkLst>
        </pc:spChg>
        <pc:spChg chg="add mod">
          <ac:chgData name="Singhania,Shruti" userId="3670c2a8-62ce-4b6c-bf32-5b544c6e4daa" providerId="ADAL" clId="{21F8B83D-5752-4E36-97E5-F75E96693086}" dt="2020-11-22T19:01:09.223" v="2315" actId="14100"/>
          <ac:spMkLst>
            <pc:docMk/>
            <pc:sldMk cId="3163859184" sldId="268"/>
            <ac:spMk id="17" creationId="{B18839DA-7520-424F-B285-AAB8980AE304}"/>
          </ac:spMkLst>
        </pc:spChg>
        <pc:spChg chg="add del">
          <ac:chgData name="Singhania,Shruti" userId="3670c2a8-62ce-4b6c-bf32-5b544c6e4daa" providerId="ADAL" clId="{21F8B83D-5752-4E36-97E5-F75E96693086}" dt="2020-11-22T18:54:27.546" v="2259" actId="26606"/>
          <ac:spMkLst>
            <pc:docMk/>
            <pc:sldMk cId="3163859184" sldId="268"/>
            <ac:spMk id="19" creationId="{A169D286-F4D7-4C8B-A6BD-D05384C7F1D8}"/>
          </ac:spMkLst>
        </pc:spChg>
        <pc:spChg chg="add del">
          <ac:chgData name="Singhania,Shruti" userId="3670c2a8-62ce-4b6c-bf32-5b544c6e4daa" providerId="ADAL" clId="{21F8B83D-5752-4E36-97E5-F75E96693086}" dt="2020-11-22T18:54:27.546" v="2259" actId="26606"/>
          <ac:spMkLst>
            <pc:docMk/>
            <pc:sldMk cId="3163859184" sldId="268"/>
            <ac:spMk id="21" creationId="{39E8235E-135E-4261-8F54-2B316E493C42}"/>
          </ac:spMkLst>
        </pc:spChg>
        <pc:spChg chg="add del">
          <ac:chgData name="Singhania,Shruti" userId="3670c2a8-62ce-4b6c-bf32-5b544c6e4daa" providerId="ADAL" clId="{21F8B83D-5752-4E36-97E5-F75E96693086}" dt="2020-11-22T18:54:27.546" v="2259" actId="26606"/>
          <ac:spMkLst>
            <pc:docMk/>
            <pc:sldMk cId="3163859184" sldId="268"/>
            <ac:spMk id="23" creationId="{D4ED8EC3-4D57-4620-93CE-4E6661F09A3E}"/>
          </ac:spMkLst>
        </pc:spChg>
        <pc:spChg chg="add del">
          <ac:chgData name="Singhania,Shruti" userId="3670c2a8-62ce-4b6c-bf32-5b544c6e4daa" providerId="ADAL" clId="{21F8B83D-5752-4E36-97E5-F75E96693086}" dt="2020-11-22T18:54:27.546" v="2259" actId="26606"/>
          <ac:spMkLst>
            <pc:docMk/>
            <pc:sldMk cId="3163859184" sldId="268"/>
            <ac:spMk id="25" creationId="{83BCB34A-2F40-4F41-8488-A134C1C155B7}"/>
          </ac:spMkLst>
        </pc:spChg>
        <pc:spChg chg="add del">
          <ac:chgData name="Singhania,Shruti" userId="3670c2a8-62ce-4b6c-bf32-5b544c6e4daa" providerId="ADAL" clId="{21F8B83D-5752-4E36-97E5-F75E96693086}" dt="2020-11-22T18:54:27.546" v="2259" actId="26606"/>
          <ac:spMkLst>
            <pc:docMk/>
            <pc:sldMk cId="3163859184" sldId="268"/>
            <ac:spMk id="27" creationId="{F78382DC-4207-465E-B379-1E16448AA222}"/>
          </ac:spMkLst>
        </pc:spChg>
        <pc:picChg chg="add mod ord modCrop">
          <ac:chgData name="Singhania,Shruti" userId="3670c2a8-62ce-4b6c-bf32-5b544c6e4daa" providerId="ADAL" clId="{21F8B83D-5752-4E36-97E5-F75E96693086}" dt="2020-11-22T18:57:58.089" v="2268" actId="1076"/>
          <ac:picMkLst>
            <pc:docMk/>
            <pc:sldMk cId="3163859184" sldId="268"/>
            <ac:picMk id="3" creationId="{370D7C39-210D-44E8-BAFD-6381C0511F88}"/>
          </ac:picMkLst>
        </pc:picChg>
        <pc:picChg chg="add mod">
          <ac:chgData name="Singhania,Shruti" userId="3670c2a8-62ce-4b6c-bf32-5b544c6e4daa" providerId="ADAL" clId="{21F8B83D-5752-4E36-97E5-F75E96693086}" dt="2020-11-22T22:33:56.230" v="3294" actId="14100"/>
          <ac:picMkLst>
            <pc:docMk/>
            <pc:sldMk cId="3163859184" sldId="268"/>
            <ac:picMk id="4" creationId="{6D38DD9F-02CC-4924-8A47-23A4D2406110}"/>
          </ac:picMkLst>
        </pc:picChg>
        <pc:picChg chg="add del mod ord">
          <ac:chgData name="Singhania,Shruti" userId="3670c2a8-62ce-4b6c-bf32-5b544c6e4daa" providerId="ADAL" clId="{21F8B83D-5752-4E36-97E5-F75E96693086}" dt="2020-11-22T18:54:12.213" v="2257" actId="478"/>
          <ac:picMkLst>
            <pc:docMk/>
            <pc:sldMk cId="3163859184" sldId="268"/>
            <ac:picMk id="5" creationId="{9CE067BC-EE22-47DD-AEC9-C019BBDE076A}"/>
          </ac:picMkLst>
        </pc:picChg>
        <pc:picChg chg="add mod">
          <ac:chgData name="Singhania,Shruti" userId="3670c2a8-62ce-4b6c-bf32-5b544c6e4daa" providerId="ADAL" clId="{21F8B83D-5752-4E36-97E5-F75E96693086}" dt="2020-11-22T18:54:27.546" v="2259" actId="26606"/>
          <ac:picMkLst>
            <pc:docMk/>
            <pc:sldMk cId="3163859184" sldId="268"/>
            <ac:picMk id="7" creationId="{7586CCFE-6598-4F0B-862B-9E8016F331E2}"/>
          </ac:picMkLst>
        </pc:picChg>
        <pc:picChg chg="add del mod">
          <ac:chgData name="Singhania,Shruti" userId="3670c2a8-62ce-4b6c-bf32-5b544c6e4daa" providerId="ADAL" clId="{21F8B83D-5752-4E36-97E5-F75E96693086}" dt="2020-11-22T22:33:39.131" v="3286" actId="478"/>
          <ac:picMkLst>
            <pc:docMk/>
            <pc:sldMk cId="3163859184" sldId="268"/>
            <ac:picMk id="9" creationId="{E5ADB590-0018-46C7-8BA7-CDF5715F5246}"/>
          </ac:picMkLst>
        </pc:picChg>
      </pc:sldChg>
      <pc:sldChg chg="addSp modSp add modTransition setBg modAnim">
        <pc:chgData name="Singhania,Shruti" userId="3670c2a8-62ce-4b6c-bf32-5b544c6e4daa" providerId="ADAL" clId="{21F8B83D-5752-4E36-97E5-F75E96693086}" dt="2020-11-22T20:28:01.781" v="3197"/>
        <pc:sldMkLst>
          <pc:docMk/>
          <pc:sldMk cId="3303137916" sldId="269"/>
        </pc:sldMkLst>
        <pc:spChg chg="add mod">
          <ac:chgData name="Singhania,Shruti" userId="3670c2a8-62ce-4b6c-bf32-5b544c6e4daa" providerId="ADAL" clId="{21F8B83D-5752-4E36-97E5-F75E96693086}" dt="2020-11-22T20:26:42.096" v="3189" actId="164"/>
          <ac:spMkLst>
            <pc:docMk/>
            <pc:sldMk cId="3303137916" sldId="269"/>
            <ac:spMk id="3" creationId="{0603516B-59FC-4843-9AF8-3B760E9B6806}"/>
          </ac:spMkLst>
        </pc:spChg>
        <pc:grpChg chg="add mod">
          <ac:chgData name="Singhania,Shruti" userId="3670c2a8-62ce-4b6c-bf32-5b544c6e4daa" providerId="ADAL" clId="{21F8B83D-5752-4E36-97E5-F75E96693086}" dt="2020-11-22T20:26:42.096" v="3189" actId="164"/>
          <ac:grpSpMkLst>
            <pc:docMk/>
            <pc:sldMk cId="3303137916" sldId="269"/>
            <ac:grpSpMk id="4" creationId="{27318775-A317-4D6B-B390-B24799391E0B}"/>
          </ac:grpSpMkLst>
        </pc:grpChg>
        <pc:picChg chg="add mod">
          <ac:chgData name="Singhania,Shruti" userId="3670c2a8-62ce-4b6c-bf32-5b544c6e4daa" providerId="ADAL" clId="{21F8B83D-5752-4E36-97E5-F75E96693086}" dt="2020-11-22T20:26:42.096" v="3189" actId="164"/>
          <ac:picMkLst>
            <pc:docMk/>
            <pc:sldMk cId="3303137916" sldId="269"/>
            <ac:picMk id="2" creationId="{83C41943-20B2-406D-ACD7-BBA336B56FA7}"/>
          </ac:picMkLst>
        </pc:picChg>
      </pc:sldChg>
      <pc:sldChg chg="add del">
        <pc:chgData name="Singhania,Shruti" userId="3670c2a8-62ce-4b6c-bf32-5b544c6e4daa" providerId="ADAL" clId="{21F8B83D-5752-4E36-97E5-F75E96693086}" dt="2020-11-22T19:20:01.191" v="2670" actId="2696"/>
        <pc:sldMkLst>
          <pc:docMk/>
          <pc:sldMk cId="3988102962" sldId="269"/>
        </pc:sldMkLst>
      </pc:sldChg>
      <pc:sldChg chg="addSp delSp modSp add mod setBg">
        <pc:chgData name="Singhania,Shruti" userId="3670c2a8-62ce-4b6c-bf32-5b544c6e4daa" providerId="ADAL" clId="{21F8B83D-5752-4E36-97E5-F75E96693086}" dt="2020-11-22T20:42:26.365" v="3285" actId="20577"/>
        <pc:sldMkLst>
          <pc:docMk/>
          <pc:sldMk cId="221751624" sldId="270"/>
        </pc:sldMkLst>
        <pc:spChg chg="add mod">
          <ac:chgData name="Singhania,Shruti" userId="3670c2a8-62ce-4b6c-bf32-5b544c6e4daa" providerId="ADAL" clId="{21F8B83D-5752-4E36-97E5-F75E96693086}" dt="2020-11-22T20:42:26.365" v="3285" actId="20577"/>
          <ac:spMkLst>
            <pc:docMk/>
            <pc:sldMk cId="221751624" sldId="270"/>
            <ac:spMk id="4" creationId="{7E82B34D-D1B9-4641-8823-248157CCA014}"/>
          </ac:spMkLst>
        </pc:spChg>
        <pc:spChg chg="add mod">
          <ac:chgData name="Singhania,Shruti" userId="3670c2a8-62ce-4b6c-bf32-5b544c6e4daa" providerId="ADAL" clId="{21F8B83D-5752-4E36-97E5-F75E96693086}" dt="2020-11-22T19:51:11.490" v="3040" actId="14100"/>
          <ac:spMkLst>
            <pc:docMk/>
            <pc:sldMk cId="221751624" sldId="270"/>
            <ac:spMk id="5" creationId="{CFCC5938-64A9-4775-826E-DA3C92F869B1}"/>
          </ac:spMkLst>
        </pc:spChg>
        <pc:spChg chg="add mod">
          <ac:chgData name="Singhania,Shruti" userId="3670c2a8-62ce-4b6c-bf32-5b544c6e4daa" providerId="ADAL" clId="{21F8B83D-5752-4E36-97E5-F75E96693086}" dt="2020-11-22T19:50:53.314" v="3037" actId="2711"/>
          <ac:spMkLst>
            <pc:docMk/>
            <pc:sldMk cId="221751624" sldId="270"/>
            <ac:spMk id="6" creationId="{33010DBA-9214-484D-AB13-098711B717E6}"/>
          </ac:spMkLst>
        </pc:spChg>
        <pc:spChg chg="add del">
          <ac:chgData name="Singhania,Shruti" userId="3670c2a8-62ce-4b6c-bf32-5b544c6e4daa" providerId="ADAL" clId="{21F8B83D-5752-4E36-97E5-F75E96693086}" dt="2020-11-22T19:36:21.112" v="2711" actId="26606"/>
          <ac:spMkLst>
            <pc:docMk/>
            <pc:sldMk cId="221751624" sldId="270"/>
            <ac:spMk id="7" creationId="{B9FF99BD-075F-4761-A995-6FC574BD25EA}"/>
          </ac:spMkLst>
        </pc:spChg>
        <pc:spChg chg="add mod">
          <ac:chgData name="Singhania,Shruti" userId="3670c2a8-62ce-4b6c-bf32-5b544c6e4daa" providerId="ADAL" clId="{21F8B83D-5752-4E36-97E5-F75E96693086}" dt="2020-11-22T19:44:26.790" v="2750" actId="20577"/>
          <ac:spMkLst>
            <pc:docMk/>
            <pc:sldMk cId="221751624" sldId="270"/>
            <ac:spMk id="8" creationId="{557DA835-EBC0-4E71-B5C1-94FF85B62ED3}"/>
          </ac:spMkLst>
        </pc:spChg>
        <pc:spChg chg="add del">
          <ac:chgData name="Singhania,Shruti" userId="3670c2a8-62ce-4b6c-bf32-5b544c6e4daa" providerId="ADAL" clId="{21F8B83D-5752-4E36-97E5-F75E96693086}" dt="2020-11-22T19:36:21.112" v="2711" actId="26606"/>
          <ac:spMkLst>
            <pc:docMk/>
            <pc:sldMk cId="221751624" sldId="270"/>
            <ac:spMk id="9" creationId="{A7B21A54-9BA3-4EA9-B460-5A829ADD9051}"/>
          </ac:spMkLst>
        </pc:spChg>
        <pc:spChg chg="add mod">
          <ac:chgData name="Singhania,Shruti" userId="3670c2a8-62ce-4b6c-bf32-5b544c6e4daa" providerId="ADAL" clId="{21F8B83D-5752-4E36-97E5-F75E96693086}" dt="2020-11-22T19:50:33.370" v="3035" actId="14100"/>
          <ac:spMkLst>
            <pc:docMk/>
            <pc:sldMk cId="221751624" sldId="270"/>
            <ac:spMk id="10" creationId="{9F440F03-30DD-469F-8208-BD4B2271B692}"/>
          </ac:spMkLst>
        </pc:spChg>
        <pc:spChg chg="add del">
          <ac:chgData name="Singhania,Shruti" userId="3670c2a8-62ce-4b6c-bf32-5b544c6e4daa" providerId="ADAL" clId="{21F8B83D-5752-4E36-97E5-F75E96693086}" dt="2020-11-22T19:36:21.112" v="2711" actId="26606"/>
          <ac:spMkLst>
            <pc:docMk/>
            <pc:sldMk cId="221751624" sldId="270"/>
            <ac:spMk id="11" creationId="{6FA8F714-B9D8-488A-8CCA-E9948FF913A9}"/>
          </ac:spMkLst>
        </pc:spChg>
        <pc:spChg chg="add mod">
          <ac:chgData name="Singhania,Shruti" userId="3670c2a8-62ce-4b6c-bf32-5b544c6e4daa" providerId="ADAL" clId="{21F8B83D-5752-4E36-97E5-F75E96693086}" dt="2020-11-22T19:51:02.015" v="3038" actId="2711"/>
          <ac:spMkLst>
            <pc:docMk/>
            <pc:sldMk cId="221751624" sldId="270"/>
            <ac:spMk id="12" creationId="{B946D2DA-9479-4347-8088-AB04A5293C49}"/>
          </ac:spMkLst>
        </pc:spChg>
        <pc:spChg chg="add del">
          <ac:chgData name="Singhania,Shruti" userId="3670c2a8-62ce-4b6c-bf32-5b544c6e4daa" providerId="ADAL" clId="{21F8B83D-5752-4E36-97E5-F75E96693086}" dt="2020-11-22T19:36:50.706" v="2715" actId="26606"/>
          <ac:spMkLst>
            <pc:docMk/>
            <pc:sldMk cId="221751624" sldId="270"/>
            <ac:spMk id="13" creationId="{42A4FC2C-047E-45A5-965D-8E1E3BF09BC6}"/>
          </ac:spMkLst>
        </pc:spChg>
        <pc:picChg chg="add del mod modCrop">
          <ac:chgData name="Singhania,Shruti" userId="3670c2a8-62ce-4b6c-bf32-5b544c6e4daa" providerId="ADAL" clId="{21F8B83D-5752-4E36-97E5-F75E96693086}" dt="2020-11-22T19:43:56.164" v="2727" actId="478"/>
          <ac:picMkLst>
            <pc:docMk/>
            <pc:sldMk cId="221751624" sldId="270"/>
            <ac:picMk id="2" creationId="{80684332-C14D-42BA-86E1-74201026B32A}"/>
          </ac:picMkLst>
        </pc:picChg>
        <pc:picChg chg="add mod modCrop">
          <ac:chgData name="Singhania,Shruti" userId="3670c2a8-62ce-4b6c-bf32-5b544c6e4daa" providerId="ADAL" clId="{21F8B83D-5752-4E36-97E5-F75E96693086}" dt="2020-11-22T19:54:27.322" v="3050" actId="732"/>
          <ac:picMkLst>
            <pc:docMk/>
            <pc:sldMk cId="221751624" sldId="270"/>
            <ac:picMk id="3" creationId="{AD19915D-3475-4C98-BE73-BB4F9B25C7F8}"/>
          </ac:picMkLst>
        </pc:picChg>
      </pc:sldChg>
      <pc:sldChg chg="addSp delSp modSp mod setBg">
        <pc:chgData name="Singhania,Shruti" userId="3670c2a8-62ce-4b6c-bf32-5b544c6e4daa" providerId="ADAL" clId="{21F8B83D-5752-4E36-97E5-F75E96693086}" dt="2020-11-22T22:40:16.283" v="3308" actId="27614"/>
        <pc:sldMkLst>
          <pc:docMk/>
          <pc:sldMk cId="2981781260" sldId="441"/>
        </pc:sldMkLst>
        <pc:spChg chg="add del">
          <ac:chgData name="Singhania,Shruti" userId="3670c2a8-62ce-4b6c-bf32-5b544c6e4daa" providerId="ADAL" clId="{21F8B83D-5752-4E36-97E5-F75E96693086}" dt="2020-11-22T22:40:03.078" v="3298" actId="26606"/>
          <ac:spMkLst>
            <pc:docMk/>
            <pc:sldMk cId="2981781260" sldId="441"/>
            <ac:spMk id="9" creationId="{B9FF99BD-075F-4761-A995-6FC574BD25EA}"/>
          </ac:spMkLst>
        </pc:spChg>
        <pc:spChg chg="add del">
          <ac:chgData name="Singhania,Shruti" userId="3670c2a8-62ce-4b6c-bf32-5b544c6e4daa" providerId="ADAL" clId="{21F8B83D-5752-4E36-97E5-F75E96693086}" dt="2020-11-22T22:40:03.078" v="3298" actId="26606"/>
          <ac:spMkLst>
            <pc:docMk/>
            <pc:sldMk cId="2981781260" sldId="441"/>
            <ac:spMk id="11" creationId="{A7B21A54-9BA3-4EA9-B460-5A829ADD9051}"/>
          </ac:spMkLst>
        </pc:spChg>
        <pc:spChg chg="add del">
          <ac:chgData name="Singhania,Shruti" userId="3670c2a8-62ce-4b6c-bf32-5b544c6e4daa" providerId="ADAL" clId="{21F8B83D-5752-4E36-97E5-F75E96693086}" dt="2020-11-22T22:40:03.078" v="3298" actId="26606"/>
          <ac:spMkLst>
            <pc:docMk/>
            <pc:sldMk cId="2981781260" sldId="441"/>
            <ac:spMk id="13" creationId="{6FA8F714-B9D8-488A-8CCA-E9948FF913A9}"/>
          </ac:spMkLst>
        </pc:spChg>
        <pc:spChg chg="add del">
          <ac:chgData name="Singhania,Shruti" userId="3670c2a8-62ce-4b6c-bf32-5b544c6e4daa" providerId="ADAL" clId="{21F8B83D-5752-4E36-97E5-F75E96693086}" dt="2020-11-22T22:40:05.958" v="3300" actId="26606"/>
          <ac:spMkLst>
            <pc:docMk/>
            <pc:sldMk cId="2981781260" sldId="441"/>
            <ac:spMk id="15" creationId="{69D184B2-2226-4E31-BCCB-444330767440}"/>
          </ac:spMkLst>
        </pc:spChg>
        <pc:spChg chg="add del">
          <ac:chgData name="Singhania,Shruti" userId="3670c2a8-62ce-4b6c-bf32-5b544c6e4daa" providerId="ADAL" clId="{21F8B83D-5752-4E36-97E5-F75E96693086}" dt="2020-11-22T22:40:05.958" v="3300" actId="26606"/>
          <ac:spMkLst>
            <pc:docMk/>
            <pc:sldMk cId="2981781260" sldId="441"/>
            <ac:spMk id="16" creationId="{1AC4D4E3-486A-464A-8EC8-D44881097267}"/>
          </ac:spMkLst>
        </pc:spChg>
        <pc:spChg chg="add del">
          <ac:chgData name="Singhania,Shruti" userId="3670c2a8-62ce-4b6c-bf32-5b544c6e4daa" providerId="ADAL" clId="{21F8B83D-5752-4E36-97E5-F75E96693086}" dt="2020-11-22T22:40:05.958" v="3300" actId="26606"/>
          <ac:spMkLst>
            <pc:docMk/>
            <pc:sldMk cId="2981781260" sldId="441"/>
            <ac:spMk id="17" creationId="{864DE13E-58EB-4475-B79C-0D4FC651239B}"/>
          </ac:spMkLst>
        </pc:spChg>
        <pc:spChg chg="add del">
          <ac:chgData name="Singhania,Shruti" userId="3670c2a8-62ce-4b6c-bf32-5b544c6e4daa" providerId="ADAL" clId="{21F8B83D-5752-4E36-97E5-F75E96693086}" dt="2020-11-22T22:40:08.060" v="3302" actId="26606"/>
          <ac:spMkLst>
            <pc:docMk/>
            <pc:sldMk cId="2981781260" sldId="441"/>
            <ac:spMk id="19" creationId="{A2509F26-B5DC-4BA7-B476-4CB044237A2E}"/>
          </ac:spMkLst>
        </pc:spChg>
        <pc:spChg chg="add del">
          <ac:chgData name="Singhania,Shruti" userId="3670c2a8-62ce-4b6c-bf32-5b544c6e4daa" providerId="ADAL" clId="{21F8B83D-5752-4E36-97E5-F75E96693086}" dt="2020-11-22T22:40:08.060" v="3302" actId="26606"/>
          <ac:spMkLst>
            <pc:docMk/>
            <pc:sldMk cId="2981781260" sldId="441"/>
            <ac:spMk id="20" creationId="{DB103EB1-B135-4526-B883-33228FC27FF1}"/>
          </ac:spMkLst>
        </pc:spChg>
        <pc:spChg chg="add del">
          <ac:chgData name="Singhania,Shruti" userId="3670c2a8-62ce-4b6c-bf32-5b544c6e4daa" providerId="ADAL" clId="{21F8B83D-5752-4E36-97E5-F75E96693086}" dt="2020-11-22T22:40:10.689" v="3304" actId="26606"/>
          <ac:spMkLst>
            <pc:docMk/>
            <pc:sldMk cId="2981781260" sldId="441"/>
            <ac:spMk id="22" creationId="{B9FF99BD-075F-4761-A995-6FC574BD25EA}"/>
          </ac:spMkLst>
        </pc:spChg>
        <pc:spChg chg="add del">
          <ac:chgData name="Singhania,Shruti" userId="3670c2a8-62ce-4b6c-bf32-5b544c6e4daa" providerId="ADAL" clId="{21F8B83D-5752-4E36-97E5-F75E96693086}" dt="2020-11-22T22:40:10.689" v="3304" actId="26606"/>
          <ac:spMkLst>
            <pc:docMk/>
            <pc:sldMk cId="2981781260" sldId="441"/>
            <ac:spMk id="23" creationId="{A7B21A54-9BA3-4EA9-B460-5A829ADD9051}"/>
          </ac:spMkLst>
        </pc:spChg>
        <pc:spChg chg="add del">
          <ac:chgData name="Singhania,Shruti" userId="3670c2a8-62ce-4b6c-bf32-5b544c6e4daa" providerId="ADAL" clId="{21F8B83D-5752-4E36-97E5-F75E96693086}" dt="2020-11-22T22:40:10.689" v="3304" actId="26606"/>
          <ac:spMkLst>
            <pc:docMk/>
            <pc:sldMk cId="2981781260" sldId="441"/>
            <ac:spMk id="24" creationId="{6FA8F714-B9D8-488A-8CCA-E9948FF913A9}"/>
          </ac:spMkLst>
        </pc:spChg>
        <pc:spChg chg="add del">
          <ac:chgData name="Singhania,Shruti" userId="3670c2a8-62ce-4b6c-bf32-5b544c6e4daa" providerId="ADAL" clId="{21F8B83D-5752-4E36-97E5-F75E96693086}" dt="2020-11-22T22:40:12.942" v="3306" actId="26606"/>
          <ac:spMkLst>
            <pc:docMk/>
            <pc:sldMk cId="2981781260" sldId="441"/>
            <ac:spMk id="26" creationId="{69D184B2-2226-4E31-BCCB-444330767440}"/>
          </ac:spMkLst>
        </pc:spChg>
        <pc:spChg chg="add del">
          <ac:chgData name="Singhania,Shruti" userId="3670c2a8-62ce-4b6c-bf32-5b544c6e4daa" providerId="ADAL" clId="{21F8B83D-5752-4E36-97E5-F75E96693086}" dt="2020-11-22T22:40:12.942" v="3306" actId="26606"/>
          <ac:spMkLst>
            <pc:docMk/>
            <pc:sldMk cId="2981781260" sldId="441"/>
            <ac:spMk id="27" creationId="{1AC4D4E3-486A-464A-8EC8-D44881097267}"/>
          </ac:spMkLst>
        </pc:spChg>
        <pc:spChg chg="add del">
          <ac:chgData name="Singhania,Shruti" userId="3670c2a8-62ce-4b6c-bf32-5b544c6e4daa" providerId="ADAL" clId="{21F8B83D-5752-4E36-97E5-F75E96693086}" dt="2020-11-22T22:40:12.942" v="3306" actId="26606"/>
          <ac:spMkLst>
            <pc:docMk/>
            <pc:sldMk cId="2981781260" sldId="441"/>
            <ac:spMk id="28" creationId="{864DE13E-58EB-4475-B79C-0D4FC651239B}"/>
          </ac:spMkLst>
        </pc:spChg>
        <pc:spChg chg="add">
          <ac:chgData name="Singhania,Shruti" userId="3670c2a8-62ce-4b6c-bf32-5b544c6e4daa" providerId="ADAL" clId="{21F8B83D-5752-4E36-97E5-F75E96693086}" dt="2020-11-22T22:40:12.956" v="3307" actId="26606"/>
          <ac:spMkLst>
            <pc:docMk/>
            <pc:sldMk cId="2981781260" sldId="441"/>
            <ac:spMk id="30" creationId="{B9FF99BD-075F-4761-A995-6FC574BD25EA}"/>
          </ac:spMkLst>
        </pc:spChg>
        <pc:spChg chg="add">
          <ac:chgData name="Singhania,Shruti" userId="3670c2a8-62ce-4b6c-bf32-5b544c6e4daa" providerId="ADAL" clId="{21F8B83D-5752-4E36-97E5-F75E96693086}" dt="2020-11-22T22:40:12.956" v="3307" actId="26606"/>
          <ac:spMkLst>
            <pc:docMk/>
            <pc:sldMk cId="2981781260" sldId="441"/>
            <ac:spMk id="31" creationId="{A7B21A54-9BA3-4EA9-B460-5A829ADD9051}"/>
          </ac:spMkLst>
        </pc:spChg>
        <pc:spChg chg="add">
          <ac:chgData name="Singhania,Shruti" userId="3670c2a8-62ce-4b6c-bf32-5b544c6e4daa" providerId="ADAL" clId="{21F8B83D-5752-4E36-97E5-F75E96693086}" dt="2020-11-22T22:40:12.956" v="3307" actId="26606"/>
          <ac:spMkLst>
            <pc:docMk/>
            <pc:sldMk cId="2981781260" sldId="441"/>
            <ac:spMk id="32" creationId="{6FA8F714-B9D8-488A-8CCA-E9948FF913A9}"/>
          </ac:spMkLst>
        </pc:spChg>
        <pc:picChg chg="mod">
          <ac:chgData name="Singhania,Shruti" userId="3670c2a8-62ce-4b6c-bf32-5b544c6e4daa" providerId="ADAL" clId="{21F8B83D-5752-4E36-97E5-F75E96693086}" dt="2020-11-22T22:40:16.283" v="3308" actId="27614"/>
          <ac:picMkLst>
            <pc:docMk/>
            <pc:sldMk cId="2981781260" sldId="441"/>
            <ac:picMk id="4" creationId="{9DEDC404-246D-421B-99C2-6805FD0686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774C2-6E63-49F1-A9A9-46D172CEF8D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FF48F-8119-4EFF-95CA-8CFA6CD80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6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FF48F-8119-4EFF-95CA-8CFA6CD80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4AB14-BC08-4A33-9F03-C6B0E65BD0F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FF48F-8119-4EFF-95CA-8CFA6CD809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FDFE-F0F8-4C62-8598-B3BB3A01B3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2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6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5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529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41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60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26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46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47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771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586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882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3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048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948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492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627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784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438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886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AFCC-758F-4132-A986-AEA246B6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F8977-BFBB-4DCE-9397-F138A07D2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5343-C149-4A83-A872-32C3C227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9A85-22C3-460F-B3C9-23947808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BC30B-826B-4844-8CB2-943B4957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40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00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3F6D-6F75-4284-B5D5-E926DB0D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660B-1AF1-4237-884D-D8FBAF01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56D3-2C0A-4ABF-9398-A1132029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6A516-D8B4-4987-B020-AE5EB0D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90D6-60DF-41E3-8C73-13BFB1EB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22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9CD2-2964-4EA4-8C6A-8056951E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41574-F5E6-4809-A672-FF8A63A3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5504-F9BD-4070-A1EB-6004C4DE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10D3-297A-4BF2-905B-629A1D98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1D1D-CF9F-42D1-BD9D-A61D7240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910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E99D-36BE-49FF-A070-43645F65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B34C-945D-4691-81AF-A543BD69C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350A-8A49-4CD1-953C-DA151110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49D9-2E0D-46F6-B6D5-52D5B38C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328F-A040-4EDB-B978-0C65505B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7916-9116-4B4E-89BD-2E08EC9B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759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37FB-D467-4CB2-9D5B-93A4B4B5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EFD9D-E103-46E1-AFCB-7B373F79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F04B2-F943-4CC2-891B-0B7AA43C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D9025-BA30-4C8A-8CA3-91035D8E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136E-743A-4D58-9053-AD08F2E86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44A8A-CB3A-46E9-A323-36FB414F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8D3DC-365F-4A15-83E1-3A736142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28727-4BB5-4E64-8F14-CAA7EFF2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816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6216-2957-4239-B123-EFE692C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630D9-B2FD-4681-878F-F818BF5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03B1E-FD02-4B1D-BBC3-997C6B59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60D6A-7DFB-4F22-ACA1-2A56B501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564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BF910-07D2-40CE-9CEE-CF5FFADA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D837-2652-4D38-AB97-FDDB0BAB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17F2F-81E3-454D-BE21-56F1A018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869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CA89-4B29-45BB-95E3-EAEE7DAC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6BDA-63E1-4034-94EB-EA50083A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01F8-D568-4D89-97E0-ABDB094F0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3C303-89D2-45C6-A647-43E9A491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AD4A-99FD-4011-93D9-B6056EAE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86665-A64E-413B-9F04-ED88F07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69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31ED-1D50-4520-A90C-3383C376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20957-FCCC-4F49-8F39-D6728777F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8798F-4F58-44E7-864A-FED7B99B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A5D25-78CB-4BF3-84E4-8B96D7E6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ACE51-B001-4355-A09C-2D08A2FA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BC5F-FDBF-412E-A2F5-C72E6B6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124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5542-38CB-4537-8B1E-6EB38D0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20F81-7F23-4FC2-8DBC-2969728D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0954-8346-4DD4-B1D1-57E7A997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619E-4B3B-4C84-96C2-A3E18FBA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672F-753A-41A9-8D86-82956F06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798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48B2D-4766-492B-AA39-B8EEE0E6C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9F458-1221-470E-9768-6B67AF787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A4A2-D7AF-4321-A4E3-2E5286F7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1FD7-A380-42DE-8139-4B2C4538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3007-B767-4F96-996B-8CB1268D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26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16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855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4369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17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6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475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6735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796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8006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1306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51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0789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70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44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78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7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0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C5E69-A0F1-4617-B616-7A09CF3A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BE83-2B37-4935-AEBB-29E35F6F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04B5-860F-4154-8076-A69C6725E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4F5-867A-41C8-8345-85A0450E7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2C31-5712-4246-9B71-78EA8727B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4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FB2CE9-272D-422C-9EE7-1E22F7E0871E}" type="datetimeFigureOut">
              <a:rPr lang="en-IN" smtClean="0"/>
              <a:t>23-11-2020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FE91BD-1D91-4BB2-961E-538FD87F147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2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sv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svg"/><Relationship Id="rId12" Type="http://schemas.openxmlformats.org/officeDocument/2006/relationships/image" Target="../media/image68.jpeg"/><Relationship Id="rId17" Type="http://schemas.openxmlformats.org/officeDocument/2006/relationships/image" Target="../media/image73.sv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2.png"/><Relationship Id="rId11" Type="http://schemas.openxmlformats.org/officeDocument/2006/relationships/image" Target="../media/image67.sv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7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89C3BDA-9800-429C-8DD4-DF7710E4B15E}"/>
              </a:ext>
            </a:extLst>
          </p:cNvPr>
          <p:cNvSpPr txBox="1"/>
          <p:nvPr/>
        </p:nvSpPr>
        <p:spPr>
          <a:xfrm>
            <a:off x="9188908" y="5672015"/>
            <a:ext cx="2979968" cy="11859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Arnab Das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Ishani Ray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Priyam Dey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Shruti Singhania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C72FE-AC73-4C82-BCF7-B81E59AA8C2D}"/>
              </a:ext>
            </a:extLst>
          </p:cNvPr>
          <p:cNvSpPr txBox="1"/>
          <p:nvPr/>
        </p:nvSpPr>
        <p:spPr>
          <a:xfrm>
            <a:off x="9153339" y="5222065"/>
            <a:ext cx="2755956" cy="524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Shipped by The Voyagers</a:t>
            </a:r>
          </a:p>
        </p:txBody>
      </p:sp>
      <p:pic>
        <p:nvPicPr>
          <p:cNvPr id="14" name="Graphic 13" descr="Sailboat">
            <a:extLst>
              <a:ext uri="{FF2B5EF4-FFF2-40B4-BE49-F238E27FC236}">
                <a16:creationId xmlns:a16="http://schemas.microsoft.com/office/drawing/2014/main" id="{9AB7B00E-509D-486E-BBFA-6590ECF6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323" y="5222063"/>
            <a:ext cx="835677" cy="82383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CBF2F5D-FAED-4EC9-8695-6C2FBAEB9823}"/>
              </a:ext>
            </a:extLst>
          </p:cNvPr>
          <p:cNvGrpSpPr/>
          <p:nvPr/>
        </p:nvGrpSpPr>
        <p:grpSpPr>
          <a:xfrm>
            <a:off x="2124926" y="1267538"/>
            <a:ext cx="8406391" cy="3583897"/>
            <a:chOff x="2054241" y="1111895"/>
            <a:chExt cx="8406391" cy="35838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14029E-E14F-474A-B12E-FF7B56175EEE}"/>
                </a:ext>
              </a:extLst>
            </p:cNvPr>
            <p:cNvGrpSpPr/>
            <p:nvPr/>
          </p:nvGrpSpPr>
          <p:grpSpPr>
            <a:xfrm>
              <a:off x="2054241" y="1111895"/>
              <a:ext cx="8401247" cy="3583897"/>
              <a:chOff x="1838540" y="1279206"/>
              <a:chExt cx="9192665" cy="397788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AFBA95D-8267-48F7-A59C-042C7118B397}"/>
                  </a:ext>
                </a:extLst>
              </p:cNvPr>
              <p:cNvGrpSpPr/>
              <p:nvPr/>
            </p:nvGrpSpPr>
            <p:grpSpPr>
              <a:xfrm>
                <a:off x="1838540" y="1279206"/>
                <a:ext cx="9192665" cy="3977880"/>
                <a:chOff x="1838540" y="1279206"/>
                <a:chExt cx="9192665" cy="3977880"/>
              </a:xfrm>
            </p:grpSpPr>
            <p:pic>
              <p:nvPicPr>
                <p:cNvPr id="3" name="Picture 2" descr="Bubble Letter Capital P Printable pdf letter p | Free printable alphabet  letters, Letter a coloring pages, Alphabet coloring pages">
                  <a:extLst>
                    <a:ext uri="{FF2B5EF4-FFF2-40B4-BE49-F238E27FC236}">
                      <a16:creationId xmlns:a16="http://schemas.microsoft.com/office/drawing/2014/main" id="{7375DBD9-DB24-401F-9756-879E6FDC573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36" r="24962"/>
                <a:stretch/>
              </p:blipFill>
              <p:spPr bwMode="auto">
                <a:xfrm>
                  <a:off x="1838540" y="1279206"/>
                  <a:ext cx="3402153" cy="3977880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  <p:pic>
              <p:nvPicPr>
                <p:cNvPr id="4" name="Picture 2" descr="U | latin capital letter u | Times New Roman, Regular @ Graphemica">
                  <a:extLst>
                    <a:ext uri="{FF2B5EF4-FFF2-40B4-BE49-F238E27FC236}">
                      <a16:creationId xmlns:a16="http://schemas.microsoft.com/office/drawing/2014/main" id="{50A653C5-8A95-4146-88A0-8643ED3869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676" r="21948"/>
                <a:stretch/>
              </p:blipFill>
              <p:spPr bwMode="auto">
                <a:xfrm>
                  <a:off x="5384598" y="1890477"/>
                  <a:ext cx="1186774" cy="2143125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  <p:pic>
              <p:nvPicPr>
                <p:cNvPr id="5" name="Picture 10" descr="O | latin capital letter o | Lobster1.1, Regular @ Graphemica">
                  <a:extLst>
                    <a:ext uri="{FF2B5EF4-FFF2-40B4-BE49-F238E27FC236}">
                      <a16:creationId xmlns:a16="http://schemas.microsoft.com/office/drawing/2014/main" id="{F81DC762-74D9-477C-BF6F-EBD1140D2B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32" t="23958" r="27872" b="17829"/>
                <a:stretch/>
              </p:blipFill>
              <p:spPr bwMode="auto">
                <a:xfrm>
                  <a:off x="9997636" y="2219093"/>
                  <a:ext cx="1033569" cy="1258833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  <p:pic>
              <p:nvPicPr>
                <p:cNvPr id="6" name="Picture 12" descr="A | latin capital letter a | Times New Roman, Regular @ Graphemica">
                  <a:extLst>
                    <a:ext uri="{FF2B5EF4-FFF2-40B4-BE49-F238E27FC236}">
                      <a16:creationId xmlns:a16="http://schemas.microsoft.com/office/drawing/2014/main" id="{1932AC54-0EDD-4E21-A099-D675E43DB1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106" t="22936" r="21200" b="22528"/>
                <a:stretch/>
              </p:blipFill>
              <p:spPr bwMode="auto">
                <a:xfrm>
                  <a:off x="5397335" y="3932867"/>
                  <a:ext cx="1221467" cy="1196066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  <p:pic>
              <p:nvPicPr>
                <p:cNvPr id="7" name="Picture 14" descr="Printable Letter L Outline - Print Bubble Letter L | Letter l crafts, Letter  l, Bubble letter l">
                  <a:extLst>
                    <a:ext uri="{FF2B5EF4-FFF2-40B4-BE49-F238E27FC236}">
                      <a16:creationId xmlns:a16="http://schemas.microsoft.com/office/drawing/2014/main" id="{EE111DF8-E48E-45ED-9C8A-00B555F7BE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386" t="10886" r="15788" b="15916"/>
                <a:stretch/>
              </p:blipFill>
              <p:spPr bwMode="auto">
                <a:xfrm>
                  <a:off x="6813506" y="1421792"/>
                  <a:ext cx="2645924" cy="3835294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  <p:pic>
              <p:nvPicPr>
                <p:cNvPr id="8" name="Picture 20" descr="Lung Shape Stock Illustrations – 3,867 Lung Shape Stock Illustrations,  Vectors &amp; Clipart - Dreamstime">
                  <a:extLst>
                    <a:ext uri="{FF2B5EF4-FFF2-40B4-BE49-F238E27FC236}">
                      <a16:creationId xmlns:a16="http://schemas.microsoft.com/office/drawing/2014/main" id="{1D0F8981-93EA-43B9-98A8-BD615433D3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341" t="25674" r="24959" b="31064"/>
                <a:stretch/>
              </p:blipFill>
              <p:spPr bwMode="auto">
                <a:xfrm>
                  <a:off x="8385282" y="2237643"/>
                  <a:ext cx="1369828" cy="1258833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  <p:pic>
              <p:nvPicPr>
                <p:cNvPr id="9" name="Picture 2" descr="Bubble Letter Capital P Printable pdf letter p | Free printable alphabet  letters, Letter a coloring pages, Alphabet coloring pages">
                  <a:extLst>
                    <a:ext uri="{FF2B5EF4-FFF2-40B4-BE49-F238E27FC236}">
                      <a16:creationId xmlns:a16="http://schemas.microsoft.com/office/drawing/2014/main" id="{0F051C84-242E-4862-87EE-5439203F1B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936" r="24962"/>
                <a:stretch/>
              </p:blipFill>
              <p:spPr bwMode="auto">
                <a:xfrm>
                  <a:off x="1861378" y="1279206"/>
                  <a:ext cx="3402153" cy="3977880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190500" cap="sq">
                  <a:solidFill>
                    <a:srgbClr val="FFFFFF"/>
                  </a:solidFill>
                  <a:miter lim="800000"/>
                </a:ln>
                <a:effectLst>
                  <a:outerShdw blurRad="65000" dist="50800" dir="12900000" kx="195000" ky="145000" algn="tl" rotWithShape="0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360000"/>
                  </a:camera>
                  <a:lightRig rig="twoPt" dir="t">
                    <a:rot lat="0" lon="0" rev="7200000"/>
                  </a:lightRig>
                </a:scene3d>
                <a:sp3d contourW="12700">
                  <a:bevelT w="25400" h="19050"/>
                  <a:contourClr>
                    <a:srgbClr val="969696"/>
                  </a:contourClr>
                </a:sp3d>
              </p:spPr>
            </p:pic>
          </p:grpSp>
          <p:pic>
            <p:nvPicPr>
              <p:cNvPr id="11" name="Picture 20" descr="Lung Shape Stock Illustrations – 3,867 Lung Shape Stock Illustrations,  Vectors &amp; Clipart - Dreamstime">
                <a:extLst>
                  <a:ext uri="{FF2B5EF4-FFF2-40B4-BE49-F238E27FC236}">
                    <a16:creationId xmlns:a16="http://schemas.microsoft.com/office/drawing/2014/main" id="{5E5D67AB-8C7B-4B18-8EC7-0AA007B346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41" t="25674" r="24959" b="31064"/>
              <a:stretch/>
            </p:blipFill>
            <p:spPr bwMode="auto">
              <a:xfrm rot="21189880">
                <a:off x="8403575" y="2212608"/>
                <a:ext cx="1424313" cy="1308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0" name="Picture 4" descr="O | latin capital letter o | DejaVu Serif, Book @ Graphemica">
              <a:extLst>
                <a:ext uri="{FF2B5EF4-FFF2-40B4-BE49-F238E27FC236}">
                  <a16:creationId xmlns:a16="http://schemas.microsoft.com/office/drawing/2014/main" id="{B935C3CB-CB98-47C5-B459-4C3B7BDABE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10" t="26429" r="21707" b="11707"/>
            <a:stretch/>
          </p:blipFill>
          <p:spPr bwMode="auto">
            <a:xfrm rot="20724260">
              <a:off x="9506167" y="1982912"/>
              <a:ext cx="954465" cy="1049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617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F3F6"/>
            </a:gs>
            <a:gs pos="100000">
              <a:srgbClr val="D3DAD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/>
          <p:cNvSpPr/>
          <p:nvPr/>
        </p:nvSpPr>
        <p:spPr>
          <a:xfrm>
            <a:off x="562907" y="1364776"/>
            <a:ext cx="11066186" cy="2578837"/>
          </a:xfrm>
          <a:custGeom>
            <a:avLst/>
            <a:gdLst>
              <a:gd name="connsiteX0" fmla="*/ 1116000 w 9577855"/>
              <a:gd name="connsiteY0" fmla="*/ 0 h 2232000"/>
              <a:gd name="connsiteX1" fmla="*/ 1116000 w 9577855"/>
              <a:gd name="connsiteY1" fmla="*/ 395979 h 2232000"/>
              <a:gd name="connsiteX2" fmla="*/ 395978 w 9577855"/>
              <a:gd name="connsiteY2" fmla="*/ 1116000 h 2232000"/>
              <a:gd name="connsiteX3" fmla="*/ 1116000 w 9577855"/>
              <a:gd name="connsiteY3" fmla="*/ 1836021 h 2232000"/>
              <a:gd name="connsiteX4" fmla="*/ 1821392 w 9577855"/>
              <a:gd name="connsiteY4" fmla="*/ 1261110 h 2232000"/>
              <a:gd name="connsiteX5" fmla="*/ 1835903 w 9577855"/>
              <a:gd name="connsiteY5" fmla="*/ 1117164 h 2232000"/>
              <a:gd name="connsiteX6" fmla="*/ 1834504 w 9577855"/>
              <a:gd name="connsiteY6" fmla="*/ 1117164 h 2232000"/>
              <a:gd name="connsiteX7" fmla="*/ 1834445 w 9577855"/>
              <a:gd name="connsiteY7" fmla="*/ 1116000 h 2232000"/>
              <a:gd name="connsiteX8" fmla="*/ 2950445 w 9577855"/>
              <a:gd name="connsiteY8" fmla="*/ 0 h 2232000"/>
              <a:gd name="connsiteX9" fmla="*/ 4066445 w 9577855"/>
              <a:gd name="connsiteY9" fmla="*/ 1116000 h 2232000"/>
              <a:gd name="connsiteX10" fmla="*/ 4068906 w 9577855"/>
              <a:gd name="connsiteY10" fmla="*/ 1116000 h 2232000"/>
              <a:gd name="connsiteX11" fmla="*/ 4788927 w 9577855"/>
              <a:gd name="connsiteY11" fmla="*/ 1836021 h 2232000"/>
              <a:gd name="connsiteX12" fmla="*/ 5508948 w 9577855"/>
              <a:gd name="connsiteY12" fmla="*/ 1116000 h 2232000"/>
              <a:gd name="connsiteX13" fmla="*/ 5510178 w 9577855"/>
              <a:gd name="connsiteY13" fmla="*/ 1116000 h 2232000"/>
              <a:gd name="connsiteX14" fmla="*/ 6626178 w 9577855"/>
              <a:gd name="connsiteY14" fmla="*/ 0 h 2232000"/>
              <a:gd name="connsiteX15" fmla="*/ 7742178 w 9577855"/>
              <a:gd name="connsiteY15" fmla="*/ 1116000 h 2232000"/>
              <a:gd name="connsiteX16" fmla="*/ 7742119 w 9577855"/>
              <a:gd name="connsiteY16" fmla="*/ 1117164 h 2232000"/>
              <a:gd name="connsiteX17" fmla="*/ 7741951 w 9577855"/>
              <a:gd name="connsiteY17" fmla="*/ 1117164 h 2232000"/>
              <a:gd name="connsiteX18" fmla="*/ 7756462 w 9577855"/>
              <a:gd name="connsiteY18" fmla="*/ 1261110 h 2232000"/>
              <a:gd name="connsiteX19" fmla="*/ 8461855 w 9577855"/>
              <a:gd name="connsiteY19" fmla="*/ 1836021 h 2232000"/>
              <a:gd name="connsiteX20" fmla="*/ 9181876 w 9577855"/>
              <a:gd name="connsiteY20" fmla="*/ 1116000 h 2232000"/>
              <a:gd name="connsiteX21" fmla="*/ 9577855 w 9577855"/>
              <a:gd name="connsiteY21" fmla="*/ 1116000 h 2232000"/>
              <a:gd name="connsiteX22" fmla="*/ 8461855 w 9577855"/>
              <a:gd name="connsiteY22" fmla="*/ 2232000 h 2232000"/>
              <a:gd name="connsiteX23" fmla="*/ 7345855 w 9577855"/>
              <a:gd name="connsiteY23" fmla="*/ 1116000 h 2232000"/>
              <a:gd name="connsiteX24" fmla="*/ 7346199 w 9577855"/>
              <a:gd name="connsiteY24" fmla="*/ 1116000 h 2232000"/>
              <a:gd name="connsiteX25" fmla="*/ 6626178 w 9577855"/>
              <a:gd name="connsiteY25" fmla="*/ 395979 h 2232000"/>
              <a:gd name="connsiteX26" fmla="*/ 5906157 w 9577855"/>
              <a:gd name="connsiteY26" fmla="*/ 1116000 h 2232000"/>
              <a:gd name="connsiteX27" fmla="*/ 5906216 w 9577855"/>
              <a:gd name="connsiteY27" fmla="*/ 1117164 h 2232000"/>
              <a:gd name="connsiteX28" fmla="*/ 5904810 w 9577855"/>
              <a:gd name="connsiteY28" fmla="*/ 1117164 h 2232000"/>
              <a:gd name="connsiteX29" fmla="*/ 5882254 w 9577855"/>
              <a:gd name="connsiteY29" fmla="*/ 1340913 h 2232000"/>
              <a:gd name="connsiteX30" fmla="*/ 4788927 w 9577855"/>
              <a:gd name="connsiteY30" fmla="*/ 2232000 h 2232000"/>
              <a:gd name="connsiteX31" fmla="*/ 3695600 w 9577855"/>
              <a:gd name="connsiteY31" fmla="*/ 1340913 h 2232000"/>
              <a:gd name="connsiteX32" fmla="*/ 3673045 w 9577855"/>
              <a:gd name="connsiteY32" fmla="*/ 1117164 h 2232000"/>
              <a:gd name="connsiteX33" fmla="*/ 3670407 w 9577855"/>
              <a:gd name="connsiteY33" fmla="*/ 1117164 h 2232000"/>
              <a:gd name="connsiteX34" fmla="*/ 3670466 w 9577855"/>
              <a:gd name="connsiteY34" fmla="*/ 1116000 h 2232000"/>
              <a:gd name="connsiteX35" fmla="*/ 2950445 w 9577855"/>
              <a:gd name="connsiteY35" fmla="*/ 395979 h 2232000"/>
              <a:gd name="connsiteX36" fmla="*/ 2230425 w 9577855"/>
              <a:gd name="connsiteY36" fmla="*/ 1116000 h 2232000"/>
              <a:gd name="connsiteX37" fmla="*/ 2231999 w 9577855"/>
              <a:gd name="connsiteY37" fmla="*/ 1116000 h 2232000"/>
              <a:gd name="connsiteX38" fmla="*/ 1116000 w 9577855"/>
              <a:gd name="connsiteY38" fmla="*/ 2232000 h 2232000"/>
              <a:gd name="connsiteX39" fmla="*/ 0 w 9577855"/>
              <a:gd name="connsiteY39" fmla="*/ 1116000 h 2232000"/>
              <a:gd name="connsiteX40" fmla="*/ 1116000 w 9577855"/>
              <a:gd name="connsiteY40" fmla="*/ 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7855" h="2232000">
                <a:moveTo>
                  <a:pt x="1116000" y="0"/>
                </a:moveTo>
                <a:lnTo>
                  <a:pt x="1116000" y="395979"/>
                </a:lnTo>
                <a:cubicBezTo>
                  <a:pt x="718343" y="395979"/>
                  <a:pt x="395978" y="718343"/>
                  <a:pt x="395978" y="1116000"/>
                </a:cubicBezTo>
                <a:cubicBezTo>
                  <a:pt x="395978" y="1513657"/>
                  <a:pt x="718343" y="1836021"/>
                  <a:pt x="1116000" y="1836021"/>
                </a:cubicBezTo>
                <a:cubicBezTo>
                  <a:pt x="1463949" y="1836021"/>
                  <a:pt x="1754253" y="1589211"/>
                  <a:pt x="1821392" y="1261110"/>
                </a:cubicBezTo>
                <a:lnTo>
                  <a:pt x="1835903" y="1117164"/>
                </a:lnTo>
                <a:lnTo>
                  <a:pt x="1834504" y="1117164"/>
                </a:lnTo>
                <a:lnTo>
                  <a:pt x="1834445" y="1116000"/>
                </a:lnTo>
                <a:cubicBezTo>
                  <a:pt x="1834445" y="499650"/>
                  <a:pt x="2334095" y="0"/>
                  <a:pt x="2950445" y="0"/>
                </a:cubicBezTo>
                <a:cubicBezTo>
                  <a:pt x="3566795" y="0"/>
                  <a:pt x="4066445" y="499650"/>
                  <a:pt x="4066445" y="1116000"/>
                </a:cubicBezTo>
                <a:lnTo>
                  <a:pt x="4068906" y="1116000"/>
                </a:lnTo>
                <a:cubicBezTo>
                  <a:pt x="4068906" y="1513657"/>
                  <a:pt x="4391270" y="1836021"/>
                  <a:pt x="4788927" y="1836021"/>
                </a:cubicBezTo>
                <a:cubicBezTo>
                  <a:pt x="5186584" y="1836021"/>
                  <a:pt x="5508948" y="1513657"/>
                  <a:pt x="5508948" y="1116000"/>
                </a:cubicBezTo>
                <a:lnTo>
                  <a:pt x="5510178" y="1116000"/>
                </a:lnTo>
                <a:cubicBezTo>
                  <a:pt x="5510178" y="499650"/>
                  <a:pt x="6009828" y="0"/>
                  <a:pt x="6626178" y="0"/>
                </a:cubicBezTo>
                <a:cubicBezTo>
                  <a:pt x="7242528" y="0"/>
                  <a:pt x="7742178" y="499650"/>
                  <a:pt x="7742178" y="1116000"/>
                </a:cubicBezTo>
                <a:lnTo>
                  <a:pt x="7742119" y="1117164"/>
                </a:lnTo>
                <a:lnTo>
                  <a:pt x="7741951" y="1117164"/>
                </a:lnTo>
                <a:lnTo>
                  <a:pt x="7756462" y="1261110"/>
                </a:lnTo>
                <a:cubicBezTo>
                  <a:pt x="7823601" y="1589211"/>
                  <a:pt x="8113905" y="1836021"/>
                  <a:pt x="8461855" y="1836021"/>
                </a:cubicBezTo>
                <a:cubicBezTo>
                  <a:pt x="8859512" y="1836021"/>
                  <a:pt x="9181876" y="1513657"/>
                  <a:pt x="9181876" y="1116000"/>
                </a:cubicBezTo>
                <a:lnTo>
                  <a:pt x="9577855" y="1116000"/>
                </a:lnTo>
                <a:cubicBezTo>
                  <a:pt x="9577855" y="1732350"/>
                  <a:pt x="9078205" y="2232000"/>
                  <a:pt x="8461855" y="2232000"/>
                </a:cubicBezTo>
                <a:cubicBezTo>
                  <a:pt x="7845505" y="2232000"/>
                  <a:pt x="7345855" y="1732350"/>
                  <a:pt x="7345855" y="1116000"/>
                </a:cubicBezTo>
                <a:lnTo>
                  <a:pt x="7346199" y="1116000"/>
                </a:lnTo>
                <a:cubicBezTo>
                  <a:pt x="7346199" y="718343"/>
                  <a:pt x="7023835" y="395979"/>
                  <a:pt x="6626178" y="395979"/>
                </a:cubicBezTo>
                <a:cubicBezTo>
                  <a:pt x="6228521" y="395979"/>
                  <a:pt x="5906157" y="718343"/>
                  <a:pt x="5906157" y="1116000"/>
                </a:cubicBezTo>
                <a:lnTo>
                  <a:pt x="5906216" y="1117164"/>
                </a:lnTo>
                <a:lnTo>
                  <a:pt x="5904810" y="1117164"/>
                </a:lnTo>
                <a:lnTo>
                  <a:pt x="5882254" y="1340913"/>
                </a:lnTo>
                <a:cubicBezTo>
                  <a:pt x="5778191" y="1849456"/>
                  <a:pt x="5328233" y="2232000"/>
                  <a:pt x="4788927" y="2232000"/>
                </a:cubicBezTo>
                <a:cubicBezTo>
                  <a:pt x="4249621" y="2232000"/>
                  <a:pt x="3799663" y="1849456"/>
                  <a:pt x="3695600" y="1340913"/>
                </a:cubicBezTo>
                <a:lnTo>
                  <a:pt x="3673045" y="1117164"/>
                </a:lnTo>
                <a:lnTo>
                  <a:pt x="3670407" y="1117164"/>
                </a:lnTo>
                <a:lnTo>
                  <a:pt x="3670466" y="1116000"/>
                </a:lnTo>
                <a:cubicBezTo>
                  <a:pt x="3670466" y="718343"/>
                  <a:pt x="3348102" y="395979"/>
                  <a:pt x="2950445" y="395979"/>
                </a:cubicBezTo>
                <a:cubicBezTo>
                  <a:pt x="2552788" y="395979"/>
                  <a:pt x="2230425" y="718343"/>
                  <a:pt x="2230425" y="1116000"/>
                </a:cubicBezTo>
                <a:lnTo>
                  <a:pt x="2231999" y="1116000"/>
                </a:lnTo>
                <a:cubicBezTo>
                  <a:pt x="2231999" y="1732350"/>
                  <a:pt x="1732350" y="2232000"/>
                  <a:pt x="1116000" y="2232000"/>
                </a:cubicBezTo>
                <a:cubicBezTo>
                  <a:pt x="499649" y="2232000"/>
                  <a:pt x="0" y="1732350"/>
                  <a:pt x="0" y="1116000"/>
                </a:cubicBezTo>
                <a:cubicBezTo>
                  <a:pt x="0" y="499650"/>
                  <a:pt x="499649" y="0"/>
                  <a:pt x="1116000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3E7AAC"/>
              </a:gs>
              <a:gs pos="50000">
                <a:srgbClr val="9A187A"/>
              </a:gs>
              <a:gs pos="25000">
                <a:srgbClr val="BF5555"/>
              </a:gs>
              <a:gs pos="0">
                <a:srgbClr val="EF5024"/>
              </a:gs>
              <a:gs pos="100000">
                <a:srgbClr val="48A18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/>
          <p:cNvSpPr/>
          <p:nvPr/>
        </p:nvSpPr>
        <p:spPr>
          <a:xfrm>
            <a:off x="459141" y="4443664"/>
            <a:ext cx="11272294" cy="128336"/>
          </a:xfrm>
          <a:prstGeom prst="roundRect">
            <a:avLst/>
          </a:prstGeom>
          <a:solidFill>
            <a:srgbClr val="CBD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1676400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/>
          <p:cNvSpPr/>
          <p:nvPr/>
        </p:nvSpPr>
        <p:spPr>
          <a:xfrm>
            <a:off x="3799444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Oval 67"/>
          <p:cNvSpPr/>
          <p:nvPr/>
        </p:nvSpPr>
        <p:spPr>
          <a:xfrm>
            <a:off x="5921067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Oval 68"/>
          <p:cNvSpPr/>
          <p:nvPr/>
        </p:nvSpPr>
        <p:spPr>
          <a:xfrm>
            <a:off x="8055671" y="4339390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10171232" y="4340018"/>
            <a:ext cx="336884" cy="336884"/>
          </a:xfrm>
          <a:prstGeom prst="ellipse">
            <a:avLst/>
          </a:prstGeom>
          <a:solidFill>
            <a:srgbClr val="CBD1DD">
              <a:alpha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1844842" y="3943604"/>
            <a:ext cx="0" cy="564228"/>
          </a:xfrm>
          <a:prstGeom prst="line">
            <a:avLst/>
          </a:prstGeom>
          <a:ln w="38100">
            <a:solidFill>
              <a:srgbClr val="EF502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966465" y="3512626"/>
            <a:ext cx="0" cy="995206"/>
          </a:xfrm>
          <a:prstGeom prst="line">
            <a:avLst/>
          </a:prstGeom>
          <a:ln w="38100">
            <a:solidFill>
              <a:srgbClr val="BE524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8224113" y="3491499"/>
            <a:ext cx="0" cy="1016333"/>
          </a:xfrm>
          <a:prstGeom prst="line">
            <a:avLst/>
          </a:prstGeom>
          <a:ln w="38100">
            <a:solidFill>
              <a:srgbClr val="3E7AAC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>
            <a:off x="6095999" y="3943613"/>
            <a:ext cx="1" cy="564219"/>
          </a:xfrm>
          <a:prstGeom prst="line">
            <a:avLst/>
          </a:prstGeom>
          <a:ln w="38100">
            <a:solidFill>
              <a:srgbClr val="9A187A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>
            <a:off x="10339674" y="3943613"/>
            <a:ext cx="0" cy="564219"/>
          </a:xfrm>
          <a:prstGeom prst="line">
            <a:avLst/>
          </a:prstGeom>
          <a:ln w="38100">
            <a:solidFill>
              <a:srgbClr val="48A18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92870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Oval 37"/>
          <p:cNvSpPr/>
          <p:nvPr/>
        </p:nvSpPr>
        <p:spPr>
          <a:xfrm>
            <a:off x="3121694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5250518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379342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9508165" y="1816881"/>
            <a:ext cx="1689541" cy="1674618"/>
          </a:xfrm>
          <a:prstGeom prst="ellipse">
            <a:avLst/>
          </a:prstGeom>
          <a:gradFill flip="none" rotWithShape="1">
            <a:gsLst>
              <a:gs pos="36000">
                <a:srgbClr val="DAD9DA"/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381000" dir="2700000" sx="130000" sy="130000" algn="tl" rotWithShape="0">
              <a:schemeClr val="tx1">
                <a:lumMod val="85000"/>
                <a:lumOff val="15000"/>
                <a:alpha val="21000"/>
              </a:schemeClr>
            </a:outerShdw>
          </a:effectLst>
          <a:scene3d>
            <a:camera prst="orthographicFront"/>
            <a:lightRig rig="threePt" dir="t"/>
          </a:scene3d>
          <a:sp3d>
            <a:bevelT w="133350" h="63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TextBox 70"/>
          <p:cNvSpPr txBox="1"/>
          <p:nvPr/>
        </p:nvSpPr>
        <p:spPr>
          <a:xfrm>
            <a:off x="1452629" y="2007859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EF5024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581453" y="20078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BE524F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10988" y="20078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9A187A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39101" y="2007857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3E7AAC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967924" y="2007858"/>
            <a:ext cx="77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48A180"/>
                </a:solidFill>
                <a:latin typeface="Eurostile BQ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58252" y="4868548"/>
            <a:ext cx="1973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EF50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</a:t>
            </a:r>
            <a:br>
              <a:rPr lang="en-IN" sz="1400" b="1" dirty="0">
                <a:solidFill>
                  <a:srgbClr val="EF50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400" b="1" dirty="0">
                <a:solidFill>
                  <a:srgbClr val="EF50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</a:t>
            </a:r>
            <a:endParaRPr lang="en-IN" sz="1400" b="1" dirty="0">
              <a:solidFill>
                <a:srgbClr val="4CD4B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IN" sz="1400" b="1" dirty="0">
              <a:solidFill>
                <a:srgbClr val="EF50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81960" y="4868548"/>
            <a:ext cx="19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BE52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BARS AND</a:t>
            </a:r>
          </a:p>
          <a:p>
            <a:pPr algn="ctr"/>
            <a:r>
              <a:rPr lang="en-IN" sz="1400" b="1" dirty="0">
                <a:solidFill>
                  <a:srgbClr val="BE524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CHARTS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05668" y="4868548"/>
            <a:ext cx="19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9A18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CXR</a:t>
            </a:r>
          </a:p>
          <a:p>
            <a:pPr algn="ctr"/>
            <a:r>
              <a:rPr lang="en-IN" sz="1400" b="1" dirty="0">
                <a:solidFill>
                  <a:srgbClr val="9A187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29376" y="4868548"/>
            <a:ext cx="19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3E7AA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DISEASE</a:t>
            </a:r>
          </a:p>
          <a:p>
            <a:pPr algn="ctr"/>
            <a:r>
              <a:rPr lang="en-IN" sz="1400" b="1" dirty="0">
                <a:solidFill>
                  <a:srgbClr val="3E7AA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DIAGNOSIS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353084" y="4868548"/>
            <a:ext cx="197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48A1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E-ALERT</a:t>
            </a:r>
          </a:p>
          <a:p>
            <a:pPr algn="ctr"/>
            <a:r>
              <a:rPr lang="en-IN" sz="1400" b="1" dirty="0">
                <a:solidFill>
                  <a:srgbClr val="48A18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</a:t>
            </a:r>
          </a:p>
        </p:txBody>
      </p:sp>
      <p:pic>
        <p:nvPicPr>
          <p:cNvPr id="3" name="Graphic 2" descr="Stethoscope">
            <a:extLst>
              <a:ext uri="{FF2B5EF4-FFF2-40B4-BE49-F238E27FC236}">
                <a16:creationId xmlns:a16="http://schemas.microsoft.com/office/drawing/2014/main" id="{B5149CC8-5810-4615-88D5-2F320E74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6294" y="2538555"/>
            <a:ext cx="914400" cy="914400"/>
          </a:xfrm>
          <a:prstGeom prst="rect">
            <a:avLst/>
          </a:prstGeom>
        </p:spPr>
      </p:pic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34AD67FA-75AD-49DE-BA60-EAA675047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9263" y="2531400"/>
            <a:ext cx="914400" cy="914400"/>
          </a:xfrm>
          <a:prstGeom prst="rect">
            <a:avLst/>
          </a:prstGeom>
        </p:spPr>
      </p:pic>
      <p:pic>
        <p:nvPicPr>
          <p:cNvPr id="7" name="Graphic 6" descr="Lungs">
            <a:extLst>
              <a:ext uri="{FF2B5EF4-FFF2-40B4-BE49-F238E27FC236}">
                <a16:creationId xmlns:a16="http://schemas.microsoft.com/office/drawing/2014/main" id="{A7861015-1B60-4B16-B487-8C1F5ACC1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4245" y="2493536"/>
            <a:ext cx="914400" cy="914400"/>
          </a:xfrm>
          <a:prstGeom prst="rect">
            <a:avLst/>
          </a:prstGeom>
        </p:spPr>
      </p:pic>
      <p:pic>
        <p:nvPicPr>
          <p:cNvPr id="9" name="Graphic 8" descr="Email">
            <a:extLst>
              <a:ext uri="{FF2B5EF4-FFF2-40B4-BE49-F238E27FC236}">
                <a16:creationId xmlns:a16="http://schemas.microsoft.com/office/drawing/2014/main" id="{A1F77F2A-DB97-4322-A2F1-ADD9D9DEC3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7924" y="2551352"/>
            <a:ext cx="798767" cy="798767"/>
          </a:xfrm>
          <a:prstGeom prst="rect">
            <a:avLst/>
          </a:prstGeom>
        </p:spPr>
      </p:pic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F62D346D-89C2-4594-811B-6BEE679F24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2259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1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5942"/>
            <a:ext cx="12192000" cy="696689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spc="3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STEP-WISE APPROACH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70916F-FAE2-4B04-A491-15D59785A6A4}"/>
              </a:ext>
            </a:extLst>
          </p:cNvPr>
          <p:cNvGrpSpPr/>
          <p:nvPr/>
        </p:nvGrpSpPr>
        <p:grpSpPr>
          <a:xfrm>
            <a:off x="2997200" y="4983785"/>
            <a:ext cx="3439886" cy="1874215"/>
            <a:chOff x="2997200" y="4983785"/>
            <a:chExt cx="3439886" cy="1874215"/>
          </a:xfrm>
        </p:grpSpPr>
        <p:sp>
          <p:nvSpPr>
            <p:cNvPr id="5" name="Arrow: Pentagon 4"/>
            <p:cNvSpPr/>
            <p:nvPr/>
          </p:nvSpPr>
          <p:spPr>
            <a:xfrm>
              <a:off x="2997200" y="4983785"/>
              <a:ext cx="3439886" cy="827314"/>
            </a:xfrm>
            <a:prstGeom prst="homePlate">
              <a:avLst/>
            </a:prstGeom>
            <a:solidFill>
              <a:schemeClr val="accent2">
                <a:lumMod val="75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97200" y="5811099"/>
              <a:ext cx="2997200" cy="1046901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solidFill>
                <a:schemeClr val="bg1"/>
              </a:solidFill>
            </a:ln>
            <a:effectLst>
              <a:outerShdw blurRad="139700" dist="50800" dir="5400000" sx="113000" sy="113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40514" y="5241804"/>
              <a:ext cx="1153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STEP II</a:t>
              </a:r>
            </a:p>
          </p:txBody>
        </p:sp>
        <p:pic>
          <p:nvPicPr>
            <p:cNvPr id="20" name="Graphic 19" descr="Lapto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6686" y="5127442"/>
              <a:ext cx="540000" cy="5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D51020-6741-4B97-BC24-C3723B651C14}"/>
                </a:ext>
              </a:extLst>
            </p:cNvPr>
            <p:cNvSpPr txBox="1"/>
            <p:nvPr/>
          </p:nvSpPr>
          <p:spPr>
            <a:xfrm>
              <a:off x="3239970" y="6041840"/>
              <a:ext cx="2452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FFFCE6"/>
                  </a:solidFill>
                </a:defRPr>
              </a:lvl1pPr>
            </a:lstStyle>
            <a:p>
              <a:r>
                <a:rPr lang="en-US" dirty="0"/>
                <a:t>Upload the Chest X-ray image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1F8617-6586-431B-A2D7-201697F6F5B9}"/>
              </a:ext>
            </a:extLst>
          </p:cNvPr>
          <p:cNvGrpSpPr/>
          <p:nvPr/>
        </p:nvGrpSpPr>
        <p:grpSpPr>
          <a:xfrm>
            <a:off x="-121385" y="4983785"/>
            <a:ext cx="3561271" cy="1874215"/>
            <a:chOff x="-121385" y="4983785"/>
            <a:chExt cx="3561271" cy="1874215"/>
          </a:xfrm>
        </p:grpSpPr>
        <p:sp>
          <p:nvSpPr>
            <p:cNvPr id="4" name="Arrow: Pentagon 3"/>
            <p:cNvSpPr/>
            <p:nvPr/>
          </p:nvSpPr>
          <p:spPr>
            <a:xfrm>
              <a:off x="0" y="4983785"/>
              <a:ext cx="3439886" cy="827314"/>
            </a:xfrm>
            <a:prstGeom prst="homePlate">
              <a:avLst/>
            </a:prstGeom>
            <a:solidFill>
              <a:srgbClr val="7030A0">
                <a:alpha val="85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5811099"/>
              <a:ext cx="2997200" cy="1046901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IN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3314" y="5241804"/>
              <a:ext cx="1153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STEP I</a:t>
              </a:r>
            </a:p>
          </p:txBody>
        </p:sp>
        <p:pic>
          <p:nvPicPr>
            <p:cNvPr id="26" name="Graphic 25" descr="Televisio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657" y="5127442"/>
              <a:ext cx="540000" cy="5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7BE1F2-411D-49B8-BB21-D3D091765C46}"/>
                </a:ext>
              </a:extLst>
            </p:cNvPr>
            <p:cNvSpPr txBox="1"/>
            <p:nvPr/>
          </p:nvSpPr>
          <p:spPr>
            <a:xfrm>
              <a:off x="-121385" y="6069118"/>
              <a:ext cx="299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FFFCE6"/>
                  </a:solidFill>
                </a:defRPr>
              </a:lvl1pPr>
            </a:lstStyle>
            <a:p>
              <a:r>
                <a:rPr lang="en-US" dirty="0"/>
                <a:t>Capture user data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CDBFEA-EF97-4C36-9199-3A8C9786B309}"/>
              </a:ext>
            </a:extLst>
          </p:cNvPr>
          <p:cNvGrpSpPr/>
          <p:nvPr/>
        </p:nvGrpSpPr>
        <p:grpSpPr>
          <a:xfrm>
            <a:off x="5994400" y="4983785"/>
            <a:ext cx="3439886" cy="1858273"/>
            <a:chOff x="5994400" y="4983785"/>
            <a:chExt cx="3439886" cy="1858273"/>
          </a:xfrm>
        </p:grpSpPr>
        <p:sp>
          <p:nvSpPr>
            <p:cNvPr id="6" name="Arrow: Pentagon 5"/>
            <p:cNvSpPr/>
            <p:nvPr/>
          </p:nvSpPr>
          <p:spPr>
            <a:xfrm>
              <a:off x="5994400" y="4983785"/>
              <a:ext cx="3439886" cy="827314"/>
            </a:xfrm>
            <a:prstGeom prst="homePlate">
              <a:avLst/>
            </a:prstGeom>
            <a:solidFill>
              <a:schemeClr val="accent5">
                <a:lumMod val="75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94400" y="5811099"/>
              <a:ext cx="2997200" cy="1030959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37714" y="5241804"/>
              <a:ext cx="1153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STEP III</a:t>
              </a:r>
            </a:p>
          </p:txBody>
        </p:sp>
        <p:pic>
          <p:nvPicPr>
            <p:cNvPr id="24" name="Graphic 23" descr="Tablet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9429" y="5127442"/>
              <a:ext cx="540000" cy="5400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57736C-CE62-4BAC-A113-EFB782A8C3E1}"/>
                </a:ext>
              </a:extLst>
            </p:cNvPr>
            <p:cNvSpPr txBox="1"/>
            <p:nvPr/>
          </p:nvSpPr>
          <p:spPr>
            <a:xfrm>
              <a:off x="5994400" y="6069118"/>
              <a:ext cx="3042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FFFCE6"/>
                  </a:solidFill>
                </a:defRPr>
              </a:lvl1pPr>
            </a:lstStyle>
            <a:p>
              <a:r>
                <a:rPr lang="en-US" dirty="0"/>
                <a:t>Provide diagnosis result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157A2D-27AF-42C1-B30E-D26E6B3CBC6C}"/>
              </a:ext>
            </a:extLst>
          </p:cNvPr>
          <p:cNvGrpSpPr/>
          <p:nvPr/>
        </p:nvGrpSpPr>
        <p:grpSpPr>
          <a:xfrm>
            <a:off x="8991600" y="4983785"/>
            <a:ext cx="3200400" cy="1858273"/>
            <a:chOff x="8991600" y="4983785"/>
            <a:chExt cx="3200400" cy="1858273"/>
          </a:xfrm>
        </p:grpSpPr>
        <p:sp>
          <p:nvSpPr>
            <p:cNvPr id="7" name="Arrow: Pentagon 6"/>
            <p:cNvSpPr/>
            <p:nvPr/>
          </p:nvSpPr>
          <p:spPr>
            <a:xfrm>
              <a:off x="8991600" y="4983785"/>
              <a:ext cx="3200400" cy="827314"/>
            </a:xfrm>
            <a:prstGeom prst="homePlate">
              <a:avLst>
                <a:gd name="adj" fmla="val 0"/>
              </a:avLst>
            </a:prstGeom>
            <a:solidFill>
              <a:schemeClr val="accent6">
                <a:lumMod val="75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991600" y="5811099"/>
              <a:ext cx="3200400" cy="1030959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65543" y="5241804"/>
              <a:ext cx="11538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>
                  <a:solidFill>
                    <a:schemeClr val="bg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  <a:cs typeface="Roboto Condensed Light" panose="02000000000000000000" pitchFamily="2" charset="0"/>
                </a:rPr>
                <a:t>STEP IV</a:t>
              </a:r>
            </a:p>
          </p:txBody>
        </p:sp>
        <p:pic>
          <p:nvPicPr>
            <p:cNvPr id="22" name="Graphic 21" descr="Smart Phone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34286" y="5127442"/>
              <a:ext cx="540000" cy="54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5A37F8-AA75-4274-B4D4-BC217F2310A0}"/>
                </a:ext>
              </a:extLst>
            </p:cNvPr>
            <p:cNvSpPr txBox="1"/>
            <p:nvPr/>
          </p:nvSpPr>
          <p:spPr>
            <a:xfrm>
              <a:off x="9194800" y="6003412"/>
              <a:ext cx="2741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FFFCE6"/>
                  </a:solidFill>
                </a:defRPr>
              </a:lvl1pPr>
            </a:lstStyle>
            <a:p>
              <a:r>
                <a:rPr lang="en-US" dirty="0"/>
                <a:t>Send a E-mail alert to user and doctor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96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7586CCFE-6598-4F0B-862B-9E8016F33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" r="1" b="1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370D7C39-210D-44E8-BAFD-6381C0511F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t="10101" r="13746" b="3817"/>
          <a:stretch/>
        </p:blipFill>
        <p:spPr>
          <a:xfrm>
            <a:off x="4812633" y="1031131"/>
            <a:ext cx="6735900" cy="47957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8839DA-7520-424F-B285-AAB8980AE304}"/>
              </a:ext>
            </a:extLst>
          </p:cNvPr>
          <p:cNvSpPr/>
          <p:nvPr/>
        </p:nvSpPr>
        <p:spPr>
          <a:xfrm>
            <a:off x="0" y="15942"/>
            <a:ext cx="12192000" cy="461575"/>
          </a:xfrm>
          <a:prstGeom prst="rect">
            <a:avLst/>
          </a:prstGeom>
          <a:solidFill>
            <a:schemeClr val="tx2">
              <a:lumMod val="25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spc="3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LUNG DISEASE STATISTICS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6D38DD9F-02CC-4924-8A47-23A4D2406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4" y="3509432"/>
            <a:ext cx="3977241" cy="265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9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DC6CB">
                  <a:alpha val="77000"/>
                </a:srgbClr>
              </a:gs>
              <a:gs pos="100000">
                <a:srgbClr val="EEEFF1">
                  <a:alpha val="77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998554" y="1277371"/>
            <a:ext cx="4446163" cy="4446163"/>
          </a:xfrm>
          <a:prstGeom prst="ellipse">
            <a:avLst/>
          </a:prstGeom>
          <a:pattFill prst="smGrid">
            <a:fgClr>
              <a:schemeClr val="bg1">
                <a:lumMod val="95000"/>
              </a:schemeClr>
            </a:fgClr>
            <a:bgClr>
              <a:srgbClr val="DDE1E2"/>
            </a:bgClr>
          </a:pattFill>
          <a:ln>
            <a:noFill/>
          </a:ln>
          <a:effectLst>
            <a:innerShdw blurRad="952500">
              <a:schemeClr val="tx1">
                <a:lumMod val="50000"/>
                <a:lumOff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1370929" y="1649746"/>
            <a:ext cx="3701413" cy="3701413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508000" dist="76200" dir="2700000" sx="102000" sy="102000" algn="tl" rotWithShape="0">
              <a:schemeClr val="tx1">
                <a:lumMod val="65000"/>
                <a:lumOff val="3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/>
          <p:cNvSpPr/>
          <p:nvPr/>
        </p:nvSpPr>
        <p:spPr>
          <a:xfrm>
            <a:off x="6582765" y="1036078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CB117"/>
              </a:gs>
              <a:gs pos="100000">
                <a:srgbClr val="FFDB3F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/>
          <p:cNvSpPr/>
          <p:nvPr/>
        </p:nvSpPr>
        <p:spPr>
          <a:xfrm>
            <a:off x="7121787" y="2058461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5222"/>
              </a:gs>
              <a:gs pos="100000">
                <a:srgbClr val="FBA31A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/>
          <p:cNvSpPr/>
          <p:nvPr/>
        </p:nvSpPr>
        <p:spPr>
          <a:xfrm>
            <a:off x="7501562" y="3080845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6228F"/>
              </a:gs>
              <a:gs pos="100000">
                <a:srgbClr val="D3509D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/>
          <p:cNvSpPr/>
          <p:nvPr/>
        </p:nvSpPr>
        <p:spPr>
          <a:xfrm>
            <a:off x="7121786" y="4103228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73E8F"/>
              </a:gs>
              <a:gs pos="100000">
                <a:srgbClr val="6957A1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/>
          <p:cNvSpPr/>
          <p:nvPr/>
        </p:nvSpPr>
        <p:spPr>
          <a:xfrm>
            <a:off x="6582765" y="5125612"/>
            <a:ext cx="3691885" cy="80354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AAA9"/>
              </a:gs>
              <a:gs pos="100000">
                <a:srgbClr val="00AED0"/>
              </a:gs>
            </a:gsLst>
            <a:lin ang="13500000" scaled="1"/>
            <a:tileRect/>
          </a:gradFill>
          <a:ln>
            <a:noFill/>
          </a:ln>
          <a:effectLst>
            <a:innerShdw blurRad="254000" dist="38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Freeform: Shape 32"/>
          <p:cNvSpPr/>
          <p:nvPr/>
        </p:nvSpPr>
        <p:spPr>
          <a:xfrm>
            <a:off x="3405296" y="794467"/>
            <a:ext cx="2688152" cy="5376300"/>
          </a:xfrm>
          <a:custGeom>
            <a:avLst/>
            <a:gdLst>
              <a:gd name="connsiteX0" fmla="*/ 0 w 2688152"/>
              <a:gd name="connsiteY0" fmla="*/ 0 h 5376300"/>
              <a:gd name="connsiteX1" fmla="*/ 2 w 2688152"/>
              <a:gd name="connsiteY1" fmla="*/ 0 h 5376300"/>
              <a:gd name="connsiteX2" fmla="*/ 2688152 w 2688152"/>
              <a:gd name="connsiteY2" fmla="*/ 2688150 h 5376300"/>
              <a:gd name="connsiteX3" fmla="*/ 2 w 2688152"/>
              <a:gd name="connsiteY3" fmla="*/ 5376300 h 5376300"/>
              <a:gd name="connsiteX4" fmla="*/ 0 w 2688152"/>
              <a:gd name="connsiteY4" fmla="*/ 5376300 h 5376300"/>
              <a:gd name="connsiteX5" fmla="*/ 0 w 2688152"/>
              <a:gd name="connsiteY5" fmla="*/ 5268071 h 5376300"/>
              <a:gd name="connsiteX6" fmla="*/ 186213 w 2688152"/>
              <a:gd name="connsiteY6" fmla="*/ 5258902 h 5376300"/>
              <a:gd name="connsiteX7" fmla="*/ 2565270 w 2688152"/>
              <a:gd name="connsiteY7" fmla="*/ 2688151 h 5376300"/>
              <a:gd name="connsiteX8" fmla="*/ 186213 w 2688152"/>
              <a:gd name="connsiteY8" fmla="*/ 117401 h 5376300"/>
              <a:gd name="connsiteX9" fmla="*/ 0 w 2688152"/>
              <a:gd name="connsiteY9" fmla="*/ 108231 h 53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8152" h="5376300">
                <a:moveTo>
                  <a:pt x="0" y="0"/>
                </a:moveTo>
                <a:lnTo>
                  <a:pt x="2" y="0"/>
                </a:lnTo>
                <a:cubicBezTo>
                  <a:pt x="1484626" y="0"/>
                  <a:pt x="2688152" y="1203526"/>
                  <a:pt x="2688152" y="2688150"/>
                </a:cubicBezTo>
                <a:cubicBezTo>
                  <a:pt x="2688152" y="4172775"/>
                  <a:pt x="1484626" y="5376300"/>
                  <a:pt x="2" y="5376300"/>
                </a:cubicBezTo>
                <a:lnTo>
                  <a:pt x="0" y="5376300"/>
                </a:lnTo>
                <a:lnTo>
                  <a:pt x="0" y="5268071"/>
                </a:lnTo>
                <a:lnTo>
                  <a:pt x="186213" y="5258902"/>
                </a:lnTo>
                <a:cubicBezTo>
                  <a:pt x="1522494" y="5126571"/>
                  <a:pt x="2565270" y="4026109"/>
                  <a:pt x="2565270" y="2688151"/>
                </a:cubicBezTo>
                <a:cubicBezTo>
                  <a:pt x="2565270" y="1350193"/>
                  <a:pt x="1522494" y="249732"/>
                  <a:pt x="186213" y="117401"/>
                </a:cubicBezTo>
                <a:lnTo>
                  <a:pt x="0" y="108231"/>
                </a:lnTo>
                <a:close/>
              </a:path>
            </a:pathLst>
          </a:custGeom>
          <a:gradFill flip="none" rotWithShape="1">
            <a:gsLst>
              <a:gs pos="75000">
                <a:srgbClr val="60509C"/>
              </a:gs>
              <a:gs pos="50000">
                <a:srgbClr val="C74399"/>
              </a:gs>
              <a:gs pos="25000">
                <a:srgbClr val="F4941D"/>
              </a:gs>
              <a:gs pos="0">
                <a:srgbClr val="FFD63A"/>
              </a:gs>
              <a:gs pos="100000">
                <a:srgbClr val="00ACBE"/>
              </a:gs>
            </a:gsLst>
            <a:lin ang="5400000" scaled="1"/>
            <a:tileRect/>
          </a:gradFill>
          <a:ln w="82550">
            <a:solidFill>
              <a:schemeClr val="bg1">
                <a:lumMod val="95000"/>
              </a:schemeClr>
            </a:solidFill>
          </a:ln>
          <a:effectLst>
            <a:glow rad="76200">
              <a:schemeClr val="accent5">
                <a:satMod val="175000"/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30894" y="1261625"/>
            <a:ext cx="352449" cy="352449"/>
          </a:xfrm>
          <a:prstGeom prst="ellipse">
            <a:avLst/>
          </a:prstGeom>
          <a:solidFill>
            <a:srgbClr val="FFD539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5642302" y="2284009"/>
            <a:ext cx="352449" cy="352449"/>
          </a:xfrm>
          <a:prstGeom prst="ellipse">
            <a:avLst/>
          </a:prstGeom>
          <a:solidFill>
            <a:srgbClr val="F9951F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5837759" y="3306392"/>
            <a:ext cx="352449" cy="352449"/>
          </a:xfrm>
          <a:prstGeom prst="ellipse">
            <a:avLst/>
          </a:prstGeom>
          <a:solidFill>
            <a:srgbClr val="CC499B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658177" y="4328776"/>
            <a:ext cx="352449" cy="352449"/>
          </a:xfrm>
          <a:prstGeom prst="ellipse">
            <a:avLst/>
          </a:prstGeom>
          <a:solidFill>
            <a:srgbClr val="64539E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4830894" y="5351159"/>
            <a:ext cx="352449" cy="352449"/>
          </a:xfrm>
          <a:prstGeom prst="ellipse">
            <a:avLst/>
          </a:prstGeom>
          <a:solidFill>
            <a:srgbClr val="00AECD"/>
          </a:solidFill>
          <a:ln>
            <a:noFill/>
          </a:ln>
          <a:effectLst>
            <a:outerShdw blurRad="254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/>
          <p:cNvCxnSpPr>
            <a:stCxn id="34" idx="6"/>
            <a:endCxn id="20" idx="1"/>
          </p:cNvCxnSpPr>
          <p:nvPr/>
        </p:nvCxnSpPr>
        <p:spPr>
          <a:xfrm>
            <a:off x="5183343" y="1437850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  <a:stCxn id="35" idx="6"/>
            <a:endCxn id="21" idx="1"/>
          </p:cNvCxnSpPr>
          <p:nvPr/>
        </p:nvCxnSpPr>
        <p:spPr>
          <a:xfrm>
            <a:off x="5994751" y="2460234"/>
            <a:ext cx="112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36" idx="6"/>
            <a:endCxn id="22" idx="1"/>
          </p:cNvCxnSpPr>
          <p:nvPr/>
        </p:nvCxnSpPr>
        <p:spPr>
          <a:xfrm>
            <a:off x="6190208" y="3482617"/>
            <a:ext cx="1311354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  <a:stCxn id="37" idx="6"/>
            <a:endCxn id="23" idx="1"/>
          </p:cNvCxnSpPr>
          <p:nvPr/>
        </p:nvCxnSpPr>
        <p:spPr>
          <a:xfrm>
            <a:off x="6010626" y="4505001"/>
            <a:ext cx="11111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  <a:stCxn id="38" idx="6"/>
            <a:endCxn id="24" idx="1"/>
          </p:cNvCxnSpPr>
          <p:nvPr/>
        </p:nvCxnSpPr>
        <p:spPr>
          <a:xfrm>
            <a:off x="5183343" y="5527384"/>
            <a:ext cx="139942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657637" y="1115905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196805" y="2138287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7570557" y="3161920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7196805" y="4183056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6657637" y="5205439"/>
            <a:ext cx="643888" cy="643888"/>
          </a:xfrm>
          <a:prstGeom prst="ellipse">
            <a:avLst/>
          </a:prstGeom>
          <a:gradFill flip="none" rotWithShape="1">
            <a:gsLst>
              <a:gs pos="0">
                <a:srgbClr val="DDE1E2"/>
              </a:gs>
              <a:gs pos="100000">
                <a:srgbClr val="FFFFFF"/>
              </a:gs>
            </a:gsLst>
            <a:lin ang="16200000" scaled="1"/>
            <a:tileRect/>
          </a:gradFill>
          <a:ln w="558800">
            <a:noFill/>
          </a:ln>
          <a:effectLst>
            <a:outerShdw blurRad="330200" dist="63500" dir="2700000" sx="106000" sy="106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 extrusionH="152400" prstMaterial="matte">
            <a:bevelT w="101600" h="12700" prst="softRound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1484586" y="1740532"/>
            <a:ext cx="3474097" cy="3474097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538894" y="1793986"/>
            <a:ext cx="3367188" cy="3367188"/>
          </a:xfrm>
          <a:prstGeom prst="ellipse">
            <a:avLst/>
          </a:prstGeom>
          <a:noFill/>
          <a:ln w="15875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3163058" y="1712814"/>
            <a:ext cx="112102" cy="1121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3163058" y="5128127"/>
            <a:ext cx="112102" cy="1121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884529" y="3421529"/>
            <a:ext cx="112102" cy="1121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1469899" y="3421529"/>
            <a:ext cx="112102" cy="1121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" name="Graphic 80" descr="Single gea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6090" y="4359281"/>
            <a:ext cx="360000" cy="360000"/>
          </a:xfrm>
          <a:prstGeom prst="rect">
            <a:avLst/>
          </a:prstGeom>
        </p:spPr>
      </p:pic>
      <p:pic>
        <p:nvPicPr>
          <p:cNvPr id="83" name="Graphic 82" descr="Stopwatch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7699" y="3954903"/>
            <a:ext cx="360000" cy="360000"/>
          </a:xfrm>
          <a:prstGeom prst="rect">
            <a:avLst/>
          </a:prstGeom>
        </p:spPr>
      </p:pic>
      <p:pic>
        <p:nvPicPr>
          <p:cNvPr id="85" name="Graphic 84" descr="Lightbulb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0770" y="4701357"/>
            <a:ext cx="360000" cy="360000"/>
          </a:xfrm>
          <a:prstGeom prst="rect">
            <a:avLst/>
          </a:prstGeom>
        </p:spPr>
      </p:pic>
      <p:pic>
        <p:nvPicPr>
          <p:cNvPr id="87" name="Graphic 86" descr="Head with Gear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1127" y="4633974"/>
            <a:ext cx="360000" cy="360000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3561291" y="4826944"/>
            <a:ext cx="112102" cy="1121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3853371" y="4709737"/>
            <a:ext cx="112102" cy="1121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4111725" y="4545692"/>
            <a:ext cx="112102" cy="11210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" name="Graphic 91" descr="Teacher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31127" y="1826809"/>
            <a:ext cx="1142266" cy="114226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058304" y="2850877"/>
            <a:ext cx="2310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</a:t>
            </a:r>
          </a:p>
          <a:p>
            <a:pPr algn="ctr"/>
            <a:r>
              <a:rPr lang="en-IN" sz="4400" b="1" spc="300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DESK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78197" y="4641902"/>
            <a:ext cx="2759822" cy="109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dirty="0">
              <a:solidFill>
                <a:schemeClr val="bg1">
                  <a:lumMod val="65000"/>
                </a:schemeClr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36535" y="1115716"/>
            <a:ext cx="261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INFORMATIONAL VIDEOS</a:t>
            </a:r>
            <a:endParaRPr lang="en-IN" sz="11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850690" y="2082741"/>
            <a:ext cx="261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ARTICLES ON LUNG </a:t>
            </a:r>
          </a:p>
          <a:p>
            <a:r>
              <a: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CARE</a:t>
            </a:r>
            <a:endParaRPr lang="en-IN" sz="11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83440" y="3146509"/>
            <a:ext cx="261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QUIZZES AND TRIVIAS</a:t>
            </a:r>
            <a:endParaRPr lang="en-IN" sz="11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2023" y="4282956"/>
            <a:ext cx="261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DOs AND DON’T s</a:t>
            </a:r>
            <a:endParaRPr lang="en-IN" sz="11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403528" y="5173677"/>
            <a:ext cx="2610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CONTACT INFO OF INTL. LUNG FDNs.</a:t>
            </a:r>
            <a:endParaRPr lang="en-IN" sz="1100" dirty="0">
              <a:solidFill>
                <a:schemeClr val="bg1"/>
              </a:solidFill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3" name="Graphic 102" descr="Projector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45581" y="1217746"/>
            <a:ext cx="432000" cy="432000"/>
          </a:xfrm>
          <a:prstGeom prst="rect">
            <a:avLst/>
          </a:prstGeom>
        </p:spPr>
      </p:pic>
      <p:pic>
        <p:nvPicPr>
          <p:cNvPr id="109" name="Graphic 108" descr="Game controller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76501" y="3248723"/>
            <a:ext cx="432000" cy="432000"/>
          </a:xfrm>
          <a:prstGeom prst="rect">
            <a:avLst/>
          </a:prstGeom>
        </p:spPr>
      </p:pic>
      <p:pic>
        <p:nvPicPr>
          <p:cNvPr id="3" name="Graphic 2" descr="Receiver">
            <a:extLst>
              <a:ext uri="{FF2B5EF4-FFF2-40B4-BE49-F238E27FC236}">
                <a16:creationId xmlns:a16="http://schemas.microsoft.com/office/drawing/2014/main" id="{56C89774-3449-4E59-9D81-4BFEBF7E49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39751" y="5285705"/>
            <a:ext cx="437830" cy="437830"/>
          </a:xfrm>
          <a:prstGeom prst="rect">
            <a:avLst/>
          </a:prstGeom>
        </p:spPr>
      </p:pic>
      <p:pic>
        <p:nvPicPr>
          <p:cNvPr id="5" name="Graphic 4" descr="Newspaper">
            <a:extLst>
              <a:ext uri="{FF2B5EF4-FFF2-40B4-BE49-F238E27FC236}">
                <a16:creationId xmlns:a16="http://schemas.microsoft.com/office/drawing/2014/main" id="{325D5004-9BB2-4869-8DB8-BD2E2E8F97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19161" y="2181198"/>
            <a:ext cx="526028" cy="526028"/>
          </a:xfrm>
          <a:prstGeom prst="rect">
            <a:avLst/>
          </a:prstGeom>
        </p:spPr>
      </p:pic>
      <p:pic>
        <p:nvPicPr>
          <p:cNvPr id="7" name="Graphic 6" descr="Information">
            <a:extLst>
              <a:ext uri="{FF2B5EF4-FFF2-40B4-BE49-F238E27FC236}">
                <a16:creationId xmlns:a16="http://schemas.microsoft.com/office/drawing/2014/main" id="{309A04F3-868E-42AE-AC59-558DF11C107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005274" y="2082741"/>
            <a:ext cx="482413" cy="482413"/>
          </a:xfrm>
          <a:prstGeom prst="rect">
            <a:avLst/>
          </a:prstGeom>
        </p:spPr>
      </p:pic>
      <p:pic>
        <p:nvPicPr>
          <p:cNvPr id="11" name="Graphic 10" descr="No sign">
            <a:extLst>
              <a:ext uri="{FF2B5EF4-FFF2-40B4-BE49-F238E27FC236}">
                <a16:creationId xmlns:a16="http://schemas.microsoft.com/office/drawing/2014/main" id="{60ECF3D8-18C8-4C42-A5CE-A943D152AB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203725" y="4190417"/>
            <a:ext cx="601139" cy="60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DEDC404-246D-421B-99C2-6805FD06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584984"/>
            <a:ext cx="9951041" cy="36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8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635B3CA-8EBE-4C9B-B685-AC52F04756DA}"/>
              </a:ext>
            </a:extLst>
          </p:cNvPr>
          <p:cNvSpPr txBox="1"/>
          <p:nvPr/>
        </p:nvSpPr>
        <p:spPr>
          <a:xfrm>
            <a:off x="4165840" y="3245409"/>
            <a:ext cx="3945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6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TECH</a:t>
            </a:r>
          </a:p>
          <a:p>
            <a:pPr algn="ctr"/>
            <a:r>
              <a:rPr lang="en-IN" sz="2800" b="1" spc="6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STACK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A4CA-50DF-4F31-8C92-976D1F1EA494}"/>
              </a:ext>
            </a:extLst>
          </p:cNvPr>
          <p:cNvGrpSpPr/>
          <p:nvPr/>
        </p:nvGrpSpPr>
        <p:grpSpPr>
          <a:xfrm>
            <a:off x="1" y="2896036"/>
            <a:ext cx="5088189" cy="3961965"/>
            <a:chOff x="1" y="2896036"/>
            <a:chExt cx="5088189" cy="396196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13667-A8AD-46E8-ACFB-02CED9D72F1A}"/>
                </a:ext>
              </a:extLst>
            </p:cNvPr>
            <p:cNvSpPr/>
            <p:nvPr/>
          </p:nvSpPr>
          <p:spPr>
            <a:xfrm>
              <a:off x="1" y="2896036"/>
              <a:ext cx="5088189" cy="3961965"/>
            </a:xfrm>
            <a:custGeom>
              <a:avLst/>
              <a:gdLst>
                <a:gd name="connsiteX0" fmla="*/ 3828201 w 5088189"/>
                <a:gd name="connsiteY0" fmla="*/ 0 h 3961965"/>
                <a:gd name="connsiteX1" fmla="*/ 5088189 w 5088189"/>
                <a:gd name="connsiteY1" fmla="*/ 1117075 h 3961965"/>
                <a:gd name="connsiteX2" fmla="*/ 4696026 w 5088189"/>
                <a:gd name="connsiteY2" fmla="*/ 2787914 h 3961965"/>
                <a:gd name="connsiteX3" fmla="*/ 2912268 w 5088189"/>
                <a:gd name="connsiteY3" fmla="*/ 3961965 h 3961965"/>
                <a:gd name="connsiteX4" fmla="*/ 0 w 5088189"/>
                <a:gd name="connsiteY4" fmla="*/ 3961965 h 3961965"/>
                <a:gd name="connsiteX5" fmla="*/ 0 w 5088189"/>
                <a:gd name="connsiteY5" fmla="*/ 369679 h 3961965"/>
                <a:gd name="connsiteX6" fmla="*/ 1 w 5088189"/>
                <a:gd name="connsiteY6" fmla="*/ 369679 h 3961965"/>
                <a:gd name="connsiteX7" fmla="*/ 1 w 5088189"/>
                <a:gd name="connsiteY7" fmla="*/ 300390 h 3961965"/>
                <a:gd name="connsiteX8" fmla="*/ 184789 w 5088189"/>
                <a:gd name="connsiteY8" fmla="*/ 300390 h 3961965"/>
                <a:gd name="connsiteX9" fmla="*/ 2 w 5088189"/>
                <a:gd name="connsiteY9" fmla="*/ 292436 h 39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8189" h="3961965">
                  <a:moveTo>
                    <a:pt x="3828201" y="0"/>
                  </a:moveTo>
                  <a:lnTo>
                    <a:pt x="5088189" y="1117075"/>
                  </a:lnTo>
                  <a:lnTo>
                    <a:pt x="4696026" y="2787914"/>
                  </a:lnTo>
                  <a:lnTo>
                    <a:pt x="2912268" y="3961965"/>
                  </a:lnTo>
                  <a:lnTo>
                    <a:pt x="0" y="3961965"/>
                  </a:lnTo>
                  <a:lnTo>
                    <a:pt x="0" y="369679"/>
                  </a:lnTo>
                  <a:lnTo>
                    <a:pt x="1" y="369679"/>
                  </a:lnTo>
                  <a:lnTo>
                    <a:pt x="1" y="300390"/>
                  </a:lnTo>
                  <a:lnTo>
                    <a:pt x="184789" y="300390"/>
                  </a:lnTo>
                  <a:lnTo>
                    <a:pt x="2" y="29243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B367"/>
                </a:gs>
                <a:gs pos="46000">
                  <a:srgbClr val="53BD77"/>
                </a:gs>
                <a:gs pos="100000">
                  <a:srgbClr val="69C98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5400000" sx="102000" sy="102000" algn="ctr" rotWithShape="0">
                <a:schemeClr val="tx1">
                  <a:lumMod val="75000"/>
                  <a:lumOff val="25000"/>
                  <a:alpha val="38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122" name="Picture 2" descr="Thousands of MongoDB databases compromised and held to ransom – Naked  Security">
              <a:extLst>
                <a:ext uri="{FF2B5EF4-FFF2-40B4-BE49-F238E27FC236}">
                  <a16:creationId xmlns:a16="http://schemas.microsoft.com/office/drawing/2014/main" id="{254FDA10-2555-438C-9DF8-74E6EA116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016" y="3706708"/>
              <a:ext cx="2952750" cy="155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Database">
              <a:extLst>
                <a:ext uri="{FF2B5EF4-FFF2-40B4-BE49-F238E27FC236}">
                  <a16:creationId xmlns:a16="http://schemas.microsoft.com/office/drawing/2014/main" id="{C7AB08BC-75D1-4902-A215-9392CCD81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6492" y="3859496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50E3D1-475A-4DB1-95E7-C8B467326CBA}"/>
              </a:ext>
            </a:extLst>
          </p:cNvPr>
          <p:cNvGrpSpPr/>
          <p:nvPr/>
        </p:nvGrpSpPr>
        <p:grpSpPr>
          <a:xfrm>
            <a:off x="0" y="0"/>
            <a:ext cx="6096000" cy="3265714"/>
            <a:chOff x="0" y="0"/>
            <a:chExt cx="6096000" cy="32657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D2818E-82B8-44DF-9A57-362033DC265A}"/>
                </a:ext>
              </a:extLst>
            </p:cNvPr>
            <p:cNvSpPr/>
            <p:nvPr/>
          </p:nvSpPr>
          <p:spPr>
            <a:xfrm flipH="1">
              <a:off x="0" y="0"/>
              <a:ext cx="6096000" cy="3265714"/>
            </a:xfrm>
            <a:custGeom>
              <a:avLst/>
              <a:gdLst>
                <a:gd name="connsiteX0" fmla="*/ 6096000 w 6096000"/>
                <a:gd name="connsiteY0" fmla="*/ 0 h 3265714"/>
                <a:gd name="connsiteX1" fmla="*/ 434671 w 6096000"/>
                <a:gd name="connsiteY1" fmla="*/ 0 h 3265714"/>
                <a:gd name="connsiteX2" fmla="*/ 434671 w 6096000"/>
                <a:gd name="connsiteY2" fmla="*/ 32518 h 3265714"/>
                <a:gd name="connsiteX3" fmla="*/ 0 w 6096000"/>
                <a:gd name="connsiteY3" fmla="*/ 1163365 h 3265714"/>
                <a:gd name="connsiteX4" fmla="*/ 617542 w 6096000"/>
                <a:gd name="connsiteY4" fmla="*/ 2769972 h 3265714"/>
                <a:gd name="connsiteX5" fmla="*/ 6095998 w 6096000"/>
                <a:gd name="connsiteY5" fmla="*/ 3188471 h 3265714"/>
                <a:gd name="connsiteX6" fmla="*/ 5911211 w 6096000"/>
                <a:gd name="connsiteY6" fmla="*/ 3196425 h 3265714"/>
                <a:gd name="connsiteX7" fmla="*/ 6095999 w 6096000"/>
                <a:gd name="connsiteY7" fmla="*/ 3196425 h 3265714"/>
                <a:gd name="connsiteX8" fmla="*/ 6095999 w 6096000"/>
                <a:gd name="connsiteY8" fmla="*/ 3265714 h 3265714"/>
                <a:gd name="connsiteX9" fmla="*/ 6096000 w 6096000"/>
                <a:gd name="connsiteY9" fmla="*/ 3265714 h 326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0" h="3265714">
                  <a:moveTo>
                    <a:pt x="6096000" y="0"/>
                  </a:moveTo>
                  <a:lnTo>
                    <a:pt x="434671" y="0"/>
                  </a:lnTo>
                  <a:lnTo>
                    <a:pt x="434671" y="32518"/>
                  </a:lnTo>
                  <a:lnTo>
                    <a:pt x="0" y="1163365"/>
                  </a:lnTo>
                  <a:lnTo>
                    <a:pt x="617542" y="2769972"/>
                  </a:lnTo>
                  <a:lnTo>
                    <a:pt x="6095998" y="3188471"/>
                  </a:lnTo>
                  <a:lnTo>
                    <a:pt x="5911211" y="3196425"/>
                  </a:lnTo>
                  <a:lnTo>
                    <a:pt x="6095999" y="3196425"/>
                  </a:lnTo>
                  <a:lnTo>
                    <a:pt x="6095999" y="3265714"/>
                  </a:lnTo>
                  <a:lnTo>
                    <a:pt x="6096000" y="326571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8761C"/>
                </a:gs>
                <a:gs pos="100000">
                  <a:srgbClr val="EAA26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5400000" sx="102000" sy="102000" algn="ctr" rotWithShape="0">
                <a:schemeClr val="tx1">
                  <a:lumMod val="75000"/>
                  <a:lumOff val="25000"/>
                  <a:alpha val="38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134" name="Picture 14" descr="Difference between Artificial intelligence and Machine learning - Javatpoint">
              <a:extLst>
                <a:ext uri="{FF2B5EF4-FFF2-40B4-BE49-F238E27FC236}">
                  <a16:creationId xmlns:a16="http://schemas.microsoft.com/office/drawing/2014/main" id="{561CF762-AD84-4327-9FDF-03C6160F9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506" y="141271"/>
              <a:ext cx="3464836" cy="2515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Head with gears">
              <a:extLst>
                <a:ext uri="{FF2B5EF4-FFF2-40B4-BE49-F238E27FC236}">
                  <a16:creationId xmlns:a16="http://schemas.microsoft.com/office/drawing/2014/main" id="{7963150D-CAE9-4310-9FBA-7D0303215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48186" y="1809545"/>
              <a:ext cx="914400" cy="914400"/>
            </a:xfrm>
            <a:prstGeom prst="rect">
              <a:avLst/>
            </a:prstGeom>
          </p:spPr>
        </p:pic>
        <p:pic>
          <p:nvPicPr>
            <p:cNvPr id="5136" name="Picture 16" descr="python-software-logo - Junior Tech">
              <a:extLst>
                <a:ext uri="{FF2B5EF4-FFF2-40B4-BE49-F238E27FC236}">
                  <a16:creationId xmlns:a16="http://schemas.microsoft.com/office/drawing/2014/main" id="{B6A2811E-1947-4AC4-B8D0-33BBFB2C8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172" y="360217"/>
              <a:ext cx="1846589" cy="1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5E0EE7-9E35-492F-9803-71B3BBC9E4A2}"/>
              </a:ext>
            </a:extLst>
          </p:cNvPr>
          <p:cNvGrpSpPr/>
          <p:nvPr/>
        </p:nvGrpSpPr>
        <p:grpSpPr>
          <a:xfrm>
            <a:off x="2914651" y="4762499"/>
            <a:ext cx="6362700" cy="2095501"/>
            <a:chOff x="2914651" y="4762499"/>
            <a:chExt cx="6362700" cy="2095501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3622DD0-3A7F-4122-A33A-36C2FBACFCE7}"/>
                </a:ext>
              </a:extLst>
            </p:cNvPr>
            <p:cNvSpPr/>
            <p:nvPr/>
          </p:nvSpPr>
          <p:spPr>
            <a:xfrm>
              <a:off x="2914651" y="4762499"/>
              <a:ext cx="6362700" cy="2095501"/>
            </a:xfrm>
            <a:prstGeom prst="triangle">
              <a:avLst>
                <a:gd name="adj" fmla="val 50116"/>
              </a:avLst>
            </a:prstGeom>
            <a:gradFill flip="none" rotWithShape="1">
              <a:gsLst>
                <a:gs pos="0">
                  <a:srgbClr val="00AFD2"/>
                </a:gs>
                <a:gs pos="100000">
                  <a:srgbClr val="0098B8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5400000" sx="102000" sy="102000" algn="ctr" rotWithShape="0">
                <a:schemeClr val="tx1">
                  <a:lumMod val="75000"/>
                  <a:lumOff val="25000"/>
                  <a:alpha val="38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138" name="Picture 18" descr="Change Spring Boot server port - bgasparotto">
              <a:extLst>
                <a:ext uri="{FF2B5EF4-FFF2-40B4-BE49-F238E27FC236}">
                  <a16:creationId xmlns:a16="http://schemas.microsoft.com/office/drawing/2014/main" id="{3E0D3D95-A567-4565-9747-09C0A17B9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892" y="5619981"/>
              <a:ext cx="2317023" cy="120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Graphic 11" descr="Leaf">
              <a:extLst>
                <a:ext uri="{FF2B5EF4-FFF2-40B4-BE49-F238E27FC236}">
                  <a16:creationId xmlns:a16="http://schemas.microsoft.com/office/drawing/2014/main" id="{59F75F7D-6B91-4469-A71B-31407251F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24996" y="4848703"/>
              <a:ext cx="752708" cy="75270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81F7D1-BB4A-4867-A549-D75D774A3125}"/>
              </a:ext>
            </a:extLst>
          </p:cNvPr>
          <p:cNvGrpSpPr/>
          <p:nvPr/>
        </p:nvGrpSpPr>
        <p:grpSpPr>
          <a:xfrm>
            <a:off x="7103811" y="2896036"/>
            <a:ext cx="5088190" cy="3961965"/>
            <a:chOff x="7103811" y="2896036"/>
            <a:chExt cx="5088190" cy="396196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B64A515-CA6D-4C91-8C30-63C24B69E5D3}"/>
                </a:ext>
              </a:extLst>
            </p:cNvPr>
            <p:cNvSpPr/>
            <p:nvPr/>
          </p:nvSpPr>
          <p:spPr>
            <a:xfrm flipH="1">
              <a:off x="7103811" y="2896036"/>
              <a:ext cx="5088190" cy="3961965"/>
            </a:xfrm>
            <a:custGeom>
              <a:avLst/>
              <a:gdLst>
                <a:gd name="connsiteX0" fmla="*/ 3828202 w 5088190"/>
                <a:gd name="connsiteY0" fmla="*/ 0 h 3961965"/>
                <a:gd name="connsiteX1" fmla="*/ 2 w 5088190"/>
                <a:gd name="connsiteY1" fmla="*/ 292436 h 3961965"/>
                <a:gd name="connsiteX2" fmla="*/ 184789 w 5088190"/>
                <a:gd name="connsiteY2" fmla="*/ 300390 h 3961965"/>
                <a:gd name="connsiteX3" fmla="*/ 1 w 5088190"/>
                <a:gd name="connsiteY3" fmla="*/ 300390 h 3961965"/>
                <a:gd name="connsiteX4" fmla="*/ 1 w 5088190"/>
                <a:gd name="connsiteY4" fmla="*/ 369679 h 3961965"/>
                <a:gd name="connsiteX5" fmla="*/ 0 w 5088190"/>
                <a:gd name="connsiteY5" fmla="*/ 369679 h 3961965"/>
                <a:gd name="connsiteX6" fmla="*/ 0 w 5088190"/>
                <a:gd name="connsiteY6" fmla="*/ 3961965 h 3961965"/>
                <a:gd name="connsiteX7" fmla="*/ 2912268 w 5088190"/>
                <a:gd name="connsiteY7" fmla="*/ 3961965 h 3961965"/>
                <a:gd name="connsiteX8" fmla="*/ 4696027 w 5088190"/>
                <a:gd name="connsiteY8" fmla="*/ 2787913 h 3961965"/>
                <a:gd name="connsiteX9" fmla="*/ 5088190 w 5088190"/>
                <a:gd name="connsiteY9" fmla="*/ 1117075 h 39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8190" h="3961965">
                  <a:moveTo>
                    <a:pt x="3828202" y="0"/>
                  </a:moveTo>
                  <a:lnTo>
                    <a:pt x="2" y="292436"/>
                  </a:lnTo>
                  <a:lnTo>
                    <a:pt x="184789" y="300390"/>
                  </a:lnTo>
                  <a:lnTo>
                    <a:pt x="1" y="300390"/>
                  </a:lnTo>
                  <a:lnTo>
                    <a:pt x="1" y="369679"/>
                  </a:lnTo>
                  <a:lnTo>
                    <a:pt x="0" y="369679"/>
                  </a:lnTo>
                  <a:lnTo>
                    <a:pt x="0" y="3961965"/>
                  </a:lnTo>
                  <a:lnTo>
                    <a:pt x="2912268" y="3961965"/>
                  </a:lnTo>
                  <a:lnTo>
                    <a:pt x="4696027" y="2787913"/>
                  </a:lnTo>
                  <a:lnTo>
                    <a:pt x="5088190" y="11170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4986"/>
                </a:gs>
                <a:gs pos="100000">
                  <a:srgbClr val="7C65AB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5400000" sx="102000" sy="102000" algn="ctr" rotWithShape="0">
                <a:schemeClr val="tx1">
                  <a:lumMod val="75000"/>
                  <a:lumOff val="25000"/>
                  <a:alpha val="38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154" name="Picture 34" descr="What is Git and GitHub? And how to use GitHub? - DEV">
              <a:extLst>
                <a:ext uri="{FF2B5EF4-FFF2-40B4-BE49-F238E27FC236}">
                  <a16:creationId xmlns:a16="http://schemas.microsoft.com/office/drawing/2014/main" id="{4F6DCB7C-8CD4-4A5D-87AE-76DCCA817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075" y="3859496"/>
              <a:ext cx="3801471" cy="2138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 descr="Open folder">
              <a:extLst>
                <a:ext uri="{FF2B5EF4-FFF2-40B4-BE49-F238E27FC236}">
                  <a16:creationId xmlns:a16="http://schemas.microsoft.com/office/drawing/2014/main" id="{DE066D79-70D1-4F81-8E8B-3470DAA31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8764" y="3787178"/>
              <a:ext cx="904076" cy="90407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CFDFC-751D-4A53-B079-AAF5103E8F6E}"/>
              </a:ext>
            </a:extLst>
          </p:cNvPr>
          <p:cNvGrpSpPr/>
          <p:nvPr/>
        </p:nvGrpSpPr>
        <p:grpSpPr>
          <a:xfrm>
            <a:off x="5661329" y="0"/>
            <a:ext cx="6530672" cy="3265714"/>
            <a:chOff x="5661329" y="0"/>
            <a:chExt cx="6530672" cy="32657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0D9889-9CC7-43F0-9528-D0296EA32C3C}"/>
                </a:ext>
              </a:extLst>
            </p:cNvPr>
            <p:cNvSpPr/>
            <p:nvPr/>
          </p:nvSpPr>
          <p:spPr>
            <a:xfrm>
              <a:off x="5661329" y="0"/>
              <a:ext cx="6530672" cy="3265714"/>
            </a:xfrm>
            <a:custGeom>
              <a:avLst/>
              <a:gdLst>
                <a:gd name="connsiteX0" fmla="*/ 0 w 6530672"/>
                <a:gd name="connsiteY0" fmla="*/ 0 h 3265714"/>
                <a:gd name="connsiteX1" fmla="*/ 6530672 w 6530672"/>
                <a:gd name="connsiteY1" fmla="*/ 0 h 3265714"/>
                <a:gd name="connsiteX2" fmla="*/ 6530672 w 6530672"/>
                <a:gd name="connsiteY2" fmla="*/ 3265714 h 3265714"/>
                <a:gd name="connsiteX3" fmla="*/ 6530671 w 6530672"/>
                <a:gd name="connsiteY3" fmla="*/ 3265714 h 3265714"/>
                <a:gd name="connsiteX4" fmla="*/ 6530671 w 6530672"/>
                <a:gd name="connsiteY4" fmla="*/ 3196425 h 3265714"/>
                <a:gd name="connsiteX5" fmla="*/ 6345883 w 6530672"/>
                <a:gd name="connsiteY5" fmla="*/ 3196425 h 3265714"/>
                <a:gd name="connsiteX6" fmla="*/ 6530670 w 6530672"/>
                <a:gd name="connsiteY6" fmla="*/ 3188471 h 3265714"/>
                <a:gd name="connsiteX7" fmla="*/ 1052214 w 6530672"/>
                <a:gd name="connsiteY7" fmla="*/ 2769972 h 3265714"/>
                <a:gd name="connsiteX8" fmla="*/ 0 w 6530672"/>
                <a:gd name="connsiteY8" fmla="*/ 32518 h 326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30672" h="3265714">
                  <a:moveTo>
                    <a:pt x="0" y="0"/>
                  </a:moveTo>
                  <a:lnTo>
                    <a:pt x="6530672" y="0"/>
                  </a:lnTo>
                  <a:lnTo>
                    <a:pt x="6530672" y="3265714"/>
                  </a:lnTo>
                  <a:lnTo>
                    <a:pt x="6530671" y="3265714"/>
                  </a:lnTo>
                  <a:lnTo>
                    <a:pt x="6530671" y="3196425"/>
                  </a:lnTo>
                  <a:lnTo>
                    <a:pt x="6345883" y="3196425"/>
                  </a:lnTo>
                  <a:lnTo>
                    <a:pt x="6530670" y="3188471"/>
                  </a:lnTo>
                  <a:lnTo>
                    <a:pt x="1052214" y="2769972"/>
                  </a:lnTo>
                  <a:lnTo>
                    <a:pt x="0" y="325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8437B"/>
                </a:gs>
                <a:gs pos="100000">
                  <a:srgbClr val="C56D9D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38100" dir="5400000" sx="102000" sy="102000" algn="ctr" rotWithShape="0">
                <a:schemeClr val="tx1">
                  <a:lumMod val="75000"/>
                  <a:lumOff val="25000"/>
                  <a:alpha val="38000"/>
                </a:schemeClr>
              </a:outerShdw>
            </a:effectLst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pic>
          <p:nvPicPr>
            <p:cNvPr id="5140" name="Picture 20" descr="Transparent Jquery Logo Png - Html Css Logo Png, Png Download - kindpng">
              <a:extLst>
                <a:ext uri="{FF2B5EF4-FFF2-40B4-BE49-F238E27FC236}">
                  <a16:creationId xmlns:a16="http://schemas.microsoft.com/office/drawing/2014/main" id="{C6B53BDB-3385-46D0-86D4-A8A122E0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269" y="155639"/>
              <a:ext cx="3949749" cy="2392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Graphic 17" descr="Presentation with bar chart RTL">
              <a:extLst>
                <a:ext uri="{FF2B5EF4-FFF2-40B4-BE49-F238E27FC236}">
                  <a16:creationId xmlns:a16="http://schemas.microsoft.com/office/drawing/2014/main" id="{02561A28-F5E2-4EDF-B4DD-D45A5CAEF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04605" y="188842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7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7DA835-EBC0-4E71-B5C1-94FF85B62ED3}"/>
              </a:ext>
            </a:extLst>
          </p:cNvPr>
          <p:cNvSpPr/>
          <p:nvPr/>
        </p:nvSpPr>
        <p:spPr>
          <a:xfrm>
            <a:off x="0" y="0"/>
            <a:ext cx="12192000" cy="696689"/>
          </a:xfrm>
          <a:prstGeom prst="rect">
            <a:avLst/>
          </a:prstGeom>
          <a:solidFill>
            <a:schemeClr val="bg2">
              <a:lumMod val="9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spc="300" dirty="0">
                <a:solidFill>
                  <a:schemeClr val="bg2">
                    <a:lumMod val="5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FUTURE SCOPE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9915D-3475-4C98-BE73-BB4F9B25C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44"/>
          <a:stretch/>
        </p:blipFill>
        <p:spPr>
          <a:xfrm>
            <a:off x="0" y="1181100"/>
            <a:ext cx="8524875" cy="4925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82B34D-D1B9-4641-8823-248157CCA014}"/>
              </a:ext>
            </a:extLst>
          </p:cNvPr>
          <p:cNvSpPr txBox="1"/>
          <p:nvPr/>
        </p:nvSpPr>
        <p:spPr>
          <a:xfrm>
            <a:off x="4632960" y="5492234"/>
            <a:ext cx="575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Detect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severity from Infection Heatmap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C5938-64A9-4775-826E-DA3C92F869B1}"/>
              </a:ext>
            </a:extLst>
          </p:cNvPr>
          <p:cNvSpPr txBox="1"/>
          <p:nvPr/>
        </p:nvSpPr>
        <p:spPr>
          <a:xfrm>
            <a:off x="5334000" y="3026926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Include more pulmonary diseases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10DBA-9214-484D-AB13-098711B717E6}"/>
              </a:ext>
            </a:extLst>
          </p:cNvPr>
          <p:cNvSpPr txBox="1"/>
          <p:nvPr/>
        </p:nvSpPr>
        <p:spPr>
          <a:xfrm>
            <a:off x="5669280" y="402336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 DICOM images for analysis and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0F03-30DD-469F-8208-BD4B2271B692}"/>
              </a:ext>
            </a:extLst>
          </p:cNvPr>
          <p:cNvSpPr txBox="1"/>
          <p:nvPr/>
        </p:nvSpPr>
        <p:spPr>
          <a:xfrm>
            <a:off x="3677920" y="1806026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Deploy to a Kubernetes cluster on 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6D2DA-9479-4347-8088-AB04A5293C49}"/>
              </a:ext>
            </a:extLst>
          </p:cNvPr>
          <p:cNvSpPr txBox="1"/>
          <p:nvPr/>
        </p:nvSpPr>
        <p:spPr>
          <a:xfrm>
            <a:off x="5567680" y="478536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 a virtual assistant</a:t>
            </a:r>
          </a:p>
        </p:txBody>
      </p:sp>
    </p:spTree>
    <p:extLst>
      <p:ext uri="{BB962C8B-B14F-4D97-AF65-F5344CB8AC3E}">
        <p14:creationId xmlns:p14="http://schemas.microsoft.com/office/powerpoint/2010/main" val="2217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318775-A317-4D6B-B390-B24799391E0B}"/>
              </a:ext>
            </a:extLst>
          </p:cNvPr>
          <p:cNvGrpSpPr/>
          <p:nvPr/>
        </p:nvGrpSpPr>
        <p:grpSpPr>
          <a:xfrm>
            <a:off x="-71120" y="5788950"/>
            <a:ext cx="1276311" cy="1069050"/>
            <a:chOff x="-71120" y="5788950"/>
            <a:chExt cx="1276311" cy="1069050"/>
          </a:xfrm>
        </p:grpSpPr>
        <p:pic>
          <p:nvPicPr>
            <p:cNvPr id="2" name="Graphic 1" descr="Sailboat">
              <a:extLst>
                <a:ext uri="{FF2B5EF4-FFF2-40B4-BE49-F238E27FC236}">
                  <a16:creationId xmlns:a16="http://schemas.microsoft.com/office/drawing/2014/main" id="{83C41943-20B2-406D-ACD7-BBA336B5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716" y="5788950"/>
              <a:ext cx="896637" cy="88393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03516B-59FC-4843-9AF8-3B760E9B6806}"/>
                </a:ext>
              </a:extLst>
            </p:cNvPr>
            <p:cNvSpPr/>
            <p:nvPr/>
          </p:nvSpPr>
          <p:spPr>
            <a:xfrm>
              <a:off x="-71120" y="6396335"/>
              <a:ext cx="12763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The Voyagers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1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30" baseType="lpstr">
      <vt:lpstr>Microsoft YaHei UI</vt:lpstr>
      <vt:lpstr>Aldhabi</vt:lpstr>
      <vt:lpstr>Algerian</vt:lpstr>
      <vt:lpstr>Arial</vt:lpstr>
      <vt:lpstr>Bell MT</vt:lpstr>
      <vt:lpstr>Calibri</vt:lpstr>
      <vt:lpstr>Calibri Light</vt:lpstr>
      <vt:lpstr>Corbel</vt:lpstr>
      <vt:lpstr>Eurostile BQ</vt:lpstr>
      <vt:lpstr>Open Sans</vt:lpstr>
      <vt:lpstr>Open Sans Condensed</vt:lpstr>
      <vt:lpstr>Open Sans Condensed Light</vt:lpstr>
      <vt:lpstr>Roboto Condensed Light</vt:lpstr>
      <vt:lpstr>Tw Cen MT</vt:lpstr>
      <vt:lpstr>Tw Cen MT Condensed</vt:lpstr>
      <vt:lpstr>Wingdings</vt:lpstr>
      <vt:lpstr>Wingdings 3</vt:lpstr>
      <vt:lpstr>Integral</vt:lpstr>
      <vt:lpstr>Parallax</vt:lpstr>
      <vt:lpstr>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Singhania,Shruti</dc:creator>
  <cp:lastModifiedBy>Singhania,Shruti</cp:lastModifiedBy>
  <cp:revision>1</cp:revision>
  <dcterms:created xsi:type="dcterms:W3CDTF">2020-11-22T22:40:12Z</dcterms:created>
  <dcterms:modified xsi:type="dcterms:W3CDTF">2020-11-22T22:40:23Z</dcterms:modified>
</cp:coreProperties>
</file>