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4"/>
  </p:sldMasterIdLst>
  <p:notesMasterIdLst>
    <p:notesMasterId r:id="rId15"/>
  </p:notesMasterIdLst>
  <p:handoutMasterIdLst>
    <p:handoutMasterId r:id="rId16"/>
  </p:handoutMasterIdLst>
  <p:sldIdLst>
    <p:sldId id="794" r:id="rId5"/>
    <p:sldId id="783" r:id="rId6"/>
    <p:sldId id="847" r:id="rId7"/>
    <p:sldId id="841" r:id="rId8"/>
    <p:sldId id="842" r:id="rId9"/>
    <p:sldId id="850" r:id="rId10"/>
    <p:sldId id="849" r:id="rId11"/>
    <p:sldId id="848" r:id="rId12"/>
    <p:sldId id="845" r:id="rId13"/>
    <p:sldId id="846" r:id="rId14"/>
  </p:sldIdLst>
  <p:sldSz cx="9144000" cy="6858000" type="screen4x3"/>
  <p:notesSz cx="9928225" cy="14357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avendar Kumar" initials="RK" lastIdx="1" clrIdx="0">
    <p:extLst>
      <p:ext uri="{19B8F6BF-5375-455C-9EA6-DF929625EA0E}">
        <p15:presenceInfo xmlns:p15="http://schemas.microsoft.com/office/powerpoint/2012/main" userId="S::Ragavendar.Kumar@envivabiomass.com::42428d56-79a0-4e03-b8ab-8443cd9430f1" providerId="AD"/>
      </p:ext>
    </p:extLst>
  </p:cmAuthor>
  <p:cmAuthor id="2" name="Ryan Wade" initials="RW" lastIdx="6" clrIdx="1">
    <p:extLst>
      <p:ext uri="{19B8F6BF-5375-455C-9EA6-DF929625EA0E}">
        <p15:presenceInfo xmlns:p15="http://schemas.microsoft.com/office/powerpoint/2012/main" userId="S::Ryan.Wade@envivabiomass.com::c3a812ff-181f-461d-a815-92445102a8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790"/>
    <a:srgbClr val="EE7125"/>
    <a:srgbClr val="FF671F"/>
    <a:srgbClr val="FA6304"/>
    <a:srgbClr val="5F5F5F"/>
    <a:srgbClr val="EAEAEA"/>
    <a:srgbClr val="D4E1CE"/>
    <a:srgbClr val="B5B5B5"/>
    <a:srgbClr val="EBF1E8"/>
    <a:srgbClr val="6AA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1" autoAdjust="0"/>
    <p:restoredTop sz="94754"/>
  </p:normalViewPr>
  <p:slideViewPr>
    <p:cSldViewPr snapToGrid="0">
      <p:cViewPr varScale="1">
        <p:scale>
          <a:sx n="99" d="100"/>
          <a:sy n="99" d="100"/>
        </p:scale>
        <p:origin x="1448" y="184"/>
      </p:cViewPr>
      <p:guideLst>
        <p:guide orient="horz" pos="2112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32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0A984-9CA8-5743-9246-5258D19C9997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598974C1-8393-B04C-B0FF-B5E4C6B263CB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Original list of line segments</a:t>
          </a:r>
          <a:endParaRPr lang="en-US" sz="1400" dirty="0">
            <a:solidFill>
              <a:srgbClr val="0A6790"/>
            </a:solidFill>
          </a:endParaRPr>
        </a:p>
      </dgm:t>
    </dgm:pt>
    <dgm:pt modelId="{AA072E20-6714-D742-93D0-2AB8FC078F3D}" type="parTrans" cxnId="{99DF7C45-5EB2-A14B-9996-0CE5565942ED}">
      <dgm:prSet/>
      <dgm:spPr/>
      <dgm:t>
        <a:bodyPr/>
        <a:lstStyle/>
        <a:p>
          <a:endParaRPr lang="en-US"/>
        </a:p>
      </dgm:t>
    </dgm:pt>
    <dgm:pt modelId="{AFEE35E1-0582-0143-A853-D9B38BAC7018}" type="sibTrans" cxnId="{99DF7C45-5EB2-A14B-9996-0CE5565942ED}">
      <dgm:prSet/>
      <dgm:spPr/>
      <dgm:t>
        <a:bodyPr/>
        <a:lstStyle/>
        <a:p>
          <a:endParaRPr lang="en-US"/>
        </a:p>
      </dgm:t>
    </dgm:pt>
    <dgm:pt modelId="{585138B3-CE81-9B42-B373-B0FB8675A2A9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Apply union-find and count # groups</a:t>
          </a:r>
        </a:p>
      </dgm:t>
    </dgm:pt>
    <dgm:pt modelId="{25D07455-2BE8-CF40-94EF-CB1DBF3DF0DB}" type="parTrans" cxnId="{6C03272D-AA34-5A49-AB74-CDD40ABE3368}">
      <dgm:prSet/>
      <dgm:spPr/>
      <dgm:t>
        <a:bodyPr/>
        <a:lstStyle/>
        <a:p>
          <a:endParaRPr lang="en-US"/>
        </a:p>
      </dgm:t>
    </dgm:pt>
    <dgm:pt modelId="{35A1108F-B6B0-0449-BC3C-EE9C5247C3A0}" type="sibTrans" cxnId="{6C03272D-AA34-5A49-AB74-CDD40ABE3368}">
      <dgm:prSet/>
      <dgm:spPr/>
      <dgm:t>
        <a:bodyPr/>
        <a:lstStyle/>
        <a:p>
          <a:endParaRPr lang="en-US"/>
        </a:p>
      </dgm:t>
    </dgm:pt>
    <dgm:pt modelId="{FD0D78AD-2497-8847-85AA-EAB21E84BF49}">
      <dgm:prSet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Check for pairwise intersections</a:t>
          </a:r>
          <a:endParaRPr lang="en-US" sz="1400" dirty="0">
            <a:solidFill>
              <a:srgbClr val="0A6790"/>
            </a:solidFill>
          </a:endParaRPr>
        </a:p>
      </dgm:t>
    </dgm:pt>
    <dgm:pt modelId="{F0FDED34-57E5-844F-85DB-56D9160DD5A5}" type="parTrans" cxnId="{53A6069B-B8FD-3A40-94E8-5F8E4A28CA5E}">
      <dgm:prSet/>
      <dgm:spPr/>
      <dgm:t>
        <a:bodyPr/>
        <a:lstStyle/>
        <a:p>
          <a:endParaRPr lang="en-US"/>
        </a:p>
      </dgm:t>
    </dgm:pt>
    <dgm:pt modelId="{D17C9800-33A2-E14E-A4DC-99C85B7C7E09}" type="sibTrans" cxnId="{53A6069B-B8FD-3A40-94E8-5F8E4A28CA5E}">
      <dgm:prSet/>
      <dgm:spPr/>
      <dgm:t>
        <a:bodyPr/>
        <a:lstStyle/>
        <a:p>
          <a:endParaRPr lang="en-US"/>
        </a:p>
      </dgm:t>
    </dgm:pt>
    <dgm:pt modelId="{B4EB9F7F-298D-BC48-B75B-D84029CFB960}" type="pres">
      <dgm:prSet presAssocID="{3550A984-9CA8-5743-9246-5258D19C9997}" presName="Name0" presStyleCnt="0">
        <dgm:presLayoutVars>
          <dgm:dir/>
          <dgm:resizeHandles val="exact"/>
        </dgm:presLayoutVars>
      </dgm:prSet>
      <dgm:spPr/>
    </dgm:pt>
    <dgm:pt modelId="{5C89245C-BFD9-8F40-BA0F-A5BB8DC43099}" type="pres">
      <dgm:prSet presAssocID="{598974C1-8393-B04C-B0FF-B5E4C6B263CB}" presName="node" presStyleLbl="node1" presStyleIdx="0" presStyleCnt="3" custLinFactX="-14165" custLinFactNeighborX="-100000" custLinFactNeighborY="-28316">
        <dgm:presLayoutVars>
          <dgm:bulletEnabled val="1"/>
        </dgm:presLayoutVars>
      </dgm:prSet>
      <dgm:spPr/>
    </dgm:pt>
    <dgm:pt modelId="{E109F6F3-56C4-544A-93DE-F0E79F1223AA}" type="pres">
      <dgm:prSet presAssocID="{AFEE35E1-0582-0143-A853-D9B38BAC7018}" presName="sibTrans" presStyleLbl="sibTrans2D1" presStyleIdx="0" presStyleCnt="2"/>
      <dgm:spPr/>
    </dgm:pt>
    <dgm:pt modelId="{D7D08174-29A3-D841-842D-6704283268D7}" type="pres">
      <dgm:prSet presAssocID="{AFEE35E1-0582-0143-A853-D9B38BAC7018}" presName="connectorText" presStyleLbl="sibTrans2D1" presStyleIdx="0" presStyleCnt="2"/>
      <dgm:spPr/>
    </dgm:pt>
    <dgm:pt modelId="{E5D45BEF-E69C-624B-8967-A39E68211EE1}" type="pres">
      <dgm:prSet presAssocID="{FD0D78AD-2497-8847-85AA-EAB21E84BF49}" presName="node" presStyleLbl="node1" presStyleIdx="1" presStyleCnt="3">
        <dgm:presLayoutVars>
          <dgm:bulletEnabled val="1"/>
        </dgm:presLayoutVars>
      </dgm:prSet>
      <dgm:spPr/>
    </dgm:pt>
    <dgm:pt modelId="{16F70C1D-4804-4748-92C8-C6BAE12B783A}" type="pres">
      <dgm:prSet presAssocID="{D17C9800-33A2-E14E-A4DC-99C85B7C7E09}" presName="sibTrans" presStyleLbl="sibTrans2D1" presStyleIdx="1" presStyleCnt="2"/>
      <dgm:spPr/>
    </dgm:pt>
    <dgm:pt modelId="{4E818171-D894-F842-99F4-B4E462D5C615}" type="pres">
      <dgm:prSet presAssocID="{D17C9800-33A2-E14E-A4DC-99C85B7C7E09}" presName="connectorText" presStyleLbl="sibTrans2D1" presStyleIdx="1" presStyleCnt="2"/>
      <dgm:spPr/>
    </dgm:pt>
    <dgm:pt modelId="{B355E2C8-172F-8148-BF2B-C6D83F3EB958}" type="pres">
      <dgm:prSet presAssocID="{585138B3-CE81-9B42-B373-B0FB8675A2A9}" presName="node" presStyleLbl="node1" presStyleIdx="2" presStyleCnt="3">
        <dgm:presLayoutVars>
          <dgm:bulletEnabled val="1"/>
        </dgm:presLayoutVars>
      </dgm:prSet>
      <dgm:spPr/>
    </dgm:pt>
  </dgm:ptLst>
  <dgm:cxnLst>
    <dgm:cxn modelId="{27922E0D-0C76-6346-BD98-FEFAB7F0083F}" type="presOf" srcId="{D17C9800-33A2-E14E-A4DC-99C85B7C7E09}" destId="{16F70C1D-4804-4748-92C8-C6BAE12B783A}" srcOrd="0" destOrd="0" presId="urn:microsoft.com/office/officeart/2005/8/layout/process1"/>
    <dgm:cxn modelId="{F6E81719-8588-0C45-946A-215ADE5C31F4}" type="presOf" srcId="{598974C1-8393-B04C-B0FF-B5E4C6B263CB}" destId="{5C89245C-BFD9-8F40-BA0F-A5BB8DC43099}" srcOrd="0" destOrd="0" presId="urn:microsoft.com/office/officeart/2005/8/layout/process1"/>
    <dgm:cxn modelId="{80F4DF25-29F0-EA45-B0A5-CC971B83B679}" type="presOf" srcId="{FD0D78AD-2497-8847-85AA-EAB21E84BF49}" destId="{E5D45BEF-E69C-624B-8967-A39E68211EE1}" srcOrd="0" destOrd="0" presId="urn:microsoft.com/office/officeart/2005/8/layout/process1"/>
    <dgm:cxn modelId="{6C03272D-AA34-5A49-AB74-CDD40ABE3368}" srcId="{3550A984-9CA8-5743-9246-5258D19C9997}" destId="{585138B3-CE81-9B42-B373-B0FB8675A2A9}" srcOrd="2" destOrd="0" parTransId="{25D07455-2BE8-CF40-94EF-CB1DBF3DF0DB}" sibTransId="{35A1108F-B6B0-0449-BC3C-EE9C5247C3A0}"/>
    <dgm:cxn modelId="{99DF7C45-5EB2-A14B-9996-0CE5565942ED}" srcId="{3550A984-9CA8-5743-9246-5258D19C9997}" destId="{598974C1-8393-B04C-B0FF-B5E4C6B263CB}" srcOrd="0" destOrd="0" parTransId="{AA072E20-6714-D742-93D0-2AB8FC078F3D}" sibTransId="{AFEE35E1-0582-0143-A853-D9B38BAC7018}"/>
    <dgm:cxn modelId="{53A6069B-B8FD-3A40-94E8-5F8E4A28CA5E}" srcId="{3550A984-9CA8-5743-9246-5258D19C9997}" destId="{FD0D78AD-2497-8847-85AA-EAB21E84BF49}" srcOrd="1" destOrd="0" parTransId="{F0FDED34-57E5-844F-85DB-56D9160DD5A5}" sibTransId="{D17C9800-33A2-E14E-A4DC-99C85B7C7E09}"/>
    <dgm:cxn modelId="{CC7971C9-C97B-F841-B83C-9F5EDA1EF29C}" type="presOf" srcId="{AFEE35E1-0582-0143-A853-D9B38BAC7018}" destId="{E109F6F3-56C4-544A-93DE-F0E79F1223AA}" srcOrd="0" destOrd="0" presId="urn:microsoft.com/office/officeart/2005/8/layout/process1"/>
    <dgm:cxn modelId="{231963D8-72D0-9D4C-8FC5-3FA6EB411E71}" type="presOf" srcId="{D17C9800-33A2-E14E-A4DC-99C85B7C7E09}" destId="{4E818171-D894-F842-99F4-B4E462D5C615}" srcOrd="1" destOrd="0" presId="urn:microsoft.com/office/officeart/2005/8/layout/process1"/>
    <dgm:cxn modelId="{3D1DC3DE-5669-B443-A041-50C6D7EE33E5}" type="presOf" srcId="{585138B3-CE81-9B42-B373-B0FB8675A2A9}" destId="{B355E2C8-172F-8148-BF2B-C6D83F3EB958}" srcOrd="0" destOrd="0" presId="urn:microsoft.com/office/officeart/2005/8/layout/process1"/>
    <dgm:cxn modelId="{66325FF0-1B3B-F843-99A7-9D6D91135831}" type="presOf" srcId="{3550A984-9CA8-5743-9246-5258D19C9997}" destId="{B4EB9F7F-298D-BC48-B75B-D84029CFB960}" srcOrd="0" destOrd="0" presId="urn:microsoft.com/office/officeart/2005/8/layout/process1"/>
    <dgm:cxn modelId="{612938F1-C899-734B-957D-D12E0D5997AB}" type="presOf" srcId="{AFEE35E1-0582-0143-A853-D9B38BAC7018}" destId="{D7D08174-29A3-D841-842D-6704283268D7}" srcOrd="1" destOrd="0" presId="urn:microsoft.com/office/officeart/2005/8/layout/process1"/>
    <dgm:cxn modelId="{DB698265-FDF8-6B42-85A4-A680F1295AB9}" type="presParOf" srcId="{B4EB9F7F-298D-BC48-B75B-D84029CFB960}" destId="{5C89245C-BFD9-8F40-BA0F-A5BB8DC43099}" srcOrd="0" destOrd="0" presId="urn:microsoft.com/office/officeart/2005/8/layout/process1"/>
    <dgm:cxn modelId="{7F634E4D-F29A-1F47-973C-88064E4179BD}" type="presParOf" srcId="{B4EB9F7F-298D-BC48-B75B-D84029CFB960}" destId="{E109F6F3-56C4-544A-93DE-F0E79F1223AA}" srcOrd="1" destOrd="0" presId="urn:microsoft.com/office/officeart/2005/8/layout/process1"/>
    <dgm:cxn modelId="{ABDBA7C8-81A0-D248-A5FD-EDF4296C5AC8}" type="presParOf" srcId="{E109F6F3-56C4-544A-93DE-F0E79F1223AA}" destId="{D7D08174-29A3-D841-842D-6704283268D7}" srcOrd="0" destOrd="0" presId="urn:microsoft.com/office/officeart/2005/8/layout/process1"/>
    <dgm:cxn modelId="{640C716E-4543-944B-B38B-C8F66C92BE79}" type="presParOf" srcId="{B4EB9F7F-298D-BC48-B75B-D84029CFB960}" destId="{E5D45BEF-E69C-624B-8967-A39E68211EE1}" srcOrd="2" destOrd="0" presId="urn:microsoft.com/office/officeart/2005/8/layout/process1"/>
    <dgm:cxn modelId="{D9F30EDC-E1F5-704A-9C18-DECA008C3BA8}" type="presParOf" srcId="{B4EB9F7F-298D-BC48-B75B-D84029CFB960}" destId="{16F70C1D-4804-4748-92C8-C6BAE12B783A}" srcOrd="3" destOrd="0" presId="urn:microsoft.com/office/officeart/2005/8/layout/process1"/>
    <dgm:cxn modelId="{8D05707E-037A-A341-AB31-728AF8E427B1}" type="presParOf" srcId="{16F70C1D-4804-4748-92C8-C6BAE12B783A}" destId="{4E818171-D894-F842-99F4-B4E462D5C615}" srcOrd="0" destOrd="0" presId="urn:microsoft.com/office/officeart/2005/8/layout/process1"/>
    <dgm:cxn modelId="{80C2D278-325F-EB4E-915B-FAABA1F028D5}" type="presParOf" srcId="{B4EB9F7F-298D-BC48-B75B-D84029CFB960}" destId="{B355E2C8-172F-8148-BF2B-C6D83F3EB958}" srcOrd="4" destOrd="0" presId="urn:microsoft.com/office/officeart/2005/8/layout/process1"/>
  </dgm:cxnLst>
  <dgm:bg/>
  <dgm:whole>
    <a:ln>
      <a:prstDash val="solid"/>
      <a:extLst>
        <a:ext uri="{C807C97D-BFC1-408E-A445-0C87EB9F89A2}">
          <ask:lineSketchStyleProps xmlns:ask="http://schemas.microsoft.com/office/drawing/2018/sketchyshapes">
            <ask:type>
              <ask:lineSketchNone/>
            </ask:type>
          </ask:lineSketchStyleProps>
        </a:ext>
      </a:extLst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50A984-9CA8-5743-9246-5258D19C9997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598974C1-8393-B04C-B0FF-B5E4C6B263CB}">
      <dgm:prSet phldrT="[Text]" custT="1"/>
      <dgm:spPr>
        <a:ln w="19050">
          <a:solidFill>
            <a:srgbClr val="0A6790"/>
          </a:solidFill>
          <a:prstDash val="dash"/>
        </a:ln>
      </dgm:spPr>
      <dgm:t>
        <a:bodyPr/>
        <a:lstStyle/>
        <a:p>
          <a:r>
            <a:rPr lang="en-US" sz="1400" dirty="0">
              <a:solidFill>
                <a:srgbClr val="0A6790"/>
              </a:solidFill>
            </a:rPr>
            <a:t>Internally rearrange line segments (left-most coordinate on the “left”)</a:t>
          </a:r>
        </a:p>
      </dgm:t>
    </dgm:pt>
    <dgm:pt modelId="{AA072E20-6714-D742-93D0-2AB8FC078F3D}" type="parTrans" cxnId="{99DF7C45-5EB2-A14B-9996-0CE5565942ED}">
      <dgm:prSet/>
      <dgm:spPr/>
      <dgm:t>
        <a:bodyPr/>
        <a:lstStyle/>
        <a:p>
          <a:endParaRPr lang="en-US"/>
        </a:p>
      </dgm:t>
    </dgm:pt>
    <dgm:pt modelId="{AFEE35E1-0582-0143-A853-D9B38BAC7018}" type="sibTrans" cxnId="{99DF7C45-5EB2-A14B-9996-0CE5565942ED}">
      <dgm:prSet/>
      <dgm:spPr/>
      <dgm:t>
        <a:bodyPr/>
        <a:lstStyle/>
        <a:p>
          <a:endParaRPr lang="en-US"/>
        </a:p>
      </dgm:t>
    </dgm:pt>
    <dgm:pt modelId="{585138B3-CE81-9B42-B373-B0FB8675A2A9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Apply union-find and count # groups</a:t>
          </a:r>
        </a:p>
      </dgm:t>
    </dgm:pt>
    <dgm:pt modelId="{25D07455-2BE8-CF40-94EF-CB1DBF3DF0DB}" type="parTrans" cxnId="{6C03272D-AA34-5A49-AB74-CDD40ABE3368}">
      <dgm:prSet/>
      <dgm:spPr/>
      <dgm:t>
        <a:bodyPr/>
        <a:lstStyle/>
        <a:p>
          <a:endParaRPr lang="en-US"/>
        </a:p>
      </dgm:t>
    </dgm:pt>
    <dgm:pt modelId="{35A1108F-B6B0-0449-BC3C-EE9C5247C3A0}" type="sibTrans" cxnId="{6C03272D-AA34-5A49-AB74-CDD40ABE3368}">
      <dgm:prSet/>
      <dgm:spPr/>
      <dgm:t>
        <a:bodyPr/>
        <a:lstStyle/>
        <a:p>
          <a:endParaRPr lang="en-US"/>
        </a:p>
      </dgm:t>
    </dgm:pt>
    <dgm:pt modelId="{FD0D78AD-2497-8847-85AA-EAB21E84BF49}">
      <dgm:prSet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Check for pairwise intersections</a:t>
          </a:r>
          <a:endParaRPr lang="en-US" sz="1400" dirty="0">
            <a:solidFill>
              <a:srgbClr val="0A6790"/>
            </a:solidFill>
          </a:endParaRPr>
        </a:p>
      </dgm:t>
    </dgm:pt>
    <dgm:pt modelId="{F0FDED34-57E5-844F-85DB-56D9160DD5A5}" type="parTrans" cxnId="{53A6069B-B8FD-3A40-94E8-5F8E4A28CA5E}">
      <dgm:prSet/>
      <dgm:spPr/>
      <dgm:t>
        <a:bodyPr/>
        <a:lstStyle/>
        <a:p>
          <a:endParaRPr lang="en-US"/>
        </a:p>
      </dgm:t>
    </dgm:pt>
    <dgm:pt modelId="{D17C9800-33A2-E14E-A4DC-99C85B7C7E09}" type="sibTrans" cxnId="{53A6069B-B8FD-3A40-94E8-5F8E4A28CA5E}">
      <dgm:prSet/>
      <dgm:spPr/>
      <dgm:t>
        <a:bodyPr/>
        <a:lstStyle/>
        <a:p>
          <a:endParaRPr lang="en-US"/>
        </a:p>
      </dgm:t>
    </dgm:pt>
    <dgm:pt modelId="{B4EB9F7F-298D-BC48-B75B-D84029CFB960}" type="pres">
      <dgm:prSet presAssocID="{3550A984-9CA8-5743-9246-5258D19C9997}" presName="Name0" presStyleCnt="0">
        <dgm:presLayoutVars>
          <dgm:dir/>
          <dgm:resizeHandles val="exact"/>
        </dgm:presLayoutVars>
      </dgm:prSet>
      <dgm:spPr/>
    </dgm:pt>
    <dgm:pt modelId="{5C89245C-BFD9-8F40-BA0F-A5BB8DC43099}" type="pres">
      <dgm:prSet presAssocID="{598974C1-8393-B04C-B0FF-B5E4C6B263CB}" presName="node" presStyleLbl="node1" presStyleIdx="0" presStyleCnt="3">
        <dgm:presLayoutVars>
          <dgm:bulletEnabled val="1"/>
        </dgm:presLayoutVars>
      </dgm:prSet>
      <dgm:spPr/>
    </dgm:pt>
    <dgm:pt modelId="{E109F6F3-56C4-544A-93DE-F0E79F1223AA}" type="pres">
      <dgm:prSet presAssocID="{AFEE35E1-0582-0143-A853-D9B38BAC7018}" presName="sibTrans" presStyleLbl="sibTrans2D1" presStyleIdx="0" presStyleCnt="2"/>
      <dgm:spPr/>
    </dgm:pt>
    <dgm:pt modelId="{D7D08174-29A3-D841-842D-6704283268D7}" type="pres">
      <dgm:prSet presAssocID="{AFEE35E1-0582-0143-A853-D9B38BAC7018}" presName="connectorText" presStyleLbl="sibTrans2D1" presStyleIdx="0" presStyleCnt="2"/>
      <dgm:spPr/>
    </dgm:pt>
    <dgm:pt modelId="{E5D45BEF-E69C-624B-8967-A39E68211EE1}" type="pres">
      <dgm:prSet presAssocID="{FD0D78AD-2497-8847-85AA-EAB21E84BF49}" presName="node" presStyleLbl="node1" presStyleIdx="1" presStyleCnt="3">
        <dgm:presLayoutVars>
          <dgm:bulletEnabled val="1"/>
        </dgm:presLayoutVars>
      </dgm:prSet>
      <dgm:spPr/>
    </dgm:pt>
    <dgm:pt modelId="{16F70C1D-4804-4748-92C8-C6BAE12B783A}" type="pres">
      <dgm:prSet presAssocID="{D17C9800-33A2-E14E-A4DC-99C85B7C7E09}" presName="sibTrans" presStyleLbl="sibTrans2D1" presStyleIdx="1" presStyleCnt="2"/>
      <dgm:spPr/>
    </dgm:pt>
    <dgm:pt modelId="{4E818171-D894-F842-99F4-B4E462D5C615}" type="pres">
      <dgm:prSet presAssocID="{D17C9800-33A2-E14E-A4DC-99C85B7C7E09}" presName="connectorText" presStyleLbl="sibTrans2D1" presStyleIdx="1" presStyleCnt="2"/>
      <dgm:spPr/>
    </dgm:pt>
    <dgm:pt modelId="{B355E2C8-172F-8148-BF2B-C6D83F3EB958}" type="pres">
      <dgm:prSet presAssocID="{585138B3-CE81-9B42-B373-B0FB8675A2A9}" presName="node" presStyleLbl="node1" presStyleIdx="2" presStyleCnt="3">
        <dgm:presLayoutVars>
          <dgm:bulletEnabled val="1"/>
        </dgm:presLayoutVars>
      </dgm:prSet>
      <dgm:spPr/>
    </dgm:pt>
  </dgm:ptLst>
  <dgm:cxnLst>
    <dgm:cxn modelId="{27922E0D-0C76-6346-BD98-FEFAB7F0083F}" type="presOf" srcId="{D17C9800-33A2-E14E-A4DC-99C85B7C7E09}" destId="{16F70C1D-4804-4748-92C8-C6BAE12B783A}" srcOrd="0" destOrd="0" presId="urn:microsoft.com/office/officeart/2005/8/layout/process1"/>
    <dgm:cxn modelId="{F6E81719-8588-0C45-946A-215ADE5C31F4}" type="presOf" srcId="{598974C1-8393-B04C-B0FF-B5E4C6B263CB}" destId="{5C89245C-BFD9-8F40-BA0F-A5BB8DC43099}" srcOrd="0" destOrd="0" presId="urn:microsoft.com/office/officeart/2005/8/layout/process1"/>
    <dgm:cxn modelId="{80F4DF25-29F0-EA45-B0A5-CC971B83B679}" type="presOf" srcId="{FD0D78AD-2497-8847-85AA-EAB21E84BF49}" destId="{E5D45BEF-E69C-624B-8967-A39E68211EE1}" srcOrd="0" destOrd="0" presId="urn:microsoft.com/office/officeart/2005/8/layout/process1"/>
    <dgm:cxn modelId="{6C03272D-AA34-5A49-AB74-CDD40ABE3368}" srcId="{3550A984-9CA8-5743-9246-5258D19C9997}" destId="{585138B3-CE81-9B42-B373-B0FB8675A2A9}" srcOrd="2" destOrd="0" parTransId="{25D07455-2BE8-CF40-94EF-CB1DBF3DF0DB}" sibTransId="{35A1108F-B6B0-0449-BC3C-EE9C5247C3A0}"/>
    <dgm:cxn modelId="{99DF7C45-5EB2-A14B-9996-0CE5565942ED}" srcId="{3550A984-9CA8-5743-9246-5258D19C9997}" destId="{598974C1-8393-B04C-B0FF-B5E4C6B263CB}" srcOrd="0" destOrd="0" parTransId="{AA072E20-6714-D742-93D0-2AB8FC078F3D}" sibTransId="{AFEE35E1-0582-0143-A853-D9B38BAC7018}"/>
    <dgm:cxn modelId="{53A6069B-B8FD-3A40-94E8-5F8E4A28CA5E}" srcId="{3550A984-9CA8-5743-9246-5258D19C9997}" destId="{FD0D78AD-2497-8847-85AA-EAB21E84BF49}" srcOrd="1" destOrd="0" parTransId="{F0FDED34-57E5-844F-85DB-56D9160DD5A5}" sibTransId="{D17C9800-33A2-E14E-A4DC-99C85B7C7E09}"/>
    <dgm:cxn modelId="{CC7971C9-C97B-F841-B83C-9F5EDA1EF29C}" type="presOf" srcId="{AFEE35E1-0582-0143-A853-D9B38BAC7018}" destId="{E109F6F3-56C4-544A-93DE-F0E79F1223AA}" srcOrd="0" destOrd="0" presId="urn:microsoft.com/office/officeart/2005/8/layout/process1"/>
    <dgm:cxn modelId="{231963D8-72D0-9D4C-8FC5-3FA6EB411E71}" type="presOf" srcId="{D17C9800-33A2-E14E-A4DC-99C85B7C7E09}" destId="{4E818171-D894-F842-99F4-B4E462D5C615}" srcOrd="1" destOrd="0" presId="urn:microsoft.com/office/officeart/2005/8/layout/process1"/>
    <dgm:cxn modelId="{3D1DC3DE-5669-B443-A041-50C6D7EE33E5}" type="presOf" srcId="{585138B3-CE81-9B42-B373-B0FB8675A2A9}" destId="{B355E2C8-172F-8148-BF2B-C6D83F3EB958}" srcOrd="0" destOrd="0" presId="urn:microsoft.com/office/officeart/2005/8/layout/process1"/>
    <dgm:cxn modelId="{66325FF0-1B3B-F843-99A7-9D6D91135831}" type="presOf" srcId="{3550A984-9CA8-5743-9246-5258D19C9997}" destId="{B4EB9F7F-298D-BC48-B75B-D84029CFB960}" srcOrd="0" destOrd="0" presId="urn:microsoft.com/office/officeart/2005/8/layout/process1"/>
    <dgm:cxn modelId="{612938F1-C899-734B-957D-D12E0D5997AB}" type="presOf" srcId="{AFEE35E1-0582-0143-A853-D9B38BAC7018}" destId="{D7D08174-29A3-D841-842D-6704283268D7}" srcOrd="1" destOrd="0" presId="urn:microsoft.com/office/officeart/2005/8/layout/process1"/>
    <dgm:cxn modelId="{DB698265-FDF8-6B42-85A4-A680F1295AB9}" type="presParOf" srcId="{B4EB9F7F-298D-BC48-B75B-D84029CFB960}" destId="{5C89245C-BFD9-8F40-BA0F-A5BB8DC43099}" srcOrd="0" destOrd="0" presId="urn:microsoft.com/office/officeart/2005/8/layout/process1"/>
    <dgm:cxn modelId="{7F634E4D-F29A-1F47-973C-88064E4179BD}" type="presParOf" srcId="{B4EB9F7F-298D-BC48-B75B-D84029CFB960}" destId="{E109F6F3-56C4-544A-93DE-F0E79F1223AA}" srcOrd="1" destOrd="0" presId="urn:microsoft.com/office/officeart/2005/8/layout/process1"/>
    <dgm:cxn modelId="{ABDBA7C8-81A0-D248-A5FD-EDF4296C5AC8}" type="presParOf" srcId="{E109F6F3-56C4-544A-93DE-F0E79F1223AA}" destId="{D7D08174-29A3-D841-842D-6704283268D7}" srcOrd="0" destOrd="0" presId="urn:microsoft.com/office/officeart/2005/8/layout/process1"/>
    <dgm:cxn modelId="{640C716E-4543-944B-B38B-C8F66C92BE79}" type="presParOf" srcId="{B4EB9F7F-298D-BC48-B75B-D84029CFB960}" destId="{E5D45BEF-E69C-624B-8967-A39E68211EE1}" srcOrd="2" destOrd="0" presId="urn:microsoft.com/office/officeart/2005/8/layout/process1"/>
    <dgm:cxn modelId="{D9F30EDC-E1F5-704A-9C18-DECA008C3BA8}" type="presParOf" srcId="{B4EB9F7F-298D-BC48-B75B-D84029CFB960}" destId="{16F70C1D-4804-4748-92C8-C6BAE12B783A}" srcOrd="3" destOrd="0" presId="urn:microsoft.com/office/officeart/2005/8/layout/process1"/>
    <dgm:cxn modelId="{8D05707E-037A-A341-AB31-728AF8E427B1}" type="presParOf" srcId="{16F70C1D-4804-4748-92C8-C6BAE12B783A}" destId="{4E818171-D894-F842-99F4-B4E462D5C615}" srcOrd="0" destOrd="0" presId="urn:microsoft.com/office/officeart/2005/8/layout/process1"/>
    <dgm:cxn modelId="{80C2D278-325F-EB4E-915B-FAABA1F028D5}" type="presParOf" srcId="{B4EB9F7F-298D-BC48-B75B-D84029CFB960}" destId="{B355E2C8-172F-8148-BF2B-C6D83F3EB9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50A984-9CA8-5743-9246-5258D19C9997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598974C1-8393-B04C-B0FF-B5E4C6B263CB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Internally rearrange line segments (left-most coordinate on the “left”)</a:t>
          </a:r>
        </a:p>
      </dgm:t>
    </dgm:pt>
    <dgm:pt modelId="{AA072E20-6714-D742-93D0-2AB8FC078F3D}" type="parTrans" cxnId="{99DF7C45-5EB2-A14B-9996-0CE5565942ED}">
      <dgm:prSet/>
      <dgm:spPr/>
      <dgm:t>
        <a:bodyPr/>
        <a:lstStyle/>
        <a:p>
          <a:endParaRPr lang="en-US"/>
        </a:p>
      </dgm:t>
    </dgm:pt>
    <dgm:pt modelId="{AFEE35E1-0582-0143-A853-D9B38BAC7018}" type="sibTrans" cxnId="{99DF7C45-5EB2-A14B-9996-0CE5565942ED}">
      <dgm:prSet/>
      <dgm:spPr/>
      <dgm:t>
        <a:bodyPr/>
        <a:lstStyle/>
        <a:p>
          <a:endParaRPr lang="en-US"/>
        </a:p>
      </dgm:t>
    </dgm:pt>
    <dgm:pt modelId="{585138B3-CE81-9B42-B373-B0FB8675A2A9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kern="1200" dirty="0">
              <a:solidFill>
                <a:srgbClr val="5F5F5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Apply</a:t>
          </a:r>
          <a:r>
            <a:rPr lang="en-US" sz="1400" kern="1200" dirty="0"/>
            <a:t> union-find and count # groups</a:t>
          </a:r>
        </a:p>
      </dgm:t>
    </dgm:pt>
    <dgm:pt modelId="{25D07455-2BE8-CF40-94EF-CB1DBF3DF0DB}" type="parTrans" cxnId="{6C03272D-AA34-5A49-AB74-CDD40ABE3368}">
      <dgm:prSet/>
      <dgm:spPr/>
      <dgm:t>
        <a:bodyPr/>
        <a:lstStyle/>
        <a:p>
          <a:endParaRPr lang="en-US"/>
        </a:p>
      </dgm:t>
    </dgm:pt>
    <dgm:pt modelId="{35A1108F-B6B0-0449-BC3C-EE9C5247C3A0}" type="sibTrans" cxnId="{6C03272D-AA34-5A49-AB74-CDD40ABE3368}">
      <dgm:prSet/>
      <dgm:spPr/>
      <dgm:t>
        <a:bodyPr/>
        <a:lstStyle/>
        <a:p>
          <a:endParaRPr lang="en-US"/>
        </a:p>
      </dgm:t>
    </dgm:pt>
    <dgm:pt modelId="{FD0D78AD-2497-8847-85AA-EAB21E84BF49}">
      <dgm:prSet custT="1"/>
      <dgm:spPr>
        <a:ln w="19050">
          <a:solidFill>
            <a:srgbClr val="0A6790"/>
          </a:solidFill>
          <a:prstDash val="dash"/>
        </a:ln>
      </dgm:spPr>
      <dgm:t>
        <a:bodyPr/>
        <a:lstStyle/>
        <a:p>
          <a:r>
            <a:rPr lang="en-US" sz="1400" dirty="0">
              <a:solidFill>
                <a:srgbClr val="0A6790"/>
              </a:solidFill>
            </a:rPr>
            <a:t>Check for pairwise intersections </a:t>
          </a:r>
          <a:r>
            <a:rPr lang="en-US" sz="1400" b="1" dirty="0">
              <a:solidFill>
                <a:srgbClr val="0A6790"/>
              </a:solidFill>
            </a:rPr>
            <a:t>only if parents are different</a:t>
          </a:r>
        </a:p>
      </dgm:t>
    </dgm:pt>
    <dgm:pt modelId="{F0FDED34-57E5-844F-85DB-56D9160DD5A5}" type="parTrans" cxnId="{53A6069B-B8FD-3A40-94E8-5F8E4A28CA5E}">
      <dgm:prSet/>
      <dgm:spPr/>
      <dgm:t>
        <a:bodyPr/>
        <a:lstStyle/>
        <a:p>
          <a:endParaRPr lang="en-US"/>
        </a:p>
      </dgm:t>
    </dgm:pt>
    <dgm:pt modelId="{D17C9800-33A2-E14E-A4DC-99C85B7C7E09}" type="sibTrans" cxnId="{53A6069B-B8FD-3A40-94E8-5F8E4A28CA5E}">
      <dgm:prSet/>
      <dgm:spPr/>
      <dgm:t>
        <a:bodyPr/>
        <a:lstStyle/>
        <a:p>
          <a:endParaRPr lang="en-US"/>
        </a:p>
      </dgm:t>
    </dgm:pt>
    <dgm:pt modelId="{B4EB9F7F-298D-BC48-B75B-D84029CFB960}" type="pres">
      <dgm:prSet presAssocID="{3550A984-9CA8-5743-9246-5258D19C9997}" presName="Name0" presStyleCnt="0">
        <dgm:presLayoutVars>
          <dgm:dir/>
          <dgm:resizeHandles val="exact"/>
        </dgm:presLayoutVars>
      </dgm:prSet>
      <dgm:spPr/>
    </dgm:pt>
    <dgm:pt modelId="{5C89245C-BFD9-8F40-BA0F-A5BB8DC43099}" type="pres">
      <dgm:prSet presAssocID="{598974C1-8393-B04C-B0FF-B5E4C6B263CB}" presName="node" presStyleLbl="node1" presStyleIdx="0" presStyleCnt="3">
        <dgm:presLayoutVars>
          <dgm:bulletEnabled val="1"/>
        </dgm:presLayoutVars>
      </dgm:prSet>
      <dgm:spPr/>
    </dgm:pt>
    <dgm:pt modelId="{E109F6F3-56C4-544A-93DE-F0E79F1223AA}" type="pres">
      <dgm:prSet presAssocID="{AFEE35E1-0582-0143-A853-D9B38BAC7018}" presName="sibTrans" presStyleLbl="sibTrans2D1" presStyleIdx="0" presStyleCnt="2"/>
      <dgm:spPr/>
    </dgm:pt>
    <dgm:pt modelId="{D7D08174-29A3-D841-842D-6704283268D7}" type="pres">
      <dgm:prSet presAssocID="{AFEE35E1-0582-0143-A853-D9B38BAC7018}" presName="connectorText" presStyleLbl="sibTrans2D1" presStyleIdx="0" presStyleCnt="2"/>
      <dgm:spPr/>
    </dgm:pt>
    <dgm:pt modelId="{E5D45BEF-E69C-624B-8967-A39E68211EE1}" type="pres">
      <dgm:prSet presAssocID="{FD0D78AD-2497-8847-85AA-EAB21E84BF49}" presName="node" presStyleLbl="node1" presStyleIdx="1" presStyleCnt="3">
        <dgm:presLayoutVars>
          <dgm:bulletEnabled val="1"/>
        </dgm:presLayoutVars>
      </dgm:prSet>
      <dgm:spPr/>
    </dgm:pt>
    <dgm:pt modelId="{16F70C1D-4804-4748-92C8-C6BAE12B783A}" type="pres">
      <dgm:prSet presAssocID="{D17C9800-33A2-E14E-A4DC-99C85B7C7E09}" presName="sibTrans" presStyleLbl="sibTrans2D1" presStyleIdx="1" presStyleCnt="2"/>
      <dgm:spPr/>
    </dgm:pt>
    <dgm:pt modelId="{4E818171-D894-F842-99F4-B4E462D5C615}" type="pres">
      <dgm:prSet presAssocID="{D17C9800-33A2-E14E-A4DC-99C85B7C7E09}" presName="connectorText" presStyleLbl="sibTrans2D1" presStyleIdx="1" presStyleCnt="2"/>
      <dgm:spPr/>
    </dgm:pt>
    <dgm:pt modelId="{B355E2C8-172F-8148-BF2B-C6D83F3EB958}" type="pres">
      <dgm:prSet presAssocID="{585138B3-CE81-9B42-B373-B0FB8675A2A9}" presName="node" presStyleLbl="node1" presStyleIdx="2" presStyleCnt="3">
        <dgm:presLayoutVars>
          <dgm:bulletEnabled val="1"/>
        </dgm:presLayoutVars>
      </dgm:prSet>
      <dgm:spPr/>
    </dgm:pt>
  </dgm:ptLst>
  <dgm:cxnLst>
    <dgm:cxn modelId="{27922E0D-0C76-6346-BD98-FEFAB7F0083F}" type="presOf" srcId="{D17C9800-33A2-E14E-A4DC-99C85B7C7E09}" destId="{16F70C1D-4804-4748-92C8-C6BAE12B783A}" srcOrd="0" destOrd="0" presId="urn:microsoft.com/office/officeart/2005/8/layout/process1"/>
    <dgm:cxn modelId="{F6E81719-8588-0C45-946A-215ADE5C31F4}" type="presOf" srcId="{598974C1-8393-B04C-B0FF-B5E4C6B263CB}" destId="{5C89245C-BFD9-8F40-BA0F-A5BB8DC43099}" srcOrd="0" destOrd="0" presId="urn:microsoft.com/office/officeart/2005/8/layout/process1"/>
    <dgm:cxn modelId="{80F4DF25-29F0-EA45-B0A5-CC971B83B679}" type="presOf" srcId="{FD0D78AD-2497-8847-85AA-EAB21E84BF49}" destId="{E5D45BEF-E69C-624B-8967-A39E68211EE1}" srcOrd="0" destOrd="0" presId="urn:microsoft.com/office/officeart/2005/8/layout/process1"/>
    <dgm:cxn modelId="{6C03272D-AA34-5A49-AB74-CDD40ABE3368}" srcId="{3550A984-9CA8-5743-9246-5258D19C9997}" destId="{585138B3-CE81-9B42-B373-B0FB8675A2A9}" srcOrd="2" destOrd="0" parTransId="{25D07455-2BE8-CF40-94EF-CB1DBF3DF0DB}" sibTransId="{35A1108F-B6B0-0449-BC3C-EE9C5247C3A0}"/>
    <dgm:cxn modelId="{99DF7C45-5EB2-A14B-9996-0CE5565942ED}" srcId="{3550A984-9CA8-5743-9246-5258D19C9997}" destId="{598974C1-8393-B04C-B0FF-B5E4C6B263CB}" srcOrd="0" destOrd="0" parTransId="{AA072E20-6714-D742-93D0-2AB8FC078F3D}" sibTransId="{AFEE35E1-0582-0143-A853-D9B38BAC7018}"/>
    <dgm:cxn modelId="{53A6069B-B8FD-3A40-94E8-5F8E4A28CA5E}" srcId="{3550A984-9CA8-5743-9246-5258D19C9997}" destId="{FD0D78AD-2497-8847-85AA-EAB21E84BF49}" srcOrd="1" destOrd="0" parTransId="{F0FDED34-57E5-844F-85DB-56D9160DD5A5}" sibTransId="{D17C9800-33A2-E14E-A4DC-99C85B7C7E09}"/>
    <dgm:cxn modelId="{CC7971C9-C97B-F841-B83C-9F5EDA1EF29C}" type="presOf" srcId="{AFEE35E1-0582-0143-A853-D9B38BAC7018}" destId="{E109F6F3-56C4-544A-93DE-F0E79F1223AA}" srcOrd="0" destOrd="0" presId="urn:microsoft.com/office/officeart/2005/8/layout/process1"/>
    <dgm:cxn modelId="{231963D8-72D0-9D4C-8FC5-3FA6EB411E71}" type="presOf" srcId="{D17C9800-33A2-E14E-A4DC-99C85B7C7E09}" destId="{4E818171-D894-F842-99F4-B4E462D5C615}" srcOrd="1" destOrd="0" presId="urn:microsoft.com/office/officeart/2005/8/layout/process1"/>
    <dgm:cxn modelId="{3D1DC3DE-5669-B443-A041-50C6D7EE33E5}" type="presOf" srcId="{585138B3-CE81-9B42-B373-B0FB8675A2A9}" destId="{B355E2C8-172F-8148-BF2B-C6D83F3EB958}" srcOrd="0" destOrd="0" presId="urn:microsoft.com/office/officeart/2005/8/layout/process1"/>
    <dgm:cxn modelId="{66325FF0-1B3B-F843-99A7-9D6D91135831}" type="presOf" srcId="{3550A984-9CA8-5743-9246-5258D19C9997}" destId="{B4EB9F7F-298D-BC48-B75B-D84029CFB960}" srcOrd="0" destOrd="0" presId="urn:microsoft.com/office/officeart/2005/8/layout/process1"/>
    <dgm:cxn modelId="{612938F1-C899-734B-957D-D12E0D5997AB}" type="presOf" srcId="{AFEE35E1-0582-0143-A853-D9B38BAC7018}" destId="{D7D08174-29A3-D841-842D-6704283268D7}" srcOrd="1" destOrd="0" presId="urn:microsoft.com/office/officeart/2005/8/layout/process1"/>
    <dgm:cxn modelId="{DB698265-FDF8-6B42-85A4-A680F1295AB9}" type="presParOf" srcId="{B4EB9F7F-298D-BC48-B75B-D84029CFB960}" destId="{5C89245C-BFD9-8F40-BA0F-A5BB8DC43099}" srcOrd="0" destOrd="0" presId="urn:microsoft.com/office/officeart/2005/8/layout/process1"/>
    <dgm:cxn modelId="{7F634E4D-F29A-1F47-973C-88064E4179BD}" type="presParOf" srcId="{B4EB9F7F-298D-BC48-B75B-D84029CFB960}" destId="{E109F6F3-56C4-544A-93DE-F0E79F1223AA}" srcOrd="1" destOrd="0" presId="urn:microsoft.com/office/officeart/2005/8/layout/process1"/>
    <dgm:cxn modelId="{ABDBA7C8-81A0-D248-A5FD-EDF4296C5AC8}" type="presParOf" srcId="{E109F6F3-56C4-544A-93DE-F0E79F1223AA}" destId="{D7D08174-29A3-D841-842D-6704283268D7}" srcOrd="0" destOrd="0" presId="urn:microsoft.com/office/officeart/2005/8/layout/process1"/>
    <dgm:cxn modelId="{640C716E-4543-944B-B38B-C8F66C92BE79}" type="presParOf" srcId="{B4EB9F7F-298D-BC48-B75B-D84029CFB960}" destId="{E5D45BEF-E69C-624B-8967-A39E68211EE1}" srcOrd="2" destOrd="0" presId="urn:microsoft.com/office/officeart/2005/8/layout/process1"/>
    <dgm:cxn modelId="{D9F30EDC-E1F5-704A-9C18-DECA008C3BA8}" type="presParOf" srcId="{B4EB9F7F-298D-BC48-B75B-D84029CFB960}" destId="{16F70C1D-4804-4748-92C8-C6BAE12B783A}" srcOrd="3" destOrd="0" presId="urn:microsoft.com/office/officeart/2005/8/layout/process1"/>
    <dgm:cxn modelId="{8D05707E-037A-A341-AB31-728AF8E427B1}" type="presParOf" srcId="{16F70C1D-4804-4748-92C8-C6BAE12B783A}" destId="{4E818171-D894-F842-99F4-B4E462D5C615}" srcOrd="0" destOrd="0" presId="urn:microsoft.com/office/officeart/2005/8/layout/process1"/>
    <dgm:cxn modelId="{80C2D278-325F-EB4E-915B-FAABA1F028D5}" type="presParOf" srcId="{B4EB9F7F-298D-BC48-B75B-D84029CFB960}" destId="{B355E2C8-172F-8148-BF2B-C6D83F3EB9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50A984-9CA8-5743-9246-5258D19C9997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598974C1-8393-B04C-B0FF-B5E4C6B263CB}">
      <dgm:prSet phldrT="[Text]" custT="1"/>
      <dgm:spPr>
        <a:ln w="19050">
          <a:solidFill>
            <a:srgbClr val="0A6790"/>
          </a:solidFill>
          <a:prstDash val="dash"/>
        </a:ln>
      </dgm:spPr>
      <dgm:t>
        <a:bodyPr/>
        <a:lstStyle/>
        <a:p>
          <a:r>
            <a:rPr lang="en-US" sz="1400" dirty="0">
              <a:solidFill>
                <a:srgbClr val="0A6790"/>
              </a:solidFill>
            </a:rPr>
            <a:t>List of internally left-sorted line segments </a:t>
          </a:r>
          <a:r>
            <a:rPr lang="en-US" sz="1400" b="1" dirty="0">
              <a:solidFill>
                <a:srgbClr val="0A6790"/>
              </a:solidFill>
            </a:rPr>
            <a:t>again sorted left-to-right</a:t>
          </a:r>
          <a:endParaRPr lang="en-US" sz="1400" b="1" dirty="0"/>
        </a:p>
      </dgm:t>
    </dgm:pt>
    <dgm:pt modelId="{AA072E20-6714-D742-93D0-2AB8FC078F3D}" type="parTrans" cxnId="{99DF7C45-5EB2-A14B-9996-0CE5565942ED}">
      <dgm:prSet/>
      <dgm:spPr/>
      <dgm:t>
        <a:bodyPr/>
        <a:lstStyle/>
        <a:p>
          <a:endParaRPr lang="en-US"/>
        </a:p>
      </dgm:t>
    </dgm:pt>
    <dgm:pt modelId="{AFEE35E1-0582-0143-A853-D9B38BAC7018}" type="sibTrans" cxnId="{99DF7C45-5EB2-A14B-9996-0CE5565942ED}">
      <dgm:prSet/>
      <dgm:spPr/>
      <dgm:t>
        <a:bodyPr/>
        <a:lstStyle/>
        <a:p>
          <a:endParaRPr lang="en-US"/>
        </a:p>
      </dgm:t>
    </dgm:pt>
    <dgm:pt modelId="{585138B3-CE81-9B42-B373-B0FB8675A2A9}">
      <dgm:prSet phldrT="[Text]"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Apply union-find and count # groups</a:t>
          </a:r>
        </a:p>
      </dgm:t>
    </dgm:pt>
    <dgm:pt modelId="{25D07455-2BE8-CF40-94EF-CB1DBF3DF0DB}" type="parTrans" cxnId="{6C03272D-AA34-5A49-AB74-CDD40ABE3368}">
      <dgm:prSet/>
      <dgm:spPr/>
      <dgm:t>
        <a:bodyPr/>
        <a:lstStyle/>
        <a:p>
          <a:endParaRPr lang="en-US"/>
        </a:p>
      </dgm:t>
    </dgm:pt>
    <dgm:pt modelId="{35A1108F-B6B0-0449-BC3C-EE9C5247C3A0}" type="sibTrans" cxnId="{6C03272D-AA34-5A49-AB74-CDD40ABE3368}">
      <dgm:prSet/>
      <dgm:spPr/>
      <dgm:t>
        <a:bodyPr/>
        <a:lstStyle/>
        <a:p>
          <a:endParaRPr lang="en-US"/>
        </a:p>
      </dgm:t>
    </dgm:pt>
    <dgm:pt modelId="{FD0D78AD-2497-8847-85AA-EAB21E84BF49}">
      <dgm:prSet custT="1"/>
      <dgm:spPr>
        <a:ln w="19050">
          <a:solidFill>
            <a:srgbClr val="0A6790"/>
          </a:solidFill>
          <a:prstDash val="solid"/>
        </a:ln>
      </dgm:spPr>
      <dgm:t>
        <a:bodyPr/>
        <a:lstStyle/>
        <a:p>
          <a:r>
            <a:rPr lang="en-US" sz="1400" dirty="0"/>
            <a:t>Check for pairwise intersections only if parents are different</a:t>
          </a:r>
          <a:endParaRPr lang="en-US" sz="1400" dirty="0">
            <a:solidFill>
              <a:srgbClr val="0A6790"/>
            </a:solidFill>
          </a:endParaRPr>
        </a:p>
      </dgm:t>
    </dgm:pt>
    <dgm:pt modelId="{F0FDED34-57E5-844F-85DB-56D9160DD5A5}" type="parTrans" cxnId="{53A6069B-B8FD-3A40-94E8-5F8E4A28CA5E}">
      <dgm:prSet/>
      <dgm:spPr/>
      <dgm:t>
        <a:bodyPr/>
        <a:lstStyle/>
        <a:p>
          <a:endParaRPr lang="en-US"/>
        </a:p>
      </dgm:t>
    </dgm:pt>
    <dgm:pt modelId="{D17C9800-33A2-E14E-A4DC-99C85B7C7E09}" type="sibTrans" cxnId="{53A6069B-B8FD-3A40-94E8-5F8E4A28CA5E}">
      <dgm:prSet/>
      <dgm:spPr/>
      <dgm:t>
        <a:bodyPr/>
        <a:lstStyle/>
        <a:p>
          <a:endParaRPr lang="en-US"/>
        </a:p>
      </dgm:t>
    </dgm:pt>
    <dgm:pt modelId="{B4EB9F7F-298D-BC48-B75B-D84029CFB960}" type="pres">
      <dgm:prSet presAssocID="{3550A984-9CA8-5743-9246-5258D19C9997}" presName="Name0" presStyleCnt="0">
        <dgm:presLayoutVars>
          <dgm:dir/>
          <dgm:resizeHandles val="exact"/>
        </dgm:presLayoutVars>
      </dgm:prSet>
      <dgm:spPr/>
    </dgm:pt>
    <dgm:pt modelId="{5C89245C-BFD9-8F40-BA0F-A5BB8DC43099}" type="pres">
      <dgm:prSet presAssocID="{598974C1-8393-B04C-B0FF-B5E4C6B263CB}" presName="node" presStyleLbl="node1" presStyleIdx="0" presStyleCnt="3">
        <dgm:presLayoutVars>
          <dgm:bulletEnabled val="1"/>
        </dgm:presLayoutVars>
      </dgm:prSet>
      <dgm:spPr/>
    </dgm:pt>
    <dgm:pt modelId="{E109F6F3-56C4-544A-93DE-F0E79F1223AA}" type="pres">
      <dgm:prSet presAssocID="{AFEE35E1-0582-0143-A853-D9B38BAC7018}" presName="sibTrans" presStyleLbl="sibTrans2D1" presStyleIdx="0" presStyleCnt="2"/>
      <dgm:spPr/>
    </dgm:pt>
    <dgm:pt modelId="{D7D08174-29A3-D841-842D-6704283268D7}" type="pres">
      <dgm:prSet presAssocID="{AFEE35E1-0582-0143-A853-D9B38BAC7018}" presName="connectorText" presStyleLbl="sibTrans2D1" presStyleIdx="0" presStyleCnt="2"/>
      <dgm:spPr/>
    </dgm:pt>
    <dgm:pt modelId="{E5D45BEF-E69C-624B-8967-A39E68211EE1}" type="pres">
      <dgm:prSet presAssocID="{FD0D78AD-2497-8847-85AA-EAB21E84BF49}" presName="node" presStyleLbl="node1" presStyleIdx="1" presStyleCnt="3">
        <dgm:presLayoutVars>
          <dgm:bulletEnabled val="1"/>
        </dgm:presLayoutVars>
      </dgm:prSet>
      <dgm:spPr/>
    </dgm:pt>
    <dgm:pt modelId="{16F70C1D-4804-4748-92C8-C6BAE12B783A}" type="pres">
      <dgm:prSet presAssocID="{D17C9800-33A2-E14E-A4DC-99C85B7C7E09}" presName="sibTrans" presStyleLbl="sibTrans2D1" presStyleIdx="1" presStyleCnt="2"/>
      <dgm:spPr/>
    </dgm:pt>
    <dgm:pt modelId="{4E818171-D894-F842-99F4-B4E462D5C615}" type="pres">
      <dgm:prSet presAssocID="{D17C9800-33A2-E14E-A4DC-99C85B7C7E09}" presName="connectorText" presStyleLbl="sibTrans2D1" presStyleIdx="1" presStyleCnt="2"/>
      <dgm:spPr/>
    </dgm:pt>
    <dgm:pt modelId="{B355E2C8-172F-8148-BF2B-C6D83F3EB958}" type="pres">
      <dgm:prSet presAssocID="{585138B3-CE81-9B42-B373-B0FB8675A2A9}" presName="node" presStyleLbl="node1" presStyleIdx="2" presStyleCnt="3">
        <dgm:presLayoutVars>
          <dgm:bulletEnabled val="1"/>
        </dgm:presLayoutVars>
      </dgm:prSet>
      <dgm:spPr/>
    </dgm:pt>
  </dgm:ptLst>
  <dgm:cxnLst>
    <dgm:cxn modelId="{27922E0D-0C76-6346-BD98-FEFAB7F0083F}" type="presOf" srcId="{D17C9800-33A2-E14E-A4DC-99C85B7C7E09}" destId="{16F70C1D-4804-4748-92C8-C6BAE12B783A}" srcOrd="0" destOrd="0" presId="urn:microsoft.com/office/officeart/2005/8/layout/process1"/>
    <dgm:cxn modelId="{F6E81719-8588-0C45-946A-215ADE5C31F4}" type="presOf" srcId="{598974C1-8393-B04C-B0FF-B5E4C6B263CB}" destId="{5C89245C-BFD9-8F40-BA0F-A5BB8DC43099}" srcOrd="0" destOrd="0" presId="urn:microsoft.com/office/officeart/2005/8/layout/process1"/>
    <dgm:cxn modelId="{80F4DF25-29F0-EA45-B0A5-CC971B83B679}" type="presOf" srcId="{FD0D78AD-2497-8847-85AA-EAB21E84BF49}" destId="{E5D45BEF-E69C-624B-8967-A39E68211EE1}" srcOrd="0" destOrd="0" presId="urn:microsoft.com/office/officeart/2005/8/layout/process1"/>
    <dgm:cxn modelId="{6C03272D-AA34-5A49-AB74-CDD40ABE3368}" srcId="{3550A984-9CA8-5743-9246-5258D19C9997}" destId="{585138B3-CE81-9B42-B373-B0FB8675A2A9}" srcOrd="2" destOrd="0" parTransId="{25D07455-2BE8-CF40-94EF-CB1DBF3DF0DB}" sibTransId="{35A1108F-B6B0-0449-BC3C-EE9C5247C3A0}"/>
    <dgm:cxn modelId="{99DF7C45-5EB2-A14B-9996-0CE5565942ED}" srcId="{3550A984-9CA8-5743-9246-5258D19C9997}" destId="{598974C1-8393-B04C-B0FF-B5E4C6B263CB}" srcOrd="0" destOrd="0" parTransId="{AA072E20-6714-D742-93D0-2AB8FC078F3D}" sibTransId="{AFEE35E1-0582-0143-A853-D9B38BAC7018}"/>
    <dgm:cxn modelId="{53A6069B-B8FD-3A40-94E8-5F8E4A28CA5E}" srcId="{3550A984-9CA8-5743-9246-5258D19C9997}" destId="{FD0D78AD-2497-8847-85AA-EAB21E84BF49}" srcOrd="1" destOrd="0" parTransId="{F0FDED34-57E5-844F-85DB-56D9160DD5A5}" sibTransId="{D17C9800-33A2-E14E-A4DC-99C85B7C7E09}"/>
    <dgm:cxn modelId="{CC7971C9-C97B-F841-B83C-9F5EDA1EF29C}" type="presOf" srcId="{AFEE35E1-0582-0143-A853-D9B38BAC7018}" destId="{E109F6F3-56C4-544A-93DE-F0E79F1223AA}" srcOrd="0" destOrd="0" presId="urn:microsoft.com/office/officeart/2005/8/layout/process1"/>
    <dgm:cxn modelId="{231963D8-72D0-9D4C-8FC5-3FA6EB411E71}" type="presOf" srcId="{D17C9800-33A2-E14E-A4DC-99C85B7C7E09}" destId="{4E818171-D894-F842-99F4-B4E462D5C615}" srcOrd="1" destOrd="0" presId="urn:microsoft.com/office/officeart/2005/8/layout/process1"/>
    <dgm:cxn modelId="{3D1DC3DE-5669-B443-A041-50C6D7EE33E5}" type="presOf" srcId="{585138B3-CE81-9B42-B373-B0FB8675A2A9}" destId="{B355E2C8-172F-8148-BF2B-C6D83F3EB958}" srcOrd="0" destOrd="0" presId="urn:microsoft.com/office/officeart/2005/8/layout/process1"/>
    <dgm:cxn modelId="{66325FF0-1B3B-F843-99A7-9D6D91135831}" type="presOf" srcId="{3550A984-9CA8-5743-9246-5258D19C9997}" destId="{B4EB9F7F-298D-BC48-B75B-D84029CFB960}" srcOrd="0" destOrd="0" presId="urn:microsoft.com/office/officeart/2005/8/layout/process1"/>
    <dgm:cxn modelId="{612938F1-C899-734B-957D-D12E0D5997AB}" type="presOf" srcId="{AFEE35E1-0582-0143-A853-D9B38BAC7018}" destId="{D7D08174-29A3-D841-842D-6704283268D7}" srcOrd="1" destOrd="0" presId="urn:microsoft.com/office/officeart/2005/8/layout/process1"/>
    <dgm:cxn modelId="{DB698265-FDF8-6B42-85A4-A680F1295AB9}" type="presParOf" srcId="{B4EB9F7F-298D-BC48-B75B-D84029CFB960}" destId="{5C89245C-BFD9-8F40-BA0F-A5BB8DC43099}" srcOrd="0" destOrd="0" presId="urn:microsoft.com/office/officeart/2005/8/layout/process1"/>
    <dgm:cxn modelId="{7F634E4D-F29A-1F47-973C-88064E4179BD}" type="presParOf" srcId="{B4EB9F7F-298D-BC48-B75B-D84029CFB960}" destId="{E109F6F3-56C4-544A-93DE-F0E79F1223AA}" srcOrd="1" destOrd="0" presId="urn:microsoft.com/office/officeart/2005/8/layout/process1"/>
    <dgm:cxn modelId="{ABDBA7C8-81A0-D248-A5FD-EDF4296C5AC8}" type="presParOf" srcId="{E109F6F3-56C4-544A-93DE-F0E79F1223AA}" destId="{D7D08174-29A3-D841-842D-6704283268D7}" srcOrd="0" destOrd="0" presId="urn:microsoft.com/office/officeart/2005/8/layout/process1"/>
    <dgm:cxn modelId="{640C716E-4543-944B-B38B-C8F66C92BE79}" type="presParOf" srcId="{B4EB9F7F-298D-BC48-B75B-D84029CFB960}" destId="{E5D45BEF-E69C-624B-8967-A39E68211EE1}" srcOrd="2" destOrd="0" presId="urn:microsoft.com/office/officeart/2005/8/layout/process1"/>
    <dgm:cxn modelId="{D9F30EDC-E1F5-704A-9C18-DECA008C3BA8}" type="presParOf" srcId="{B4EB9F7F-298D-BC48-B75B-D84029CFB960}" destId="{16F70C1D-4804-4748-92C8-C6BAE12B783A}" srcOrd="3" destOrd="0" presId="urn:microsoft.com/office/officeart/2005/8/layout/process1"/>
    <dgm:cxn modelId="{8D05707E-037A-A341-AB31-728AF8E427B1}" type="presParOf" srcId="{16F70C1D-4804-4748-92C8-C6BAE12B783A}" destId="{4E818171-D894-F842-99F4-B4E462D5C615}" srcOrd="0" destOrd="0" presId="urn:microsoft.com/office/officeart/2005/8/layout/process1"/>
    <dgm:cxn modelId="{80C2D278-325F-EB4E-915B-FAABA1F028D5}" type="presParOf" srcId="{B4EB9F7F-298D-BC48-B75B-D84029CFB960}" destId="{B355E2C8-172F-8148-BF2B-C6D83F3EB9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9245C-BFD9-8F40-BA0F-A5BB8DC43099}">
      <dsp:nvSpPr>
        <dsp:cNvPr id="0" name=""/>
        <dsp:cNvSpPr/>
      </dsp:nvSpPr>
      <dsp:spPr>
        <a:xfrm>
          <a:off x="0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Original list of line segments</a:t>
          </a:r>
          <a:endParaRPr lang="en-US" sz="1400" kern="1200" dirty="0">
            <a:solidFill>
              <a:srgbClr val="0A6790"/>
            </a:solidFill>
          </a:endParaRPr>
        </a:p>
      </dsp:txBody>
      <dsp:txXfrm>
        <a:off x="29162" y="29162"/>
        <a:ext cx="2063518" cy="937355"/>
      </dsp:txXfrm>
    </dsp:sp>
    <dsp:sp modelId="{E109F6F3-56C4-544A-93DE-F0E79F1223AA}">
      <dsp:nvSpPr>
        <dsp:cNvPr id="0" name=""/>
        <dsp:cNvSpPr/>
      </dsp:nvSpPr>
      <dsp:spPr>
        <a:xfrm>
          <a:off x="2335801" y="234731"/>
          <a:ext cx="453593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35801" y="339974"/>
        <a:ext cx="317515" cy="315730"/>
      </dsp:txXfrm>
    </dsp:sp>
    <dsp:sp modelId="{E5D45BEF-E69C-624B-8967-A39E68211EE1}">
      <dsp:nvSpPr>
        <dsp:cNvPr id="0" name=""/>
        <dsp:cNvSpPr/>
      </dsp:nvSpPr>
      <dsp:spPr>
        <a:xfrm>
          <a:off x="297767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for pairwise intersections</a:t>
          </a:r>
          <a:endParaRPr lang="en-US" sz="1400" kern="1200" dirty="0">
            <a:solidFill>
              <a:srgbClr val="0A6790"/>
            </a:solidFill>
          </a:endParaRPr>
        </a:p>
      </dsp:txBody>
      <dsp:txXfrm>
        <a:off x="3006840" y="29162"/>
        <a:ext cx="2063518" cy="937355"/>
      </dsp:txXfrm>
    </dsp:sp>
    <dsp:sp modelId="{16F70C1D-4804-4748-92C8-C6BAE12B783A}">
      <dsp:nvSpPr>
        <dsp:cNvPr id="0" name=""/>
        <dsp:cNvSpPr/>
      </dsp:nvSpPr>
      <dsp:spPr>
        <a:xfrm>
          <a:off x="531170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11705" y="339974"/>
        <a:ext cx="314881" cy="315730"/>
      </dsp:txXfrm>
    </dsp:sp>
    <dsp:sp modelId="{B355E2C8-172F-8148-BF2B-C6D83F3EB958}">
      <dsp:nvSpPr>
        <dsp:cNvPr id="0" name=""/>
        <dsp:cNvSpPr/>
      </dsp:nvSpPr>
      <dsp:spPr>
        <a:xfrm>
          <a:off x="594825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union-find and count # groups</a:t>
          </a:r>
        </a:p>
      </dsp:txBody>
      <dsp:txXfrm>
        <a:off x="5977420" y="29162"/>
        <a:ext cx="2063518" cy="937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9245C-BFD9-8F40-BA0F-A5BB8DC43099}">
      <dsp:nvSpPr>
        <dsp:cNvPr id="0" name=""/>
        <dsp:cNvSpPr/>
      </dsp:nvSpPr>
      <dsp:spPr>
        <a:xfrm>
          <a:off x="7099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A6790"/>
              </a:solidFill>
            </a:rPr>
            <a:t>Internally rearrange line segments (left-most coordinate on the “left”)</a:t>
          </a:r>
        </a:p>
      </dsp:txBody>
      <dsp:txXfrm>
        <a:off x="36261" y="29162"/>
        <a:ext cx="2063518" cy="937355"/>
      </dsp:txXfrm>
    </dsp:sp>
    <dsp:sp modelId="{E109F6F3-56C4-544A-93DE-F0E79F1223AA}">
      <dsp:nvSpPr>
        <dsp:cNvPr id="0" name=""/>
        <dsp:cNvSpPr/>
      </dsp:nvSpPr>
      <dsp:spPr>
        <a:xfrm>
          <a:off x="234112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41125" y="339974"/>
        <a:ext cx="314881" cy="315730"/>
      </dsp:txXfrm>
    </dsp:sp>
    <dsp:sp modelId="{E5D45BEF-E69C-624B-8967-A39E68211EE1}">
      <dsp:nvSpPr>
        <dsp:cNvPr id="0" name=""/>
        <dsp:cNvSpPr/>
      </dsp:nvSpPr>
      <dsp:spPr>
        <a:xfrm>
          <a:off x="297767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for pairwise intersections</a:t>
          </a:r>
          <a:endParaRPr lang="en-US" sz="1400" kern="1200" dirty="0">
            <a:solidFill>
              <a:srgbClr val="0A6790"/>
            </a:solidFill>
          </a:endParaRPr>
        </a:p>
      </dsp:txBody>
      <dsp:txXfrm>
        <a:off x="3006840" y="29162"/>
        <a:ext cx="2063518" cy="937355"/>
      </dsp:txXfrm>
    </dsp:sp>
    <dsp:sp modelId="{16F70C1D-4804-4748-92C8-C6BAE12B783A}">
      <dsp:nvSpPr>
        <dsp:cNvPr id="0" name=""/>
        <dsp:cNvSpPr/>
      </dsp:nvSpPr>
      <dsp:spPr>
        <a:xfrm>
          <a:off x="531170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11705" y="339974"/>
        <a:ext cx="314881" cy="315730"/>
      </dsp:txXfrm>
    </dsp:sp>
    <dsp:sp modelId="{B355E2C8-172F-8148-BF2B-C6D83F3EB958}">
      <dsp:nvSpPr>
        <dsp:cNvPr id="0" name=""/>
        <dsp:cNvSpPr/>
      </dsp:nvSpPr>
      <dsp:spPr>
        <a:xfrm>
          <a:off x="594825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union-find and count # groups</a:t>
          </a:r>
        </a:p>
      </dsp:txBody>
      <dsp:txXfrm>
        <a:off x="5977420" y="29162"/>
        <a:ext cx="2063518" cy="937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9245C-BFD9-8F40-BA0F-A5BB8DC43099}">
      <dsp:nvSpPr>
        <dsp:cNvPr id="0" name=""/>
        <dsp:cNvSpPr/>
      </dsp:nvSpPr>
      <dsp:spPr>
        <a:xfrm>
          <a:off x="7099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Internally rearrange line segments (left-most coordinate on the “left”)</a:t>
          </a:r>
        </a:p>
      </dsp:txBody>
      <dsp:txXfrm>
        <a:off x="36261" y="29162"/>
        <a:ext cx="2063518" cy="937355"/>
      </dsp:txXfrm>
    </dsp:sp>
    <dsp:sp modelId="{E109F6F3-56C4-544A-93DE-F0E79F1223AA}">
      <dsp:nvSpPr>
        <dsp:cNvPr id="0" name=""/>
        <dsp:cNvSpPr/>
      </dsp:nvSpPr>
      <dsp:spPr>
        <a:xfrm>
          <a:off x="234112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41125" y="339974"/>
        <a:ext cx="314881" cy="315730"/>
      </dsp:txXfrm>
    </dsp:sp>
    <dsp:sp modelId="{E5D45BEF-E69C-624B-8967-A39E68211EE1}">
      <dsp:nvSpPr>
        <dsp:cNvPr id="0" name=""/>
        <dsp:cNvSpPr/>
      </dsp:nvSpPr>
      <dsp:spPr>
        <a:xfrm>
          <a:off x="297767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A6790"/>
              </a:solidFill>
            </a:rPr>
            <a:t>Check for pairwise intersections </a:t>
          </a:r>
          <a:r>
            <a:rPr lang="en-US" sz="1400" b="1" kern="1200" dirty="0">
              <a:solidFill>
                <a:srgbClr val="0A6790"/>
              </a:solidFill>
            </a:rPr>
            <a:t>only if parents are different</a:t>
          </a:r>
        </a:p>
      </dsp:txBody>
      <dsp:txXfrm>
        <a:off x="3006840" y="29162"/>
        <a:ext cx="2063518" cy="937355"/>
      </dsp:txXfrm>
    </dsp:sp>
    <dsp:sp modelId="{16F70C1D-4804-4748-92C8-C6BAE12B783A}">
      <dsp:nvSpPr>
        <dsp:cNvPr id="0" name=""/>
        <dsp:cNvSpPr/>
      </dsp:nvSpPr>
      <dsp:spPr>
        <a:xfrm>
          <a:off x="531170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11705" y="339974"/>
        <a:ext cx="314881" cy="315730"/>
      </dsp:txXfrm>
    </dsp:sp>
    <dsp:sp modelId="{B355E2C8-172F-8148-BF2B-C6D83F3EB958}">
      <dsp:nvSpPr>
        <dsp:cNvPr id="0" name=""/>
        <dsp:cNvSpPr/>
      </dsp:nvSpPr>
      <dsp:spPr>
        <a:xfrm>
          <a:off x="594825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5F5F5F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Apply</a:t>
          </a:r>
          <a:r>
            <a:rPr lang="en-US" sz="1400" kern="1200" dirty="0"/>
            <a:t> union-find and count # groups</a:t>
          </a:r>
        </a:p>
      </dsp:txBody>
      <dsp:txXfrm>
        <a:off x="5977420" y="29162"/>
        <a:ext cx="2063518" cy="937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9245C-BFD9-8F40-BA0F-A5BB8DC43099}">
      <dsp:nvSpPr>
        <dsp:cNvPr id="0" name=""/>
        <dsp:cNvSpPr/>
      </dsp:nvSpPr>
      <dsp:spPr>
        <a:xfrm>
          <a:off x="7099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A6790"/>
              </a:solidFill>
            </a:rPr>
            <a:t>List of internally left-sorted line segments </a:t>
          </a:r>
          <a:r>
            <a:rPr lang="en-US" sz="1400" b="1" kern="1200" dirty="0">
              <a:solidFill>
                <a:srgbClr val="0A6790"/>
              </a:solidFill>
            </a:rPr>
            <a:t>again sorted left-to-right</a:t>
          </a:r>
          <a:endParaRPr lang="en-US" sz="1400" b="1" kern="1200" dirty="0"/>
        </a:p>
      </dsp:txBody>
      <dsp:txXfrm>
        <a:off x="36261" y="29162"/>
        <a:ext cx="2063518" cy="937355"/>
      </dsp:txXfrm>
    </dsp:sp>
    <dsp:sp modelId="{E109F6F3-56C4-544A-93DE-F0E79F1223AA}">
      <dsp:nvSpPr>
        <dsp:cNvPr id="0" name=""/>
        <dsp:cNvSpPr/>
      </dsp:nvSpPr>
      <dsp:spPr>
        <a:xfrm>
          <a:off x="234112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41125" y="339974"/>
        <a:ext cx="314881" cy="315730"/>
      </dsp:txXfrm>
    </dsp:sp>
    <dsp:sp modelId="{E5D45BEF-E69C-624B-8967-A39E68211EE1}">
      <dsp:nvSpPr>
        <dsp:cNvPr id="0" name=""/>
        <dsp:cNvSpPr/>
      </dsp:nvSpPr>
      <dsp:spPr>
        <a:xfrm>
          <a:off x="297767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for pairwise intersections only if parents are different</a:t>
          </a:r>
          <a:endParaRPr lang="en-US" sz="1400" kern="1200" dirty="0">
            <a:solidFill>
              <a:srgbClr val="0A6790"/>
            </a:solidFill>
          </a:endParaRPr>
        </a:p>
      </dsp:txBody>
      <dsp:txXfrm>
        <a:off x="3006840" y="29162"/>
        <a:ext cx="2063518" cy="937355"/>
      </dsp:txXfrm>
    </dsp:sp>
    <dsp:sp modelId="{16F70C1D-4804-4748-92C8-C6BAE12B783A}">
      <dsp:nvSpPr>
        <dsp:cNvPr id="0" name=""/>
        <dsp:cNvSpPr/>
      </dsp:nvSpPr>
      <dsp:spPr>
        <a:xfrm>
          <a:off x="5311705" y="234731"/>
          <a:ext cx="449830" cy="5262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11705" y="339974"/>
        <a:ext cx="314881" cy="315730"/>
      </dsp:txXfrm>
    </dsp:sp>
    <dsp:sp modelId="{B355E2C8-172F-8148-BF2B-C6D83F3EB958}">
      <dsp:nvSpPr>
        <dsp:cNvPr id="0" name=""/>
        <dsp:cNvSpPr/>
      </dsp:nvSpPr>
      <dsp:spPr>
        <a:xfrm>
          <a:off x="5948258" y="0"/>
          <a:ext cx="2121842" cy="9956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A679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Apply union-find and count # groups</a:t>
          </a:r>
        </a:p>
      </dsp:txBody>
      <dsp:txXfrm>
        <a:off x="5977420" y="29162"/>
        <a:ext cx="2063518" cy="937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8" y="1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/>
          <a:lstStyle>
            <a:lvl1pPr algn="r">
              <a:defRPr sz="1800"/>
            </a:lvl1pPr>
          </a:lstStyle>
          <a:p>
            <a:fld id="{2A56ADE6-274C-2D4F-8172-BC77A0865E5C}" type="datetimeFigureOut">
              <a:rPr lang="en-US" smtClean="0"/>
              <a:pPr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36993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8" y="13636993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 anchor="b"/>
          <a:lstStyle>
            <a:lvl1pPr algn="r">
              <a:defRPr sz="1800"/>
            </a:lvl1pPr>
          </a:lstStyle>
          <a:p>
            <a:fld id="{2714D4AB-67D0-2A4B-BA01-604ABD7B41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15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/>
          <a:lstStyle>
            <a:lvl1pPr algn="r">
              <a:defRPr sz="1800"/>
            </a:lvl1pPr>
          </a:lstStyle>
          <a:p>
            <a:fld id="{024BA35F-E041-6E42-9BAD-95C2A8251E2C}" type="datetimeFigureOut">
              <a:rPr lang="en-US" smtClean="0"/>
              <a:pPr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6363" y="1076325"/>
            <a:ext cx="7175500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38" tIns="69368" rIns="138738" bIns="693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6819743"/>
            <a:ext cx="7942580" cy="6460808"/>
          </a:xfrm>
          <a:prstGeom prst="rect">
            <a:avLst/>
          </a:prstGeom>
        </p:spPr>
        <p:txBody>
          <a:bodyPr vert="horz" lIns="138738" tIns="69368" rIns="138738" bIns="69368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6993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13636993"/>
            <a:ext cx="4302231" cy="717868"/>
          </a:xfrm>
          <a:prstGeom prst="rect">
            <a:avLst/>
          </a:prstGeom>
        </p:spPr>
        <p:txBody>
          <a:bodyPr vert="horz" lIns="138738" tIns="69368" rIns="138738" bIns="69368" rtlCol="0" anchor="b"/>
          <a:lstStyle>
            <a:lvl1pPr algn="r">
              <a:defRPr sz="1800"/>
            </a:lvl1pPr>
          </a:lstStyle>
          <a:p>
            <a:fld id="{E92C3B67-E770-0842-A7D5-53DB47244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9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3124200"/>
            <a:ext cx="3352800" cy="1470025"/>
          </a:xfrm>
        </p:spPr>
        <p:txBody>
          <a:bodyPr>
            <a:noAutofit/>
          </a:bodyPr>
          <a:lstStyle>
            <a:lvl1pPr>
              <a:defRPr sz="24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648200"/>
            <a:ext cx="3352800" cy="838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C223-5816-4646-8D58-6D99877FD973}"/>
              </a:ext>
            </a:extLst>
          </p:cNvPr>
          <p:cNvSpPr/>
          <p:nvPr userDrawn="1"/>
        </p:nvSpPr>
        <p:spPr>
          <a:xfrm>
            <a:off x="0" y="888493"/>
            <a:ext cx="9144000" cy="54998"/>
          </a:xfrm>
          <a:prstGeom prst="rect">
            <a:avLst/>
          </a:prstGeom>
          <a:solidFill>
            <a:srgbClr val="0A6790"/>
          </a:solidFill>
          <a:ln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5E878-3B80-484B-9565-DF990D16BD4E}"/>
              </a:ext>
            </a:extLst>
          </p:cNvPr>
          <p:cNvSpPr/>
          <p:nvPr userDrawn="1"/>
        </p:nvSpPr>
        <p:spPr>
          <a:xfrm>
            <a:off x="0" y="5914509"/>
            <a:ext cx="9144000" cy="54998"/>
          </a:xfrm>
          <a:prstGeom prst="rect">
            <a:avLst/>
          </a:prstGeom>
          <a:solidFill>
            <a:srgbClr val="0A6790"/>
          </a:solidFill>
          <a:ln>
            <a:solidFill>
              <a:schemeClr val="tx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" y="-472"/>
            <a:ext cx="9142014" cy="108833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21397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198" y="-233466"/>
            <a:ext cx="7255545" cy="1203630"/>
          </a:xfrm>
          <a:prstGeom prst="rect">
            <a:avLst/>
          </a:prstGeom>
        </p:spPr>
        <p:txBody>
          <a:bodyPr anchor="b"/>
          <a:lstStyle>
            <a:lvl1pPr algn="l">
              <a:defRPr sz="2800" baseline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545697"/>
            <a:ext cx="7772400" cy="613304"/>
          </a:xfrm>
          <a:prstGeom prst="rect">
            <a:avLst/>
          </a:prstGeom>
        </p:spPr>
        <p:txBody>
          <a:bodyPr anchor="t"/>
          <a:lstStyle>
            <a:lvl1pPr algn="l">
              <a:defRPr sz="2800" b="0" cap="none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388131"/>
            <a:ext cx="7772400" cy="72337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7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19845"/>
            <a:ext cx="7222470" cy="985621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2800" b="0" baseline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600200"/>
            <a:ext cx="8141915" cy="1263073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 baseline="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 marL="9144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1200728" y="2937574"/>
            <a:ext cx="3240426" cy="3140362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 baseline="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 marL="9144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749784" y="2937574"/>
            <a:ext cx="3228238" cy="3140362"/>
          </a:xfrm>
          <a:prstGeom prst="rect">
            <a:avLst/>
          </a:prstGeom>
        </p:spPr>
        <p:txBody>
          <a:bodyPr vert="horz"/>
          <a:lstStyle>
            <a:lvl1pPr marL="228600" indent="-228600"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01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6304"/>
            <a:ext cx="7209241" cy="92105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2800" b="0" baseline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1" baseline="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231775" indent="-231775"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1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231775" indent="-231775"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14593"/>
            <a:ext cx="3008313" cy="442148"/>
          </a:xfrm>
          <a:prstGeom prst="rect">
            <a:avLst/>
          </a:prstGeom>
        </p:spPr>
        <p:txBody>
          <a:bodyPr anchor="t"/>
          <a:lstStyle>
            <a:lvl1pPr algn="l">
              <a:defRPr sz="1600" b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514593"/>
            <a:ext cx="5111750" cy="461157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2pPr>
            <a:lvl3pPr marL="9144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088444"/>
            <a:ext cx="3008313" cy="4037719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6929" y="39689"/>
            <a:ext cx="7216126" cy="934286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lnSpc>
                <a:spcPct val="90000"/>
              </a:lnSpc>
              <a:buFontTx/>
              <a:buNone/>
              <a:defRPr sz="2800" b="0" baseline="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FontTx/>
              <a:buNone/>
              <a:defRPr sz="2800" b="1">
                <a:latin typeface="Arial"/>
                <a:cs typeface="Arial"/>
              </a:defRPr>
            </a:lvl2pPr>
            <a:lvl3pPr marL="914400" indent="0">
              <a:buFontTx/>
              <a:buNone/>
              <a:defRPr sz="2800" b="1">
                <a:latin typeface="Arial"/>
                <a:cs typeface="Arial"/>
              </a:defRPr>
            </a:lvl3pPr>
            <a:lvl4pPr marL="1371600" indent="0">
              <a:buFontTx/>
              <a:buNone/>
              <a:defRPr sz="2800" b="1">
                <a:latin typeface="Arial"/>
                <a:cs typeface="Arial"/>
              </a:defRPr>
            </a:lvl4pPr>
            <a:lvl5pPr marL="1828800" indent="0">
              <a:buFontTx/>
              <a:buNone/>
              <a:defRPr sz="2800" b="1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932303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3480"/>
            <a:ext cx="5486400" cy="348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499041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39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rtFlow Announces Completion of Patient Enrollment in the PRECISE Trial |  Business Wire">
            <a:extLst>
              <a:ext uri="{FF2B5EF4-FFF2-40B4-BE49-F238E27FC236}">
                <a16:creationId xmlns:a16="http://schemas.microsoft.com/office/drawing/2014/main" id="{3FBB7D3F-E6EC-2D42-941F-BD92A625A8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0" t="35910" r="66382" b="35517"/>
          <a:stretch/>
        </p:blipFill>
        <p:spPr bwMode="auto">
          <a:xfrm>
            <a:off x="8323579" y="6356349"/>
            <a:ext cx="363222" cy="39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156702-3BA9-4AD8-9D40-CBDCF0E6F445}"/>
              </a:ext>
            </a:extLst>
          </p:cNvPr>
          <p:cNvSpPr/>
          <p:nvPr userDrawn="1"/>
        </p:nvSpPr>
        <p:spPr>
          <a:xfrm>
            <a:off x="0" y="888493"/>
            <a:ext cx="9144000" cy="54998"/>
          </a:xfrm>
          <a:prstGeom prst="rect">
            <a:avLst/>
          </a:prstGeom>
          <a:solidFill>
            <a:srgbClr val="0A6790"/>
          </a:solidFill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4066-8282-4EA7-BE96-59E251F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6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1447800"/>
            <a:ext cx="4038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8200" y="1447800"/>
            <a:ext cx="4038600" cy="4678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066800"/>
            <a:ext cx="4038600" cy="381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648200" y="1066800"/>
            <a:ext cx="4038600" cy="381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56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dwic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552700" y="1066800"/>
            <a:ext cx="40386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57200" y="1066800"/>
            <a:ext cx="19812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7"/>
          </p:nvPr>
        </p:nvSpPr>
        <p:spPr>
          <a:xfrm>
            <a:off x="6705600" y="1066800"/>
            <a:ext cx="19812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322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tack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1066800"/>
            <a:ext cx="40386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8200" y="3657600"/>
            <a:ext cx="4038600" cy="2468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648200" y="1066800"/>
            <a:ext cx="4038600" cy="2468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56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de) with Stack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1066800"/>
            <a:ext cx="5257800" cy="50593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5867400" y="3657600"/>
            <a:ext cx="2819400" cy="2468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867400" y="1066800"/>
            <a:ext cx="2819400" cy="2468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12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P:\Corporate PowerPoint Template\slide-horiz-line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1" cy="1524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23900"/>
          </a:xfrm>
        </p:spPr>
        <p:txBody>
          <a:bodyPr anchor="b">
            <a:normAutofit/>
          </a:bodyPr>
          <a:lstStyle>
            <a:lvl1pPr algn="l">
              <a:defRPr sz="2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3" name="Picture 12" descr="cid:0669A4A3-FE85-490A-8E4F-A3FA317BCE4B@hsd1.va.comcast.net."/>
          <p:cNvPicPr/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5900" y="6261664"/>
            <a:ext cx="850899" cy="45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50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"/>
          <p:cNvSpPr>
            <a:spLocks noGrp="1"/>
          </p:cNvSpPr>
          <p:nvPr userDrawn="1">
            <p:ph idx="13"/>
          </p:nvPr>
        </p:nvSpPr>
        <p:spPr>
          <a:xfrm>
            <a:off x="457200" y="1066800"/>
            <a:ext cx="8229600" cy="3057525"/>
          </a:xfrm>
        </p:spPr>
        <p:txBody>
          <a:bodyPr anchor="b">
            <a:normAutofit/>
          </a:bodyPr>
          <a:lstStyle>
            <a:lvl1pPr>
              <a:defRPr baseline="0"/>
            </a:lvl1pPr>
          </a:lstStyle>
          <a:p>
            <a:pPr lvl="0" algn="r">
              <a:buNone/>
            </a:pPr>
            <a:endParaRPr lang="en-US" sz="1400" b="1">
              <a:solidFill>
                <a:srgbClr val="5F5F5F"/>
              </a:solidFill>
            </a:endParaRPr>
          </a:p>
          <a:p>
            <a:pPr lvl="0" algn="r">
              <a:buNone/>
            </a:pPr>
            <a:r>
              <a:rPr lang="en-US" sz="1400" b="1">
                <a:solidFill>
                  <a:srgbClr val="5F5F5F"/>
                </a:solidFill>
              </a:rPr>
              <a:t>Presenter First and Last Name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Title</a:t>
            </a:r>
          </a:p>
          <a:p>
            <a:pPr lvl="0" algn="r">
              <a:buNone/>
            </a:pPr>
            <a:endParaRPr lang="en-US" sz="1400" b="1">
              <a:solidFill>
                <a:srgbClr val="5F5F5F"/>
              </a:solidFill>
            </a:endParaRP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Enviva LP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7200 Wisconsin Ave, Suite 1100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Bethesda, MD 20814 USA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www.envivabiomass.com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+1 (301) 657 5560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fax +1 (301) 657 5567</a:t>
            </a:r>
          </a:p>
          <a:p>
            <a:pPr lvl="0" algn="r">
              <a:buNone/>
            </a:pPr>
            <a:r>
              <a:rPr lang="en-US" sz="1400">
                <a:solidFill>
                  <a:srgbClr val="5F5F5F"/>
                </a:solidFill>
              </a:rPr>
              <a:t>***name***@</a:t>
            </a:r>
            <a:r>
              <a:rPr lang="en-US" sz="1400" err="1">
                <a:solidFill>
                  <a:srgbClr val="5F5F5F"/>
                </a:solidFill>
              </a:rPr>
              <a:t>envivabiomass.com</a:t>
            </a:r>
            <a:endParaRPr lang="en-US" sz="140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129722" y="2668816"/>
            <a:ext cx="5268654" cy="48506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2800" b="1" baseline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19948" y="2652233"/>
            <a:ext cx="0" cy="1095759"/>
          </a:xfrm>
          <a:prstGeom prst="line">
            <a:avLst/>
          </a:prstGeom>
          <a:ln w="6350" cmpd="sng">
            <a:solidFill>
              <a:srgbClr val="33339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135629" y="3115839"/>
            <a:ext cx="5268654" cy="269875"/>
          </a:xfrm>
          <a:prstGeom prst="rect">
            <a:avLst/>
          </a:prstGeom>
        </p:spPr>
        <p:txBody>
          <a:bodyPr vert="horz" lIns="0" tIns="0" rIns="0" bIns="0" anchor="ctr">
            <a:normAutofit/>
          </a:bodyPr>
          <a:lstStyle>
            <a:lvl1pPr marL="0" indent="0">
              <a:buNone/>
              <a:defRPr sz="1200" baseline="0">
                <a:solidFill>
                  <a:srgbClr val="EA0437"/>
                </a:solidFill>
                <a:latin typeface="Arial"/>
                <a:cs typeface="Arial"/>
              </a:defRPr>
            </a:lvl1pPr>
            <a:lvl2pPr marL="457200" indent="0">
              <a:buNone/>
              <a:defRPr sz="1200">
                <a:latin typeface="Arial"/>
                <a:cs typeface="Arial"/>
              </a:defRPr>
            </a:lvl2pPr>
            <a:lvl3pPr marL="914400" indent="0">
              <a:buNone/>
              <a:defRPr sz="1200">
                <a:latin typeface="Arial"/>
                <a:cs typeface="Arial"/>
              </a:defRPr>
            </a:lvl3pPr>
            <a:lvl4pPr marL="1371600" indent="0">
              <a:buNone/>
              <a:defRPr sz="1200">
                <a:latin typeface="Arial"/>
                <a:cs typeface="Arial"/>
              </a:defRPr>
            </a:lvl4pPr>
            <a:lvl5pPr marL="1828800" indent="0">
              <a:buNone/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129720" y="3371451"/>
            <a:ext cx="5268655" cy="266778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pic>
        <p:nvPicPr>
          <p:cNvPr id="13" name="Picture 12" descr="Irving Logo-1nchTall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76" y="2743165"/>
            <a:ext cx="1517904" cy="9144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628743" y="6545943"/>
            <a:ext cx="428171" cy="304247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3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" y="-472"/>
            <a:ext cx="9142014" cy="108833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9690"/>
            <a:ext cx="7238059" cy="934284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2800" b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5065"/>
            <a:ext cx="914400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40CD7-5943-4574-8C78-42B32CBD2C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650" r:id="rId10"/>
    <p:sldLayoutId id="2147483651" r:id="rId11"/>
    <p:sldLayoutId id="2147483652" r:id="rId12"/>
    <p:sldLayoutId id="2147483653" r:id="rId13"/>
    <p:sldLayoutId id="2147483655" r:id="rId14"/>
    <p:sldLayoutId id="2147483656" r:id="rId15"/>
    <p:sldLayoutId id="214748365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eartFlow Announces Completion of Patient Enrollment in the PRECISE Trial |  Business Wire">
            <a:extLst>
              <a:ext uri="{FF2B5EF4-FFF2-40B4-BE49-F238E27FC236}">
                <a16:creationId xmlns:a16="http://schemas.microsoft.com/office/drawing/2014/main" id="{2B65B0E1-9DFB-D640-9731-3D29668D1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1" t="35910" r="19316" b="35517"/>
          <a:stretch/>
        </p:blipFill>
        <p:spPr bwMode="auto">
          <a:xfrm>
            <a:off x="87569" y="2747878"/>
            <a:ext cx="4434226" cy="107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7142" y="2875260"/>
            <a:ext cx="4434226" cy="187675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Programming exercise presentation</a:t>
            </a:r>
            <a:b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0" dirty="0">
                <a:latin typeface="Calibri" panose="020F0502020204030204" pitchFamily="34" charset="0"/>
                <a:cs typeface="Calibri" panose="020F0502020204030204" pitchFamily="34" charset="0"/>
              </a:rPr>
              <a:t>shruti siva kumar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3AB7EC-A532-437C-BF92-0203E9805361}"/>
              </a:ext>
            </a:extLst>
          </p:cNvPr>
          <p:cNvCxnSpPr/>
          <p:nvPr/>
        </p:nvCxnSpPr>
        <p:spPr>
          <a:xfrm>
            <a:off x="4574540" y="1214120"/>
            <a:ext cx="0" cy="44297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HeartFlow | Transforming the diagnosis &amp;amp; management of coronary artery  disease | AI">
            <a:extLst>
              <a:ext uri="{FF2B5EF4-FFF2-40B4-BE49-F238E27FC236}">
                <a16:creationId xmlns:a16="http://schemas.microsoft.com/office/drawing/2014/main" id="{EBE97473-F041-B648-B510-E37D6263D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2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sorted coordinates did not yield lesser processing time?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0EFBE4-7792-4533-BE35-B64D0F45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Problem Statement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Approach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Implementation &amp; Results</a:t>
            </a:r>
          </a:p>
          <a:p>
            <a:pPr>
              <a:lnSpc>
                <a:spcPct val="150000"/>
              </a:lnSpc>
            </a:pPr>
            <a:r>
              <a:rPr lang="en-US" dirty="0"/>
              <a:t>Other Approaches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Discussion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E3BCCE-772C-4951-9C9B-815D56DC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709E0-1BB3-4B86-AEE3-EF17EDC7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5200" y="6392863"/>
            <a:ext cx="2133600" cy="365125"/>
          </a:xfrm>
        </p:spPr>
        <p:txBody>
          <a:bodyPr/>
          <a:lstStyle/>
          <a:p>
            <a:fld id="{E4940CD7-5943-4574-8C78-42B32CBD2C9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7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B9CDEACE-F985-4F44-9A5E-F7CC403A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Data: .txt file with coordinates of 2D line segments (x1 y1 x2 y2)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Assumptions: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Two intersecting line segments form a group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Two non-intersecting line segments with a third intersecting line segment form a group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 line with no other intersecting line segment(s) forms its own group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1D3FF9-BF17-493E-BD40-D26D4724D9FD}"/>
              </a:ext>
            </a:extLst>
          </p:cNvPr>
          <p:cNvSpPr txBox="1"/>
          <p:nvPr/>
        </p:nvSpPr>
        <p:spPr>
          <a:xfrm>
            <a:off x="346731" y="5649665"/>
            <a:ext cx="8229599" cy="312650"/>
          </a:xfrm>
          <a:prstGeom prst="rect">
            <a:avLst/>
          </a:prstGeom>
          <a:solidFill>
            <a:schemeClr val="bg2"/>
          </a:solidFill>
          <a:ln>
            <a:solidFill>
              <a:srgbClr val="0A6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14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Question: How many groups of line segments exist in the data?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CB15F03-B51F-4A46-9E9E-AF53FD8568B2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B3CF32-388B-47C7-879F-FF3D587F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5A7D-9517-4D64-8A46-65834E55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92C8B7-7187-104D-A760-EF9703DD17FE}"/>
              </a:ext>
            </a:extLst>
          </p:cNvPr>
          <p:cNvGrpSpPr/>
          <p:nvPr/>
        </p:nvGrpSpPr>
        <p:grpSpPr>
          <a:xfrm>
            <a:off x="1870222" y="5019501"/>
            <a:ext cx="753035" cy="279662"/>
            <a:chOff x="1670490" y="4978714"/>
            <a:chExt cx="753035" cy="27966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AB8B0-481B-8644-8144-982D1EB33865}"/>
                </a:ext>
              </a:extLst>
            </p:cNvPr>
            <p:cNvCxnSpPr/>
            <p:nvPr/>
          </p:nvCxnSpPr>
          <p:spPr>
            <a:xfrm>
              <a:off x="1670490" y="4978714"/>
              <a:ext cx="753035" cy="2689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63B62C-802D-4941-A85C-6F11B9477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116" y="5097012"/>
              <a:ext cx="345782" cy="1613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6102F9-4BBB-FB42-AB8D-852BEDC19871}"/>
              </a:ext>
            </a:extLst>
          </p:cNvPr>
          <p:cNvGrpSpPr/>
          <p:nvPr/>
        </p:nvGrpSpPr>
        <p:grpSpPr>
          <a:xfrm>
            <a:off x="4418361" y="4954017"/>
            <a:ext cx="307278" cy="518426"/>
            <a:chOff x="4454138" y="4978714"/>
            <a:chExt cx="307278" cy="51842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C389BB6-874B-0041-B8A3-E51416AE0D22}"/>
                </a:ext>
              </a:extLst>
            </p:cNvPr>
            <p:cNvCxnSpPr>
              <a:cxnSpLocks/>
            </p:cNvCxnSpPr>
            <p:nvPr/>
          </p:nvCxnSpPr>
          <p:spPr>
            <a:xfrm>
              <a:off x="4523638" y="4978714"/>
              <a:ext cx="0" cy="406395"/>
            </a:xfrm>
            <a:prstGeom prst="line">
              <a:avLst/>
            </a:prstGeom>
            <a:ln w="28575">
              <a:solidFill>
                <a:srgbClr val="0A67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978CAE-13D1-BC4E-880C-BDFBDE02A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0369" y="5192340"/>
              <a:ext cx="51337" cy="304800"/>
            </a:xfrm>
            <a:prstGeom prst="line">
              <a:avLst/>
            </a:prstGeom>
            <a:ln w="28575">
              <a:solidFill>
                <a:srgbClr val="0A67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1F814F-C6FA-1348-AB0A-9E1A25C5D0D2}"/>
                </a:ext>
              </a:extLst>
            </p:cNvPr>
            <p:cNvCxnSpPr>
              <a:cxnSpLocks/>
            </p:cNvCxnSpPr>
            <p:nvPr/>
          </p:nvCxnSpPr>
          <p:spPr>
            <a:xfrm>
              <a:off x="4454138" y="5113185"/>
              <a:ext cx="307278" cy="324193"/>
            </a:xfrm>
            <a:prstGeom prst="line">
              <a:avLst/>
            </a:prstGeom>
            <a:ln w="28575">
              <a:solidFill>
                <a:srgbClr val="0A679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0ED557-ACCB-CE4B-9DDA-31CA7597DB8B}"/>
              </a:ext>
            </a:extLst>
          </p:cNvPr>
          <p:cNvCxnSpPr>
            <a:cxnSpLocks/>
          </p:cNvCxnSpPr>
          <p:nvPr/>
        </p:nvCxnSpPr>
        <p:spPr>
          <a:xfrm>
            <a:off x="6875580" y="4958664"/>
            <a:ext cx="0" cy="4063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2" descr="Pick Up Sticks Grey | Fabric | Fabricut Contract">
            <a:extLst>
              <a:ext uri="{FF2B5EF4-FFF2-40B4-BE49-F238E27FC236}">
                <a16:creationId xmlns:a16="http://schemas.microsoft.com/office/drawing/2014/main" id="{72764632-287A-0944-B5FF-3A68F910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73987" y="1223642"/>
            <a:ext cx="1691286" cy="2255048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A82753A-9646-5D45-A024-FE24D2923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645" y="1950443"/>
            <a:ext cx="3000752" cy="80144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725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5" grpId="0" animBg="1"/>
      <p:bldP spid="6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8301789" cy="5059363"/>
          </a:xfrm>
        </p:spPr>
        <p:txBody>
          <a:bodyPr>
            <a:normAutofit/>
          </a:bodyPr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/>
              <a:t>Shapely: </a:t>
            </a:r>
            <a:r>
              <a:rPr lang="en-US" dirty="0" err="1"/>
              <a:t>LineString</a:t>
            </a:r>
            <a:r>
              <a:rPr lang="en-US" dirty="0"/>
              <a:t> (converts coordinate pairs into line segment objects)</a:t>
            </a:r>
          </a:p>
          <a:p>
            <a:pPr lvl="1"/>
            <a:r>
              <a:rPr lang="en-US" dirty="0" err="1"/>
              <a:t>UnionFind</a:t>
            </a:r>
            <a:r>
              <a:rPr lang="en-US" dirty="0"/>
              <a:t>: Self-defined class to implement Union-Find Algorithm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Data Pre-processing/ Sanitization</a:t>
            </a:r>
          </a:p>
          <a:p>
            <a:pPr lvl="1"/>
            <a:r>
              <a:rPr lang="en-US" dirty="0"/>
              <a:t>Filter out empty list elements</a:t>
            </a:r>
          </a:p>
          <a:p>
            <a:pPr lvl="1"/>
            <a:r>
              <a:rPr lang="en-US" dirty="0"/>
              <a:t>Rearrange each line internally (left-most x coordinate to the “left”)</a:t>
            </a:r>
          </a:p>
          <a:p>
            <a:pPr lvl="1"/>
            <a:r>
              <a:rPr lang="en-US" dirty="0"/>
              <a:t>Sort entire list of line segments by x-coordinates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Check for pair-wise intersection</a:t>
            </a:r>
          </a:p>
          <a:p>
            <a:pPr lvl="1"/>
            <a:r>
              <a:rPr lang="en-US" dirty="0"/>
              <a:t>Create groups using the Union-Find Algorithm</a:t>
            </a:r>
          </a:p>
          <a:p>
            <a:pPr lvl="1"/>
            <a:r>
              <a:rPr lang="en-US" dirty="0"/>
              <a:t>Final count of disjoint sets = Number of groups of line segments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Union-Find Algorithm - Pseudocode</a:t>
            </a:r>
          </a:p>
          <a:p>
            <a:pPr marL="0" indent="0" algn="ctr">
              <a:buNone/>
            </a:pPr>
            <a:endParaRPr lang="en-US" sz="1000" b="1" dirty="0"/>
          </a:p>
          <a:p>
            <a:r>
              <a:rPr lang="en-US" sz="1900" dirty="0"/>
              <a:t>MakeSet(n): Initialize an empty union-find object with n items</a:t>
            </a:r>
          </a:p>
          <a:p>
            <a:pPr lvl="1"/>
            <a:r>
              <a:rPr lang="en-US" sz="1600" dirty="0" err="1"/>
              <a:t>parent_id</a:t>
            </a:r>
            <a:r>
              <a:rPr lang="en-US" sz="1600" dirty="0"/>
              <a:t>[element] = element</a:t>
            </a:r>
          </a:p>
          <a:p>
            <a:pPr lvl="1"/>
            <a:r>
              <a:rPr lang="en-US" sz="1600" dirty="0"/>
              <a:t>rank[element] = 0</a:t>
            </a:r>
          </a:p>
          <a:p>
            <a:pPr lvl="1"/>
            <a:endParaRPr lang="en-US" dirty="0"/>
          </a:p>
          <a:p>
            <a:r>
              <a:rPr lang="en-US" sz="1900" dirty="0"/>
              <a:t>Union(x,y): weighted quick union by rank (attaching smaller to the larger tree)</a:t>
            </a:r>
          </a:p>
          <a:p>
            <a:pPr lvl="1"/>
            <a:r>
              <a:rPr lang="en-US" sz="1600" dirty="0"/>
              <a:t>Find(x,y): get parent ids of both elements</a:t>
            </a:r>
          </a:p>
          <a:p>
            <a:pPr lvl="1"/>
            <a:r>
              <a:rPr lang="en-US" sz="1600" dirty="0"/>
              <a:t>if rank[x] &gt; rank[y], then parent_id[y] = x</a:t>
            </a:r>
          </a:p>
          <a:p>
            <a:pPr lvl="1"/>
            <a:r>
              <a:rPr lang="en-US" sz="1600" dirty="0"/>
              <a:t>if rank[y] &gt; rank[x], then parent_id[x] = y</a:t>
            </a:r>
          </a:p>
          <a:p>
            <a:pPr lvl="1"/>
            <a:r>
              <a:rPr lang="en-US" sz="1600" dirty="0"/>
              <a:t>if rank[x] = rank[y], then rank[x] = rank[x] + 1</a:t>
            </a:r>
          </a:p>
          <a:p>
            <a:pPr marL="514350" lvl="1" indent="0">
              <a:buNone/>
            </a:pPr>
            <a:endParaRPr lang="en-US" dirty="0"/>
          </a:p>
          <a:p>
            <a:r>
              <a:rPr lang="en-US" sz="1900" dirty="0"/>
              <a:t>Find(x): returns parent_id of the element using path compression by halving</a:t>
            </a:r>
          </a:p>
          <a:p>
            <a:pPr lvl="1"/>
            <a:r>
              <a:rPr lang="en-US" sz="1600" dirty="0"/>
              <a:t>while( x != parent_id[x]), parent_id[x] = parent_id[parent_id[x]] (make every other node in path point to its grandparent)</a:t>
            </a:r>
          </a:p>
          <a:p>
            <a:pPr lvl="1"/>
            <a:r>
              <a:rPr lang="en-US" sz="1600" dirty="0"/>
              <a:t>return x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Implementation 2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Processing time: </a:t>
            </a:r>
            <a:r>
              <a:rPr lang="en-US" dirty="0">
                <a:solidFill>
                  <a:srgbClr val="0A6790"/>
                </a:solidFill>
              </a:rPr>
              <a:t>152</a:t>
            </a:r>
            <a:r>
              <a:rPr lang="en-US" dirty="0"/>
              <a:t> seconds</a:t>
            </a:r>
          </a:p>
          <a:p>
            <a:pPr lvl="1"/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39C7393-5B16-4BA6-A139-EC151096BF69}"/>
              </a:ext>
            </a:extLst>
          </p:cNvPr>
          <p:cNvSpPr txBox="1">
            <a:spLocks/>
          </p:cNvSpPr>
          <p:nvPr/>
        </p:nvSpPr>
        <p:spPr>
          <a:xfrm>
            <a:off x="457200" y="1066799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Implementation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Processing time: </a:t>
            </a:r>
            <a:r>
              <a:rPr lang="en-US" dirty="0">
                <a:solidFill>
                  <a:srgbClr val="0A6790"/>
                </a:solidFill>
              </a:rPr>
              <a:t>144</a:t>
            </a:r>
            <a:r>
              <a:rPr lang="en-US" dirty="0"/>
              <a:t> seconds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433BCD-3F46-474E-A993-0C582F25B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677938"/>
              </p:ext>
            </p:extLst>
          </p:nvPr>
        </p:nvGraphicFramePr>
        <p:xfrm>
          <a:off x="538480" y="1737361"/>
          <a:ext cx="8077200" cy="99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DA9F5C8-FD12-5449-9948-4DB9A2807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5384"/>
              </p:ext>
            </p:extLst>
          </p:nvPr>
        </p:nvGraphicFramePr>
        <p:xfrm>
          <a:off x="538480" y="4124961"/>
          <a:ext cx="8077200" cy="99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507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3" grpId="0"/>
      <p:bldGraphic spid="5" grpId="0">
        <p:bldAsOne/>
      </p:bldGraphic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Processing time: </a:t>
            </a:r>
            <a:r>
              <a:rPr lang="en-US" dirty="0">
                <a:solidFill>
                  <a:srgbClr val="0A6790"/>
                </a:solidFill>
              </a:rPr>
              <a:t>188</a:t>
            </a:r>
            <a:r>
              <a:rPr lang="en-US" dirty="0"/>
              <a:t> seconds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F1992D4-CF31-4D77-9B39-801E08BD0905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Processing time: </a:t>
            </a:r>
            <a:r>
              <a:rPr lang="en-US" dirty="0">
                <a:solidFill>
                  <a:srgbClr val="0A6790"/>
                </a:solidFill>
              </a:rPr>
              <a:t>194</a:t>
            </a:r>
            <a:r>
              <a:rPr lang="en-US" dirty="0"/>
              <a:t> seconds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2433BCD-3F46-474E-A993-0C582F25B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902104"/>
              </p:ext>
            </p:extLst>
          </p:nvPr>
        </p:nvGraphicFramePr>
        <p:xfrm>
          <a:off x="538480" y="1737361"/>
          <a:ext cx="8077200" cy="99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DA9F5C8-FD12-5449-9948-4DB9A2807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240538"/>
              </p:ext>
            </p:extLst>
          </p:nvPr>
        </p:nvGraphicFramePr>
        <p:xfrm>
          <a:off x="538480" y="4124961"/>
          <a:ext cx="8077200" cy="995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0272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  <p:bldP spid="3" grpId="0"/>
      <p:bldGraphic spid="5" grpId="0">
        <p:bldAsOne/>
      </p:bldGraphic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660D4F-E3BF-FE4C-851F-3127ED59B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40608"/>
              </p:ext>
            </p:extLst>
          </p:nvPr>
        </p:nvGraphicFramePr>
        <p:xfrm>
          <a:off x="457200" y="1217627"/>
          <a:ext cx="8229600" cy="271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520">
                  <a:extLst>
                    <a:ext uri="{9D8B030D-6E8A-4147-A177-3AD203B41FA5}">
                      <a16:colId xmlns:a16="http://schemas.microsoft.com/office/drawing/2014/main" val="448389426"/>
                    </a:ext>
                  </a:extLst>
                </a:gridCol>
                <a:gridCol w="4143080">
                  <a:extLst>
                    <a:ext uri="{9D8B030D-6E8A-4147-A177-3AD203B41FA5}">
                      <a16:colId xmlns:a16="http://schemas.microsoft.com/office/drawing/2014/main" val="78161326"/>
                    </a:ext>
                  </a:extLst>
                </a:gridCol>
              </a:tblGrid>
              <a:tr h="4156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7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67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93697"/>
                  </a:ext>
                </a:extLst>
              </a:tr>
              <a:tr h="415665">
                <a:tc>
                  <a:txBody>
                    <a:bodyPr/>
                    <a:lstStyle/>
                    <a:p>
                      <a:pPr lvl="0" algn="ctr"/>
                      <a:r>
                        <a:rPr lang="en-US" sz="1600" dirty="0"/>
                        <a:t>Original list of line segments</a:t>
                      </a:r>
                      <a:endParaRPr lang="en-US" sz="1600" dirty="0">
                        <a:solidFill>
                          <a:srgbClr val="0A679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187485"/>
                  </a:ext>
                </a:extLst>
              </a:tr>
              <a:tr h="4156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Internally rearranged line-segments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079947"/>
                  </a:ext>
                </a:extLst>
              </a:tr>
              <a:tr h="64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Internally rearranged line-segments + </a:t>
                      </a:r>
                    </a:p>
                    <a:p>
                      <a:pPr algn="ctr"/>
                      <a:r>
                        <a:rPr lang="en-US" sz="1600" dirty="0"/>
                        <a:t>Check for existing connectivity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353297"/>
                  </a:ext>
                </a:extLst>
              </a:tr>
              <a:tr h="64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Internally rearranged line-segments + </a:t>
                      </a:r>
                    </a:p>
                    <a:p>
                      <a:pPr algn="ctr"/>
                      <a:r>
                        <a:rPr lang="en-US" sz="1600" dirty="0"/>
                        <a:t>Left-to-right sorted line-segment list + </a:t>
                      </a:r>
                    </a:p>
                    <a:p>
                      <a:pPr algn="ctr"/>
                      <a:r>
                        <a:rPr lang="en-US" sz="1600" dirty="0"/>
                        <a:t>Check for existing connectivity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74924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D915805-4F4A-DE4E-A0ED-16FF9910365C}"/>
              </a:ext>
            </a:extLst>
          </p:cNvPr>
          <p:cNvSpPr/>
          <p:nvPr/>
        </p:nvSpPr>
        <p:spPr>
          <a:xfrm>
            <a:off x="6376670" y="1714674"/>
            <a:ext cx="497840" cy="261143"/>
          </a:xfrm>
          <a:prstGeom prst="roundRect">
            <a:avLst/>
          </a:prstGeom>
          <a:noFill/>
          <a:ln w="38100">
            <a:solidFill>
              <a:srgbClr val="0A679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81C8BA-5487-FF45-9D02-E7AFCCA2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Depth-First-Search Algorithm</a:t>
            </a:r>
          </a:p>
          <a:p>
            <a:pPr lvl="1"/>
            <a:r>
              <a:rPr lang="en-US" dirty="0"/>
              <a:t>Optimize traversal of line-segment clusters</a:t>
            </a:r>
          </a:p>
          <a:p>
            <a:pPr lvl="1"/>
            <a:r>
              <a:rPr lang="en-US" dirty="0"/>
              <a:t>Reduce # pairwise comparisons</a:t>
            </a:r>
          </a:p>
          <a:p>
            <a:pPr lvl="1"/>
            <a:r>
              <a:rPr lang="en-US" dirty="0"/>
              <a:t>Convert from 2d problem to 2 1d problems (reduce time complexity)</a:t>
            </a:r>
          </a:p>
          <a:p>
            <a:pPr lvl="1"/>
            <a:endParaRPr lang="en-US" dirty="0"/>
          </a:p>
          <a:p>
            <a:r>
              <a:rPr lang="en-US" dirty="0"/>
              <a:t>Divide &amp; Conquer for cluster assignments</a:t>
            </a:r>
          </a:p>
          <a:p>
            <a:pPr lvl="1"/>
            <a:r>
              <a:rPr lang="en-US" dirty="0"/>
              <a:t>Bisect plane and leverage sorted coordinates to identify groups on both sides </a:t>
            </a:r>
          </a:p>
          <a:p>
            <a:pPr lvl="1"/>
            <a:endParaRPr lang="en-US" dirty="0"/>
          </a:p>
          <a:p>
            <a:r>
              <a:rPr lang="en-US" dirty="0"/>
              <a:t>Start Union-Find where majority of lines are clustered</a:t>
            </a:r>
          </a:p>
          <a:p>
            <a:endParaRPr lang="en-US" dirty="0"/>
          </a:p>
          <a:p>
            <a:r>
              <a:rPr lang="en-US" dirty="0"/>
              <a:t>Sort by both x and 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4A280-814D-0C41-B10C-AABEC7DB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1004E-9402-6448-B85E-881F5A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0CD7-5943-4574-8C78-42B32CBD2C9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theme/theme1.xml><?xml version="1.0" encoding="utf-8"?>
<a:theme xmlns:a="http://schemas.openxmlformats.org/drawingml/2006/main" name="Enviva Corporate Template">
  <a:themeElements>
    <a:clrScheme name="Enviva LP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6AA635"/>
      </a:accent1>
      <a:accent2>
        <a:srgbClr val="C0504D"/>
      </a:accent2>
      <a:accent3>
        <a:srgbClr val="4F81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44891551286B4DB315F9A1D994E7EA" ma:contentTypeVersion="13" ma:contentTypeDescription="Create a new document." ma:contentTypeScope="" ma:versionID="5cf6b86b383a410b8edc955b7fb1ae73">
  <xsd:schema xmlns:xsd="http://www.w3.org/2001/XMLSchema" xmlns:xs="http://www.w3.org/2001/XMLSchema" xmlns:p="http://schemas.microsoft.com/office/2006/metadata/properties" xmlns:ns3="c9e1d15d-458a-4a5e-bee6-6ec79f6db14e" xmlns:ns4="80bc47d4-6f3d-4257-93ff-ae85c0990791" targetNamespace="http://schemas.microsoft.com/office/2006/metadata/properties" ma:root="true" ma:fieldsID="da6d80c5a09ddbde2be5bd337ba2ced5" ns3:_="" ns4:_="">
    <xsd:import namespace="c9e1d15d-458a-4a5e-bee6-6ec79f6db14e"/>
    <xsd:import namespace="80bc47d4-6f3d-4257-93ff-ae85c09907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1d15d-458a-4a5e-bee6-6ec79f6db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c47d4-6f3d-4257-93ff-ae85c099079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C3C784-ECF7-4EF0-A938-B90302CAC4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929AEF-6272-4923-B3E8-DADC96929B1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9B9787-4460-4BDE-ACF5-0E768111E370}">
  <ds:schemaRefs>
    <ds:schemaRef ds:uri="80bc47d4-6f3d-4257-93ff-ae85c0990791"/>
    <ds:schemaRef ds:uri="c9e1d15d-458a-4a5e-bee6-6ec79f6db1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582</Words>
  <Application>Microsoft Macintosh PowerPoint</Application>
  <PresentationFormat>On-screen Show (4:3)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Enviva Corporate Template</vt:lpstr>
      <vt:lpstr>Programming exercise presentation  shruti siva kumar</vt:lpstr>
      <vt:lpstr>agenda</vt:lpstr>
      <vt:lpstr>Problem statement</vt:lpstr>
      <vt:lpstr>approach</vt:lpstr>
      <vt:lpstr>approach</vt:lpstr>
      <vt:lpstr>Implementation &amp; results</vt:lpstr>
      <vt:lpstr>Implementation &amp; results</vt:lpstr>
      <vt:lpstr>Implementation &amp; results</vt:lpstr>
      <vt:lpstr>Other approaches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Sampson rockwell pilot  kpi presentation</dc:title>
  <dc:creator>Ragavendar Kumar</dc:creator>
  <cp:lastModifiedBy>Siva Kumar,Shruti</cp:lastModifiedBy>
  <cp:revision>43</cp:revision>
  <dcterms:created xsi:type="dcterms:W3CDTF">2020-07-14T15:45:44Z</dcterms:created>
  <dcterms:modified xsi:type="dcterms:W3CDTF">2021-06-08T17:23:00Z</dcterms:modified>
</cp:coreProperties>
</file>