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2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4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71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91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7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47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5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50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4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6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2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4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F32F49-BE19-4BBF-A685-6D83447A40C1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878558-6328-4A3E-9D0F-0F560E9F8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4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  <p:sldLayoutId id="2147484268" r:id="rId13"/>
    <p:sldLayoutId id="2147484269" r:id="rId14"/>
    <p:sldLayoutId id="2147484270" r:id="rId15"/>
    <p:sldLayoutId id="2147484271" r:id="rId16"/>
    <p:sldLayoutId id="21474842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health-topics/cardiovascular-diseases/#tab=tab_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ONI\Downloads\Heart_Disease_Diagnosis_Dashboard.pdf" TargetMode="External"/><Relationship Id="rId2" Type="http://schemas.openxmlformats.org/officeDocument/2006/relationships/hyperlink" Target="file:///C:\Users\SONI\Downloads\Heart%20Disease%20Diagnostic%20Jupyter%20Notebook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06EE-9584-4957-8FC8-71DEE03E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3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Heart Disease Diagnostic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1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0702-8D1C-4821-A1CA-6A1A088D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D412-BF7A-43AA-AC10-1FE90AF8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Cardiovascular diseases (CVDs) or heart disease are the number one cause of death globally with </a:t>
            </a:r>
            <a:r>
              <a:rPr lang="en-US" u="sng" dirty="0">
                <a:hlinkClick r:id="rId2"/>
              </a:rPr>
              <a:t>17.9 million death cases each year</a:t>
            </a:r>
            <a:r>
              <a:rPr lang="en-US" dirty="0"/>
              <a:t>.</a:t>
            </a:r>
          </a:p>
          <a:p>
            <a:r>
              <a:rPr lang="en-US" dirty="0"/>
              <a:t>However, the management noticed the growth of heart disease in the world.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37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D163-70C7-4DE7-AEFB-B8EAF48E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5A72-57A0-45E0-A0D5-36946DD6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Sex</a:t>
            </a:r>
          </a:p>
          <a:p>
            <a:r>
              <a:rPr lang="en-US" dirty="0"/>
              <a:t>Chest Pain</a:t>
            </a:r>
          </a:p>
          <a:p>
            <a:r>
              <a:rPr lang="en-US" dirty="0"/>
              <a:t>Rest Blood Pressure</a:t>
            </a:r>
          </a:p>
          <a:p>
            <a:r>
              <a:rPr lang="en-US" dirty="0" err="1"/>
              <a:t>Cholestrol</a:t>
            </a:r>
            <a:endParaRPr lang="en-US" dirty="0"/>
          </a:p>
          <a:p>
            <a:r>
              <a:rPr lang="en-US" dirty="0"/>
              <a:t>Fasting Blood Sugar</a:t>
            </a:r>
          </a:p>
          <a:p>
            <a:r>
              <a:rPr lang="en-US" dirty="0"/>
              <a:t>Resting </a:t>
            </a:r>
            <a:r>
              <a:rPr lang="en-US" dirty="0" err="1"/>
              <a:t>ElectroCardiographic</a:t>
            </a:r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08E5-4E10-4575-B233-E440AF3914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Maximum Heart Rate</a:t>
            </a:r>
          </a:p>
          <a:p>
            <a:r>
              <a:rPr lang="en-IN" dirty="0"/>
              <a:t>Exercise Induced Angina</a:t>
            </a:r>
          </a:p>
          <a:p>
            <a:r>
              <a:rPr lang="en-US" dirty="0"/>
              <a:t>Old Peak</a:t>
            </a:r>
          </a:p>
          <a:p>
            <a:r>
              <a:rPr lang="en-US" dirty="0"/>
              <a:t>Slope</a:t>
            </a:r>
          </a:p>
          <a:p>
            <a:r>
              <a:rPr lang="en-US" dirty="0"/>
              <a:t>Number of major vessels</a:t>
            </a:r>
          </a:p>
          <a:p>
            <a:r>
              <a:rPr lang="en-US" dirty="0" err="1"/>
              <a:t>Thalium</a:t>
            </a:r>
            <a:r>
              <a:rPr lang="en-US" dirty="0"/>
              <a:t> Heart Scan</a:t>
            </a:r>
          </a:p>
          <a:p>
            <a:r>
              <a:rPr lang="en-US" dirty="0"/>
              <a:t>Target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83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402254-4DCA-4BEF-AD4F-AA0E130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KPIs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9DF42-D767-4480-B31D-88162BF9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Percentage of people having Heart Disease.</a:t>
            </a:r>
          </a:p>
          <a:p>
            <a:r>
              <a:rPr lang="en-US" dirty="0"/>
              <a:t>Age distribution including Gender.</a:t>
            </a:r>
          </a:p>
          <a:p>
            <a:r>
              <a:rPr lang="en-US" dirty="0"/>
              <a:t>Gender distribution based on Heart Disease.</a:t>
            </a:r>
          </a:p>
          <a:p>
            <a:r>
              <a:rPr lang="en-US" dirty="0"/>
              <a:t>Chest Pain experienced by people suffering from Heart Disease.</a:t>
            </a:r>
          </a:p>
          <a:p>
            <a:r>
              <a:rPr lang="en-US" dirty="0"/>
              <a:t>Blood Pressure, Cholesterol Level &amp; Maximum Heart Rate of people according to their Age and Heart Disease patients.</a:t>
            </a:r>
          </a:p>
          <a:p>
            <a:r>
              <a:rPr lang="en-US" dirty="0"/>
              <a:t>ST Depression experienced by people according to their Age and Heart Disease. </a:t>
            </a:r>
          </a:p>
        </p:txBody>
      </p:sp>
    </p:spTree>
    <p:extLst>
      <p:ext uri="{BB962C8B-B14F-4D97-AF65-F5344CB8AC3E}">
        <p14:creationId xmlns:p14="http://schemas.microsoft.com/office/powerpoint/2010/main" val="155978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B940-0537-4113-B485-278A1368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Jupyter</a:t>
            </a:r>
            <a:r>
              <a:rPr lang="en-US" sz="3600" dirty="0"/>
              <a:t> Notebook &amp; Tableau Dashboard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4477-491F-4C30-BAD5-9DD8779D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IN" dirty="0">
                <a:hlinkClick r:id="rId2" action="ppaction://hlinkfile"/>
              </a:rPr>
              <a:t>C:\Users\SONI\Downloads\Heart Disease Diagnostic </a:t>
            </a:r>
            <a:r>
              <a:rPr lang="en-IN" dirty="0" err="1">
                <a:hlinkClick r:id="rId2" action="ppaction://hlinkfile"/>
              </a:rPr>
              <a:t>Jupyter</a:t>
            </a:r>
            <a:r>
              <a:rPr lang="en-IN" dirty="0">
                <a:hlinkClick r:id="rId2" action="ppaction://hlinkfile"/>
              </a:rPr>
              <a:t> Notebook.pdf</a:t>
            </a:r>
            <a:endParaRPr lang="en-IN" dirty="0"/>
          </a:p>
          <a:p>
            <a:r>
              <a:rPr lang="en-US" dirty="0"/>
              <a:t>T</a:t>
            </a:r>
            <a:r>
              <a:rPr lang="en-IN" dirty="0" err="1"/>
              <a:t>ableau</a:t>
            </a:r>
            <a:r>
              <a:rPr lang="en-IN" dirty="0"/>
              <a:t> Dashboard</a:t>
            </a:r>
          </a:p>
          <a:p>
            <a:r>
              <a:rPr lang="en-US" dirty="0">
                <a:hlinkClick r:id="rId3" action="ppaction://hlinkfile"/>
              </a:rPr>
              <a:t>C:\Users\SONI\Downloads\Heart_Disease_Diagnosis_Dashboard.pdf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3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163B8-865F-4165-A94B-C2608C68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986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1369</TotalTime>
  <Words>185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Heart Disease Diagnostic Analysis</vt:lpstr>
      <vt:lpstr>Introduction</vt:lpstr>
      <vt:lpstr>Details of Data</vt:lpstr>
      <vt:lpstr>Main KPIs</vt:lpstr>
      <vt:lpstr>Jupyter Notebook &amp; Tableau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Analysis</dc:title>
  <dc:creator>SONI</dc:creator>
  <cp:lastModifiedBy>SONI</cp:lastModifiedBy>
  <cp:revision>10</cp:revision>
  <dcterms:created xsi:type="dcterms:W3CDTF">2023-06-16T17:36:19Z</dcterms:created>
  <dcterms:modified xsi:type="dcterms:W3CDTF">2023-06-19T17:32:44Z</dcterms:modified>
</cp:coreProperties>
</file>