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8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3325E-8DBC-3345-A5D0-37F84270648F}" v="15" dt="2022-02-24T02:19:26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9"/>
    <p:restoredTop sz="94143"/>
  </p:normalViewPr>
  <p:slideViewPr>
    <p:cSldViewPr snapToGrid="0" snapToObjects="1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E6299-83D3-E34A-9251-6B7ED028A96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79748-4D61-F24E-84DB-98B0C9CA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ODR = Late Shipment Rate + Seller Cancel Rate + Return Rate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GMV -&gt;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79748-4D61-F24E-84DB-98B0C9CAB5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6F68-9DD4-EF4A-BD29-83B143659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BEB7E-EA8E-EC4F-9455-BBCBAC801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C759-D0D0-FB4A-8ED6-8887DB85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5BDD-0ED9-A34D-B989-F1193A2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CA61-1D9C-F44F-AEC1-DDEDBE8D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2390-CFA3-D24F-86E4-3F06276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9F449-0543-C546-BDF7-E65C9B1E3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6143-1FA1-2A40-B5B3-F3E386D6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613D-BB61-B24D-A845-21CB9CAB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20DA-A4D8-7345-AB8A-23610191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2C536-18D8-1D4B-8CE1-02E86AD95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D4822-2EF9-BA4B-AAEA-002C0E4D8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7B2C-4916-7B46-A13E-C1016A57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6D3D-0596-8C4F-94E5-84898711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70C-0E64-5248-B257-04C4FD1C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5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900D-3F8B-4E45-BEFB-F4E37C13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A95B-B9FA-9148-B677-FBC0FB04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5DD3-3051-ED47-8C8F-79B9A627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71CF-7569-6045-9099-650E3784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439D-643E-AE4E-923F-6425FC51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4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4509-2065-864E-88B7-61069974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2D5B-DB12-7A46-9FA3-659B1261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9430-61C5-BD41-B1DF-F558CF29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9597-414B-A14B-9833-663BA687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F5C7-3A74-9C42-85CE-C29567A2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A95C-AF45-E14F-BF4F-E6DCA5AB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956F-3F91-FE4A-9C05-7CB6DD156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D6048-B005-C946-ADAF-B0EA4891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6F4E-91E7-D646-9F1B-F2004B19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27B8B-F568-9043-8EAF-465E5C33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42711-DAE0-1E4E-A859-B3475265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0F12-C8D8-E44F-A5FC-ECD54F36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6829-D994-DC42-BFC9-483063F3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4A7E7-71F9-2945-9E39-20739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E1FFF-CF72-E746-96B9-DE1755140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368D1-4D8A-7048-A794-D69049820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B87BF-9A99-8F40-90C1-B7B67CD5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2CA8D-E3BC-284A-8AF6-C251E071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51FB3-8F82-3342-85B9-FE1B3EBD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4FE4-FDFE-C64A-92F3-1FB09A0C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1A79A-E509-234A-8ABC-D4EAFBC7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3440E-B5BF-0E44-B965-F09A0DDB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7BB5F-E372-E844-968A-507D75B9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EB79F-8091-FC4B-A924-B6FEBD54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E012C-693E-E946-9DA1-F410003A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907A-C1DF-0A40-95B9-CBAED84E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ADEB-8D4C-DE4D-A6B9-68C3A6B1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4271-F656-B249-9EDF-C42780DB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46FC-E411-CE42-AFE1-9AC314AD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3730A-784C-9E46-A66C-B4E6A124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BD657-77D5-6D48-9F35-BE6796A3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ABF2-3DE2-0D48-AEEE-569C1607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15F7-C93C-294D-AC54-6A1CB715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8FB9E-2846-E440-928B-340721DDC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0A609-F262-5240-9CC0-742B6EE27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1E24-ACB3-9440-9C56-BEC5EB56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4BD12-8BB5-6045-91F9-F9B5B550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DF244-063B-D348-8D6A-D1E3D857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C1922-3ED4-1242-B03A-4F23A83E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0C46-B5BD-8448-B1FC-F900AC3D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1FE7-B934-E44A-81DF-B26FB5C75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2A0A-FDD4-D34B-BDEC-412D63ECC3A6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2768-30D0-0D4A-AC46-D454692C2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A5C1-3F29-0F4D-B7B9-32A573E40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E879-E9F7-054F-BFD1-D5A61F38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2307597" y="6078070"/>
            <a:ext cx="4559368" cy="3810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49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5" name="Pentagon 64"/>
          <p:cNvSpPr/>
          <p:nvPr/>
        </p:nvSpPr>
        <p:spPr>
          <a:xfrm>
            <a:off x="723899" y="1981200"/>
            <a:ext cx="2370930" cy="53340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Seller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7337" y="198454"/>
            <a:ext cx="10515600" cy="6382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T&amp;S Key Metrics - CBT Seller Vetting process</a:t>
            </a:r>
          </a:p>
        </p:txBody>
      </p:sp>
      <p:grpSp>
        <p:nvGrpSpPr>
          <p:cNvPr id="2" name="Group 63"/>
          <p:cNvGrpSpPr/>
          <p:nvPr/>
        </p:nvGrpSpPr>
        <p:grpSpPr>
          <a:xfrm>
            <a:off x="3569456" y="1030958"/>
            <a:ext cx="3213693" cy="5047112"/>
            <a:chOff x="3071814" y="1219201"/>
            <a:chExt cx="3213693" cy="5047112"/>
          </a:xfrm>
        </p:grpSpPr>
        <p:grpSp>
          <p:nvGrpSpPr>
            <p:cNvPr id="4" name="Group 50"/>
            <p:cNvGrpSpPr/>
            <p:nvPr/>
          </p:nvGrpSpPr>
          <p:grpSpPr>
            <a:xfrm>
              <a:off x="3376612" y="1219201"/>
              <a:ext cx="2423959" cy="955679"/>
              <a:chOff x="3122611" y="1219201"/>
              <a:chExt cx="2423959" cy="955679"/>
            </a:xfrm>
          </p:grpSpPr>
          <p:grpSp>
            <p:nvGrpSpPr>
              <p:cNvPr id="5" name="Group 44"/>
              <p:cNvGrpSpPr/>
              <p:nvPr/>
            </p:nvGrpSpPr>
            <p:grpSpPr>
              <a:xfrm>
                <a:off x="4084334" y="1219201"/>
                <a:ext cx="500515" cy="500513"/>
                <a:chOff x="17839" y="2438400"/>
                <a:chExt cx="3391254" cy="3391248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839" y="2438400"/>
                  <a:ext cx="3391254" cy="33912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342900" dir="12360000">
                    <a:prstClr val="black">
                      <a:alpha val="7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293166" y="2546379"/>
                  <a:ext cx="2843987" cy="2843982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alpha val="99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</p:grpSp>
          <p:grpSp>
            <p:nvGrpSpPr>
              <p:cNvPr id="6" name="Group 47"/>
              <p:cNvGrpSpPr/>
              <p:nvPr/>
            </p:nvGrpSpPr>
            <p:grpSpPr>
              <a:xfrm>
                <a:off x="4590889" y="1674367"/>
                <a:ext cx="500515" cy="500513"/>
                <a:chOff x="17839" y="2438400"/>
                <a:chExt cx="3391254" cy="3391248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7839" y="2438400"/>
                  <a:ext cx="3391254" cy="33912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342900" dir="12360000">
                    <a:prstClr val="black">
                      <a:alpha val="7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93166" y="2546379"/>
                  <a:ext cx="2843987" cy="2843982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alpha val="99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</p:grpSp>
          <p:grpSp>
            <p:nvGrpSpPr>
              <p:cNvPr id="7" name="Group 50"/>
              <p:cNvGrpSpPr/>
              <p:nvPr/>
            </p:nvGrpSpPr>
            <p:grpSpPr>
              <a:xfrm>
                <a:off x="5046055" y="1219201"/>
                <a:ext cx="500515" cy="500513"/>
                <a:chOff x="17839" y="2438400"/>
                <a:chExt cx="3391254" cy="3391248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7839" y="2438400"/>
                  <a:ext cx="3391254" cy="33912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342900" dir="12360000">
                    <a:prstClr val="black">
                      <a:alpha val="7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293166" y="2546379"/>
                  <a:ext cx="2843987" cy="2843982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alpha val="99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</p:grpSp>
          <p:grpSp>
            <p:nvGrpSpPr>
              <p:cNvPr id="8" name="Group 53"/>
              <p:cNvGrpSpPr/>
              <p:nvPr/>
            </p:nvGrpSpPr>
            <p:grpSpPr>
              <a:xfrm>
                <a:off x="3621826" y="1674367"/>
                <a:ext cx="500515" cy="500513"/>
                <a:chOff x="17839" y="2438400"/>
                <a:chExt cx="3391254" cy="3391248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7839" y="2438400"/>
                  <a:ext cx="3391254" cy="33912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342900" dir="12360000">
                    <a:prstClr val="black">
                      <a:alpha val="7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93166" y="2546379"/>
                  <a:ext cx="2843987" cy="2843982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alpha val="99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</p:grpSp>
          <p:grpSp>
            <p:nvGrpSpPr>
              <p:cNvPr id="9" name="Group 56"/>
              <p:cNvGrpSpPr/>
              <p:nvPr/>
            </p:nvGrpSpPr>
            <p:grpSpPr>
              <a:xfrm>
                <a:off x="3122611" y="1219201"/>
                <a:ext cx="500515" cy="500513"/>
                <a:chOff x="17839" y="2438400"/>
                <a:chExt cx="3391254" cy="3391248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17839" y="2438400"/>
                  <a:ext cx="3391254" cy="33912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342900" dir="12360000">
                    <a:prstClr val="black">
                      <a:alpha val="7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93166" y="2546379"/>
                  <a:ext cx="2843987" cy="2843982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alpha val="99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</p:grpSp>
        </p:grpSp>
        <p:grpSp>
          <p:nvGrpSpPr>
            <p:cNvPr id="10" name="Group 25"/>
            <p:cNvGrpSpPr/>
            <p:nvPr/>
          </p:nvGrpSpPr>
          <p:grpSpPr>
            <a:xfrm rot="5400000">
              <a:off x="2762004" y="2214810"/>
              <a:ext cx="3833314" cy="3213693"/>
              <a:chOff x="1293813" y="1604963"/>
              <a:chExt cx="7258051" cy="3924300"/>
            </a:xfrm>
          </p:grpSpPr>
          <p:grpSp>
            <p:nvGrpSpPr>
              <p:cNvPr id="11" name="Group 19"/>
              <p:cNvGrpSpPr/>
              <p:nvPr/>
            </p:nvGrpSpPr>
            <p:grpSpPr>
              <a:xfrm>
                <a:off x="1293813" y="1604963"/>
                <a:ext cx="1387472" cy="3924300"/>
                <a:chOff x="1293813" y="1604963"/>
                <a:chExt cx="1387472" cy="3924300"/>
              </a:xfrm>
            </p:grpSpPr>
            <p:sp>
              <p:nvSpPr>
                <p:cNvPr id="1035" name="Freeform 11"/>
                <p:cNvSpPr>
                  <a:spLocks/>
                </p:cNvSpPr>
                <p:nvPr/>
              </p:nvSpPr>
              <p:spPr bwMode="auto">
                <a:xfrm>
                  <a:off x="1546224" y="1606550"/>
                  <a:ext cx="1135061" cy="3905251"/>
                </a:xfrm>
                <a:custGeom>
                  <a:avLst/>
                  <a:gdLst>
                    <a:gd name="connsiteX0" fmla="*/ 88 w 839"/>
                    <a:gd name="connsiteY0" fmla="*/ 0 h 2192"/>
                    <a:gd name="connsiteX1" fmla="*/ 714 w 839"/>
                    <a:gd name="connsiteY1" fmla="*/ 0 h 2192"/>
                    <a:gd name="connsiteX2" fmla="*/ 751 w 839"/>
                    <a:gd name="connsiteY2" fmla="*/ 178 h 2192"/>
                    <a:gd name="connsiteX3" fmla="*/ 783 w 839"/>
                    <a:gd name="connsiteY3" fmla="*/ 358 h 2192"/>
                    <a:gd name="connsiteX4" fmla="*/ 807 w 839"/>
                    <a:gd name="connsiteY4" fmla="*/ 542 h 2192"/>
                    <a:gd name="connsiteX5" fmla="*/ 825 w 839"/>
                    <a:gd name="connsiteY5" fmla="*/ 727 h 2192"/>
                    <a:gd name="connsiteX6" fmla="*/ 835 w 839"/>
                    <a:gd name="connsiteY6" fmla="*/ 913 h 2192"/>
                    <a:gd name="connsiteX7" fmla="*/ 839 w 839"/>
                    <a:gd name="connsiteY7" fmla="*/ 1102 h 2192"/>
                    <a:gd name="connsiteX8" fmla="*/ 836 w 839"/>
                    <a:gd name="connsiteY8" fmla="*/ 1289 h 2192"/>
                    <a:gd name="connsiteX9" fmla="*/ 825 w 839"/>
                    <a:gd name="connsiteY9" fmla="*/ 1474 h 2192"/>
                    <a:gd name="connsiteX10" fmla="*/ 808 w 839"/>
                    <a:gd name="connsiteY10" fmla="*/ 1656 h 2192"/>
                    <a:gd name="connsiteX11" fmla="*/ 785 w 839"/>
                    <a:gd name="connsiteY11" fmla="*/ 1838 h 2192"/>
                    <a:gd name="connsiteX12" fmla="*/ 754 w 839"/>
                    <a:gd name="connsiteY12" fmla="*/ 2016 h 2192"/>
                    <a:gd name="connsiteX13" fmla="*/ 717 w 839"/>
                    <a:gd name="connsiteY13" fmla="*/ 2192 h 2192"/>
                    <a:gd name="connsiteX14" fmla="*/ 91 w 839"/>
                    <a:gd name="connsiteY14" fmla="*/ 2192 h 2192"/>
                    <a:gd name="connsiteX15" fmla="*/ 169 w 839"/>
                    <a:gd name="connsiteY15" fmla="*/ 1838 h 2192"/>
                    <a:gd name="connsiteX16" fmla="*/ 195 w 839"/>
                    <a:gd name="connsiteY16" fmla="*/ 1658 h 2192"/>
                    <a:gd name="connsiteX17" fmla="*/ 215 w 839"/>
                    <a:gd name="connsiteY17" fmla="*/ 1475 h 2192"/>
                    <a:gd name="connsiteX18" fmla="*/ 227 w 839"/>
                    <a:gd name="connsiteY18" fmla="*/ 1290 h 2192"/>
                    <a:gd name="connsiteX19" fmla="*/ 231 w 839"/>
                    <a:gd name="connsiteY19" fmla="*/ 1102 h 2192"/>
                    <a:gd name="connsiteX20" fmla="*/ 227 w 839"/>
                    <a:gd name="connsiteY20" fmla="*/ 913 h 2192"/>
                    <a:gd name="connsiteX21" fmla="*/ 215 w 839"/>
                    <a:gd name="connsiteY21" fmla="*/ 725 h 2192"/>
                    <a:gd name="connsiteX22" fmla="*/ 195 w 839"/>
                    <a:gd name="connsiteY22" fmla="*/ 541 h 2192"/>
                    <a:gd name="connsiteX23" fmla="*/ 166 w 839"/>
                    <a:gd name="connsiteY23" fmla="*/ 357 h 2192"/>
                    <a:gd name="connsiteX24" fmla="*/ 131 w 839"/>
                    <a:gd name="connsiteY24" fmla="*/ 178 h 2192"/>
                    <a:gd name="connsiteX25" fmla="*/ 88 w 839"/>
                    <a:gd name="connsiteY25" fmla="*/ 0 h 2192"/>
                    <a:gd name="connsiteX0" fmla="*/ 84 w 835"/>
                    <a:gd name="connsiteY0" fmla="*/ 0 h 2192"/>
                    <a:gd name="connsiteX1" fmla="*/ 710 w 835"/>
                    <a:gd name="connsiteY1" fmla="*/ 0 h 2192"/>
                    <a:gd name="connsiteX2" fmla="*/ 747 w 835"/>
                    <a:gd name="connsiteY2" fmla="*/ 178 h 2192"/>
                    <a:gd name="connsiteX3" fmla="*/ 779 w 835"/>
                    <a:gd name="connsiteY3" fmla="*/ 358 h 2192"/>
                    <a:gd name="connsiteX4" fmla="*/ 803 w 835"/>
                    <a:gd name="connsiteY4" fmla="*/ 542 h 2192"/>
                    <a:gd name="connsiteX5" fmla="*/ 821 w 835"/>
                    <a:gd name="connsiteY5" fmla="*/ 727 h 2192"/>
                    <a:gd name="connsiteX6" fmla="*/ 831 w 835"/>
                    <a:gd name="connsiteY6" fmla="*/ 913 h 2192"/>
                    <a:gd name="connsiteX7" fmla="*/ 835 w 835"/>
                    <a:gd name="connsiteY7" fmla="*/ 1102 h 2192"/>
                    <a:gd name="connsiteX8" fmla="*/ 832 w 835"/>
                    <a:gd name="connsiteY8" fmla="*/ 1289 h 2192"/>
                    <a:gd name="connsiteX9" fmla="*/ 821 w 835"/>
                    <a:gd name="connsiteY9" fmla="*/ 1474 h 2192"/>
                    <a:gd name="connsiteX10" fmla="*/ 804 w 835"/>
                    <a:gd name="connsiteY10" fmla="*/ 1656 h 2192"/>
                    <a:gd name="connsiteX11" fmla="*/ 781 w 835"/>
                    <a:gd name="connsiteY11" fmla="*/ 1838 h 2192"/>
                    <a:gd name="connsiteX12" fmla="*/ 750 w 835"/>
                    <a:gd name="connsiteY12" fmla="*/ 2016 h 2192"/>
                    <a:gd name="connsiteX13" fmla="*/ 713 w 835"/>
                    <a:gd name="connsiteY13" fmla="*/ 2192 h 2192"/>
                    <a:gd name="connsiteX14" fmla="*/ 87 w 835"/>
                    <a:gd name="connsiteY14" fmla="*/ 2192 h 2192"/>
                    <a:gd name="connsiteX15" fmla="*/ 191 w 835"/>
                    <a:gd name="connsiteY15" fmla="*/ 1658 h 2192"/>
                    <a:gd name="connsiteX16" fmla="*/ 211 w 835"/>
                    <a:gd name="connsiteY16" fmla="*/ 1475 h 2192"/>
                    <a:gd name="connsiteX17" fmla="*/ 223 w 835"/>
                    <a:gd name="connsiteY17" fmla="*/ 1290 h 2192"/>
                    <a:gd name="connsiteX18" fmla="*/ 227 w 835"/>
                    <a:gd name="connsiteY18" fmla="*/ 1102 h 2192"/>
                    <a:gd name="connsiteX19" fmla="*/ 223 w 835"/>
                    <a:gd name="connsiteY19" fmla="*/ 913 h 2192"/>
                    <a:gd name="connsiteX20" fmla="*/ 211 w 835"/>
                    <a:gd name="connsiteY20" fmla="*/ 725 h 2192"/>
                    <a:gd name="connsiteX21" fmla="*/ 191 w 835"/>
                    <a:gd name="connsiteY21" fmla="*/ 541 h 2192"/>
                    <a:gd name="connsiteX22" fmla="*/ 162 w 835"/>
                    <a:gd name="connsiteY22" fmla="*/ 357 h 2192"/>
                    <a:gd name="connsiteX23" fmla="*/ 127 w 835"/>
                    <a:gd name="connsiteY23" fmla="*/ 178 h 2192"/>
                    <a:gd name="connsiteX24" fmla="*/ 84 w 835"/>
                    <a:gd name="connsiteY24" fmla="*/ 0 h 2192"/>
                    <a:gd name="connsiteX0" fmla="*/ 81 w 832"/>
                    <a:gd name="connsiteY0" fmla="*/ 0 h 2192"/>
                    <a:gd name="connsiteX1" fmla="*/ 707 w 832"/>
                    <a:gd name="connsiteY1" fmla="*/ 0 h 2192"/>
                    <a:gd name="connsiteX2" fmla="*/ 744 w 832"/>
                    <a:gd name="connsiteY2" fmla="*/ 178 h 2192"/>
                    <a:gd name="connsiteX3" fmla="*/ 776 w 832"/>
                    <a:gd name="connsiteY3" fmla="*/ 358 h 2192"/>
                    <a:gd name="connsiteX4" fmla="*/ 800 w 832"/>
                    <a:gd name="connsiteY4" fmla="*/ 542 h 2192"/>
                    <a:gd name="connsiteX5" fmla="*/ 818 w 832"/>
                    <a:gd name="connsiteY5" fmla="*/ 727 h 2192"/>
                    <a:gd name="connsiteX6" fmla="*/ 828 w 832"/>
                    <a:gd name="connsiteY6" fmla="*/ 913 h 2192"/>
                    <a:gd name="connsiteX7" fmla="*/ 832 w 832"/>
                    <a:gd name="connsiteY7" fmla="*/ 1102 h 2192"/>
                    <a:gd name="connsiteX8" fmla="*/ 829 w 832"/>
                    <a:gd name="connsiteY8" fmla="*/ 1289 h 2192"/>
                    <a:gd name="connsiteX9" fmla="*/ 818 w 832"/>
                    <a:gd name="connsiteY9" fmla="*/ 1474 h 2192"/>
                    <a:gd name="connsiteX10" fmla="*/ 801 w 832"/>
                    <a:gd name="connsiteY10" fmla="*/ 1656 h 2192"/>
                    <a:gd name="connsiteX11" fmla="*/ 778 w 832"/>
                    <a:gd name="connsiteY11" fmla="*/ 1838 h 2192"/>
                    <a:gd name="connsiteX12" fmla="*/ 747 w 832"/>
                    <a:gd name="connsiteY12" fmla="*/ 2016 h 2192"/>
                    <a:gd name="connsiteX13" fmla="*/ 710 w 832"/>
                    <a:gd name="connsiteY13" fmla="*/ 2192 h 2192"/>
                    <a:gd name="connsiteX14" fmla="*/ 84 w 832"/>
                    <a:gd name="connsiteY14" fmla="*/ 2192 h 2192"/>
                    <a:gd name="connsiteX15" fmla="*/ 208 w 832"/>
                    <a:gd name="connsiteY15" fmla="*/ 1475 h 2192"/>
                    <a:gd name="connsiteX16" fmla="*/ 220 w 832"/>
                    <a:gd name="connsiteY16" fmla="*/ 1290 h 2192"/>
                    <a:gd name="connsiteX17" fmla="*/ 224 w 832"/>
                    <a:gd name="connsiteY17" fmla="*/ 1102 h 2192"/>
                    <a:gd name="connsiteX18" fmla="*/ 220 w 832"/>
                    <a:gd name="connsiteY18" fmla="*/ 913 h 2192"/>
                    <a:gd name="connsiteX19" fmla="*/ 208 w 832"/>
                    <a:gd name="connsiteY19" fmla="*/ 725 h 2192"/>
                    <a:gd name="connsiteX20" fmla="*/ 188 w 832"/>
                    <a:gd name="connsiteY20" fmla="*/ 541 h 2192"/>
                    <a:gd name="connsiteX21" fmla="*/ 159 w 832"/>
                    <a:gd name="connsiteY21" fmla="*/ 357 h 2192"/>
                    <a:gd name="connsiteX22" fmla="*/ 124 w 832"/>
                    <a:gd name="connsiteY22" fmla="*/ 178 h 2192"/>
                    <a:gd name="connsiteX23" fmla="*/ 81 w 832"/>
                    <a:gd name="connsiteY23" fmla="*/ 0 h 2192"/>
                    <a:gd name="connsiteX0" fmla="*/ 79 w 830"/>
                    <a:gd name="connsiteY0" fmla="*/ 0 h 2192"/>
                    <a:gd name="connsiteX1" fmla="*/ 705 w 830"/>
                    <a:gd name="connsiteY1" fmla="*/ 0 h 2192"/>
                    <a:gd name="connsiteX2" fmla="*/ 742 w 830"/>
                    <a:gd name="connsiteY2" fmla="*/ 178 h 2192"/>
                    <a:gd name="connsiteX3" fmla="*/ 774 w 830"/>
                    <a:gd name="connsiteY3" fmla="*/ 358 h 2192"/>
                    <a:gd name="connsiteX4" fmla="*/ 798 w 830"/>
                    <a:gd name="connsiteY4" fmla="*/ 542 h 2192"/>
                    <a:gd name="connsiteX5" fmla="*/ 816 w 830"/>
                    <a:gd name="connsiteY5" fmla="*/ 727 h 2192"/>
                    <a:gd name="connsiteX6" fmla="*/ 826 w 830"/>
                    <a:gd name="connsiteY6" fmla="*/ 913 h 2192"/>
                    <a:gd name="connsiteX7" fmla="*/ 830 w 830"/>
                    <a:gd name="connsiteY7" fmla="*/ 1102 h 2192"/>
                    <a:gd name="connsiteX8" fmla="*/ 827 w 830"/>
                    <a:gd name="connsiteY8" fmla="*/ 1289 h 2192"/>
                    <a:gd name="connsiteX9" fmla="*/ 816 w 830"/>
                    <a:gd name="connsiteY9" fmla="*/ 1474 h 2192"/>
                    <a:gd name="connsiteX10" fmla="*/ 799 w 830"/>
                    <a:gd name="connsiteY10" fmla="*/ 1656 h 2192"/>
                    <a:gd name="connsiteX11" fmla="*/ 776 w 830"/>
                    <a:gd name="connsiteY11" fmla="*/ 1838 h 2192"/>
                    <a:gd name="connsiteX12" fmla="*/ 745 w 830"/>
                    <a:gd name="connsiteY12" fmla="*/ 2016 h 2192"/>
                    <a:gd name="connsiteX13" fmla="*/ 708 w 830"/>
                    <a:gd name="connsiteY13" fmla="*/ 2192 h 2192"/>
                    <a:gd name="connsiteX14" fmla="*/ 82 w 830"/>
                    <a:gd name="connsiteY14" fmla="*/ 2192 h 2192"/>
                    <a:gd name="connsiteX15" fmla="*/ 218 w 830"/>
                    <a:gd name="connsiteY15" fmla="*/ 1290 h 2192"/>
                    <a:gd name="connsiteX16" fmla="*/ 222 w 830"/>
                    <a:gd name="connsiteY16" fmla="*/ 1102 h 2192"/>
                    <a:gd name="connsiteX17" fmla="*/ 218 w 830"/>
                    <a:gd name="connsiteY17" fmla="*/ 913 h 2192"/>
                    <a:gd name="connsiteX18" fmla="*/ 206 w 830"/>
                    <a:gd name="connsiteY18" fmla="*/ 725 h 2192"/>
                    <a:gd name="connsiteX19" fmla="*/ 186 w 830"/>
                    <a:gd name="connsiteY19" fmla="*/ 541 h 2192"/>
                    <a:gd name="connsiteX20" fmla="*/ 157 w 830"/>
                    <a:gd name="connsiteY20" fmla="*/ 357 h 2192"/>
                    <a:gd name="connsiteX21" fmla="*/ 122 w 830"/>
                    <a:gd name="connsiteY21" fmla="*/ 178 h 2192"/>
                    <a:gd name="connsiteX22" fmla="*/ 79 w 830"/>
                    <a:gd name="connsiteY22" fmla="*/ 0 h 2192"/>
                    <a:gd name="connsiteX0" fmla="*/ 78 w 829"/>
                    <a:gd name="connsiteY0" fmla="*/ 0 h 2192"/>
                    <a:gd name="connsiteX1" fmla="*/ 704 w 829"/>
                    <a:gd name="connsiteY1" fmla="*/ 0 h 2192"/>
                    <a:gd name="connsiteX2" fmla="*/ 741 w 829"/>
                    <a:gd name="connsiteY2" fmla="*/ 178 h 2192"/>
                    <a:gd name="connsiteX3" fmla="*/ 773 w 829"/>
                    <a:gd name="connsiteY3" fmla="*/ 358 h 2192"/>
                    <a:gd name="connsiteX4" fmla="*/ 797 w 829"/>
                    <a:gd name="connsiteY4" fmla="*/ 542 h 2192"/>
                    <a:gd name="connsiteX5" fmla="*/ 815 w 829"/>
                    <a:gd name="connsiteY5" fmla="*/ 727 h 2192"/>
                    <a:gd name="connsiteX6" fmla="*/ 825 w 829"/>
                    <a:gd name="connsiteY6" fmla="*/ 913 h 2192"/>
                    <a:gd name="connsiteX7" fmla="*/ 829 w 829"/>
                    <a:gd name="connsiteY7" fmla="*/ 1102 h 2192"/>
                    <a:gd name="connsiteX8" fmla="*/ 826 w 829"/>
                    <a:gd name="connsiteY8" fmla="*/ 1289 h 2192"/>
                    <a:gd name="connsiteX9" fmla="*/ 815 w 829"/>
                    <a:gd name="connsiteY9" fmla="*/ 1474 h 2192"/>
                    <a:gd name="connsiteX10" fmla="*/ 798 w 829"/>
                    <a:gd name="connsiteY10" fmla="*/ 1656 h 2192"/>
                    <a:gd name="connsiteX11" fmla="*/ 775 w 829"/>
                    <a:gd name="connsiteY11" fmla="*/ 1838 h 2192"/>
                    <a:gd name="connsiteX12" fmla="*/ 744 w 829"/>
                    <a:gd name="connsiteY12" fmla="*/ 2016 h 2192"/>
                    <a:gd name="connsiteX13" fmla="*/ 707 w 829"/>
                    <a:gd name="connsiteY13" fmla="*/ 2192 h 2192"/>
                    <a:gd name="connsiteX14" fmla="*/ 81 w 829"/>
                    <a:gd name="connsiteY14" fmla="*/ 2192 h 2192"/>
                    <a:gd name="connsiteX15" fmla="*/ 221 w 829"/>
                    <a:gd name="connsiteY15" fmla="*/ 1102 h 2192"/>
                    <a:gd name="connsiteX16" fmla="*/ 217 w 829"/>
                    <a:gd name="connsiteY16" fmla="*/ 913 h 2192"/>
                    <a:gd name="connsiteX17" fmla="*/ 205 w 829"/>
                    <a:gd name="connsiteY17" fmla="*/ 725 h 2192"/>
                    <a:gd name="connsiteX18" fmla="*/ 185 w 829"/>
                    <a:gd name="connsiteY18" fmla="*/ 541 h 2192"/>
                    <a:gd name="connsiteX19" fmla="*/ 156 w 829"/>
                    <a:gd name="connsiteY19" fmla="*/ 357 h 2192"/>
                    <a:gd name="connsiteX20" fmla="*/ 121 w 829"/>
                    <a:gd name="connsiteY20" fmla="*/ 178 h 2192"/>
                    <a:gd name="connsiteX21" fmla="*/ 78 w 829"/>
                    <a:gd name="connsiteY21" fmla="*/ 0 h 2192"/>
                    <a:gd name="connsiteX0" fmla="*/ 79 w 830"/>
                    <a:gd name="connsiteY0" fmla="*/ 0 h 2192"/>
                    <a:gd name="connsiteX1" fmla="*/ 705 w 830"/>
                    <a:gd name="connsiteY1" fmla="*/ 0 h 2192"/>
                    <a:gd name="connsiteX2" fmla="*/ 742 w 830"/>
                    <a:gd name="connsiteY2" fmla="*/ 178 h 2192"/>
                    <a:gd name="connsiteX3" fmla="*/ 774 w 830"/>
                    <a:gd name="connsiteY3" fmla="*/ 358 h 2192"/>
                    <a:gd name="connsiteX4" fmla="*/ 798 w 830"/>
                    <a:gd name="connsiteY4" fmla="*/ 542 h 2192"/>
                    <a:gd name="connsiteX5" fmla="*/ 816 w 830"/>
                    <a:gd name="connsiteY5" fmla="*/ 727 h 2192"/>
                    <a:gd name="connsiteX6" fmla="*/ 826 w 830"/>
                    <a:gd name="connsiteY6" fmla="*/ 913 h 2192"/>
                    <a:gd name="connsiteX7" fmla="*/ 830 w 830"/>
                    <a:gd name="connsiteY7" fmla="*/ 1102 h 2192"/>
                    <a:gd name="connsiteX8" fmla="*/ 827 w 830"/>
                    <a:gd name="connsiteY8" fmla="*/ 1289 h 2192"/>
                    <a:gd name="connsiteX9" fmla="*/ 816 w 830"/>
                    <a:gd name="connsiteY9" fmla="*/ 1474 h 2192"/>
                    <a:gd name="connsiteX10" fmla="*/ 799 w 830"/>
                    <a:gd name="connsiteY10" fmla="*/ 1656 h 2192"/>
                    <a:gd name="connsiteX11" fmla="*/ 776 w 830"/>
                    <a:gd name="connsiteY11" fmla="*/ 1838 h 2192"/>
                    <a:gd name="connsiteX12" fmla="*/ 745 w 830"/>
                    <a:gd name="connsiteY12" fmla="*/ 2016 h 2192"/>
                    <a:gd name="connsiteX13" fmla="*/ 708 w 830"/>
                    <a:gd name="connsiteY13" fmla="*/ 2192 h 2192"/>
                    <a:gd name="connsiteX14" fmla="*/ 82 w 830"/>
                    <a:gd name="connsiteY14" fmla="*/ 2192 h 2192"/>
                    <a:gd name="connsiteX15" fmla="*/ 218 w 830"/>
                    <a:gd name="connsiteY15" fmla="*/ 913 h 2192"/>
                    <a:gd name="connsiteX16" fmla="*/ 206 w 830"/>
                    <a:gd name="connsiteY16" fmla="*/ 725 h 2192"/>
                    <a:gd name="connsiteX17" fmla="*/ 186 w 830"/>
                    <a:gd name="connsiteY17" fmla="*/ 541 h 2192"/>
                    <a:gd name="connsiteX18" fmla="*/ 157 w 830"/>
                    <a:gd name="connsiteY18" fmla="*/ 357 h 2192"/>
                    <a:gd name="connsiteX19" fmla="*/ 122 w 830"/>
                    <a:gd name="connsiteY19" fmla="*/ 178 h 2192"/>
                    <a:gd name="connsiteX20" fmla="*/ 79 w 830"/>
                    <a:gd name="connsiteY20" fmla="*/ 0 h 2192"/>
                    <a:gd name="connsiteX0" fmla="*/ 81 w 832"/>
                    <a:gd name="connsiteY0" fmla="*/ 0 h 2192"/>
                    <a:gd name="connsiteX1" fmla="*/ 707 w 832"/>
                    <a:gd name="connsiteY1" fmla="*/ 0 h 2192"/>
                    <a:gd name="connsiteX2" fmla="*/ 744 w 832"/>
                    <a:gd name="connsiteY2" fmla="*/ 178 h 2192"/>
                    <a:gd name="connsiteX3" fmla="*/ 776 w 832"/>
                    <a:gd name="connsiteY3" fmla="*/ 358 h 2192"/>
                    <a:gd name="connsiteX4" fmla="*/ 800 w 832"/>
                    <a:gd name="connsiteY4" fmla="*/ 542 h 2192"/>
                    <a:gd name="connsiteX5" fmla="*/ 818 w 832"/>
                    <a:gd name="connsiteY5" fmla="*/ 727 h 2192"/>
                    <a:gd name="connsiteX6" fmla="*/ 828 w 832"/>
                    <a:gd name="connsiteY6" fmla="*/ 913 h 2192"/>
                    <a:gd name="connsiteX7" fmla="*/ 832 w 832"/>
                    <a:gd name="connsiteY7" fmla="*/ 1102 h 2192"/>
                    <a:gd name="connsiteX8" fmla="*/ 829 w 832"/>
                    <a:gd name="connsiteY8" fmla="*/ 1289 h 2192"/>
                    <a:gd name="connsiteX9" fmla="*/ 818 w 832"/>
                    <a:gd name="connsiteY9" fmla="*/ 1474 h 2192"/>
                    <a:gd name="connsiteX10" fmla="*/ 801 w 832"/>
                    <a:gd name="connsiteY10" fmla="*/ 1656 h 2192"/>
                    <a:gd name="connsiteX11" fmla="*/ 778 w 832"/>
                    <a:gd name="connsiteY11" fmla="*/ 1838 h 2192"/>
                    <a:gd name="connsiteX12" fmla="*/ 747 w 832"/>
                    <a:gd name="connsiteY12" fmla="*/ 2016 h 2192"/>
                    <a:gd name="connsiteX13" fmla="*/ 710 w 832"/>
                    <a:gd name="connsiteY13" fmla="*/ 2192 h 2192"/>
                    <a:gd name="connsiteX14" fmla="*/ 84 w 832"/>
                    <a:gd name="connsiteY14" fmla="*/ 2192 h 2192"/>
                    <a:gd name="connsiteX15" fmla="*/ 208 w 832"/>
                    <a:gd name="connsiteY15" fmla="*/ 725 h 2192"/>
                    <a:gd name="connsiteX16" fmla="*/ 188 w 832"/>
                    <a:gd name="connsiteY16" fmla="*/ 541 h 2192"/>
                    <a:gd name="connsiteX17" fmla="*/ 159 w 832"/>
                    <a:gd name="connsiteY17" fmla="*/ 357 h 2192"/>
                    <a:gd name="connsiteX18" fmla="*/ 124 w 832"/>
                    <a:gd name="connsiteY18" fmla="*/ 178 h 2192"/>
                    <a:gd name="connsiteX19" fmla="*/ 81 w 832"/>
                    <a:gd name="connsiteY19" fmla="*/ 0 h 2192"/>
                    <a:gd name="connsiteX0" fmla="*/ 84 w 835"/>
                    <a:gd name="connsiteY0" fmla="*/ 0 h 2192"/>
                    <a:gd name="connsiteX1" fmla="*/ 710 w 835"/>
                    <a:gd name="connsiteY1" fmla="*/ 0 h 2192"/>
                    <a:gd name="connsiteX2" fmla="*/ 747 w 835"/>
                    <a:gd name="connsiteY2" fmla="*/ 178 h 2192"/>
                    <a:gd name="connsiteX3" fmla="*/ 779 w 835"/>
                    <a:gd name="connsiteY3" fmla="*/ 358 h 2192"/>
                    <a:gd name="connsiteX4" fmla="*/ 803 w 835"/>
                    <a:gd name="connsiteY4" fmla="*/ 542 h 2192"/>
                    <a:gd name="connsiteX5" fmla="*/ 821 w 835"/>
                    <a:gd name="connsiteY5" fmla="*/ 727 h 2192"/>
                    <a:gd name="connsiteX6" fmla="*/ 831 w 835"/>
                    <a:gd name="connsiteY6" fmla="*/ 913 h 2192"/>
                    <a:gd name="connsiteX7" fmla="*/ 835 w 835"/>
                    <a:gd name="connsiteY7" fmla="*/ 1102 h 2192"/>
                    <a:gd name="connsiteX8" fmla="*/ 832 w 835"/>
                    <a:gd name="connsiteY8" fmla="*/ 1289 h 2192"/>
                    <a:gd name="connsiteX9" fmla="*/ 821 w 835"/>
                    <a:gd name="connsiteY9" fmla="*/ 1474 h 2192"/>
                    <a:gd name="connsiteX10" fmla="*/ 804 w 835"/>
                    <a:gd name="connsiteY10" fmla="*/ 1656 h 2192"/>
                    <a:gd name="connsiteX11" fmla="*/ 781 w 835"/>
                    <a:gd name="connsiteY11" fmla="*/ 1838 h 2192"/>
                    <a:gd name="connsiteX12" fmla="*/ 750 w 835"/>
                    <a:gd name="connsiteY12" fmla="*/ 2016 h 2192"/>
                    <a:gd name="connsiteX13" fmla="*/ 713 w 835"/>
                    <a:gd name="connsiteY13" fmla="*/ 2192 h 2192"/>
                    <a:gd name="connsiteX14" fmla="*/ 87 w 835"/>
                    <a:gd name="connsiteY14" fmla="*/ 2192 h 2192"/>
                    <a:gd name="connsiteX15" fmla="*/ 191 w 835"/>
                    <a:gd name="connsiteY15" fmla="*/ 541 h 2192"/>
                    <a:gd name="connsiteX16" fmla="*/ 162 w 835"/>
                    <a:gd name="connsiteY16" fmla="*/ 357 h 2192"/>
                    <a:gd name="connsiteX17" fmla="*/ 127 w 835"/>
                    <a:gd name="connsiteY17" fmla="*/ 178 h 2192"/>
                    <a:gd name="connsiteX18" fmla="*/ 84 w 835"/>
                    <a:gd name="connsiteY18" fmla="*/ 0 h 2192"/>
                    <a:gd name="connsiteX0" fmla="*/ 89 w 840"/>
                    <a:gd name="connsiteY0" fmla="*/ 0 h 2192"/>
                    <a:gd name="connsiteX1" fmla="*/ 715 w 840"/>
                    <a:gd name="connsiteY1" fmla="*/ 0 h 2192"/>
                    <a:gd name="connsiteX2" fmla="*/ 752 w 840"/>
                    <a:gd name="connsiteY2" fmla="*/ 178 h 2192"/>
                    <a:gd name="connsiteX3" fmla="*/ 784 w 840"/>
                    <a:gd name="connsiteY3" fmla="*/ 358 h 2192"/>
                    <a:gd name="connsiteX4" fmla="*/ 808 w 840"/>
                    <a:gd name="connsiteY4" fmla="*/ 542 h 2192"/>
                    <a:gd name="connsiteX5" fmla="*/ 826 w 840"/>
                    <a:gd name="connsiteY5" fmla="*/ 727 h 2192"/>
                    <a:gd name="connsiteX6" fmla="*/ 836 w 840"/>
                    <a:gd name="connsiteY6" fmla="*/ 913 h 2192"/>
                    <a:gd name="connsiteX7" fmla="*/ 840 w 840"/>
                    <a:gd name="connsiteY7" fmla="*/ 1102 h 2192"/>
                    <a:gd name="connsiteX8" fmla="*/ 837 w 840"/>
                    <a:gd name="connsiteY8" fmla="*/ 1289 h 2192"/>
                    <a:gd name="connsiteX9" fmla="*/ 826 w 840"/>
                    <a:gd name="connsiteY9" fmla="*/ 1474 h 2192"/>
                    <a:gd name="connsiteX10" fmla="*/ 809 w 840"/>
                    <a:gd name="connsiteY10" fmla="*/ 1656 h 2192"/>
                    <a:gd name="connsiteX11" fmla="*/ 786 w 840"/>
                    <a:gd name="connsiteY11" fmla="*/ 1838 h 2192"/>
                    <a:gd name="connsiteX12" fmla="*/ 755 w 840"/>
                    <a:gd name="connsiteY12" fmla="*/ 2016 h 2192"/>
                    <a:gd name="connsiteX13" fmla="*/ 718 w 840"/>
                    <a:gd name="connsiteY13" fmla="*/ 2192 h 2192"/>
                    <a:gd name="connsiteX14" fmla="*/ 92 w 840"/>
                    <a:gd name="connsiteY14" fmla="*/ 2192 h 2192"/>
                    <a:gd name="connsiteX15" fmla="*/ 167 w 840"/>
                    <a:gd name="connsiteY15" fmla="*/ 357 h 2192"/>
                    <a:gd name="connsiteX16" fmla="*/ 132 w 840"/>
                    <a:gd name="connsiteY16" fmla="*/ 178 h 2192"/>
                    <a:gd name="connsiteX17" fmla="*/ 89 w 840"/>
                    <a:gd name="connsiteY17" fmla="*/ 0 h 2192"/>
                    <a:gd name="connsiteX0" fmla="*/ 95 w 846"/>
                    <a:gd name="connsiteY0" fmla="*/ 0 h 2192"/>
                    <a:gd name="connsiteX1" fmla="*/ 721 w 846"/>
                    <a:gd name="connsiteY1" fmla="*/ 0 h 2192"/>
                    <a:gd name="connsiteX2" fmla="*/ 758 w 846"/>
                    <a:gd name="connsiteY2" fmla="*/ 178 h 2192"/>
                    <a:gd name="connsiteX3" fmla="*/ 790 w 846"/>
                    <a:gd name="connsiteY3" fmla="*/ 358 h 2192"/>
                    <a:gd name="connsiteX4" fmla="*/ 814 w 846"/>
                    <a:gd name="connsiteY4" fmla="*/ 542 h 2192"/>
                    <a:gd name="connsiteX5" fmla="*/ 832 w 846"/>
                    <a:gd name="connsiteY5" fmla="*/ 727 h 2192"/>
                    <a:gd name="connsiteX6" fmla="*/ 842 w 846"/>
                    <a:gd name="connsiteY6" fmla="*/ 913 h 2192"/>
                    <a:gd name="connsiteX7" fmla="*/ 846 w 846"/>
                    <a:gd name="connsiteY7" fmla="*/ 1102 h 2192"/>
                    <a:gd name="connsiteX8" fmla="*/ 843 w 846"/>
                    <a:gd name="connsiteY8" fmla="*/ 1289 h 2192"/>
                    <a:gd name="connsiteX9" fmla="*/ 832 w 846"/>
                    <a:gd name="connsiteY9" fmla="*/ 1474 h 2192"/>
                    <a:gd name="connsiteX10" fmla="*/ 815 w 846"/>
                    <a:gd name="connsiteY10" fmla="*/ 1656 h 2192"/>
                    <a:gd name="connsiteX11" fmla="*/ 792 w 846"/>
                    <a:gd name="connsiteY11" fmla="*/ 1838 h 2192"/>
                    <a:gd name="connsiteX12" fmla="*/ 761 w 846"/>
                    <a:gd name="connsiteY12" fmla="*/ 2016 h 2192"/>
                    <a:gd name="connsiteX13" fmla="*/ 724 w 846"/>
                    <a:gd name="connsiteY13" fmla="*/ 2192 h 2192"/>
                    <a:gd name="connsiteX14" fmla="*/ 98 w 846"/>
                    <a:gd name="connsiteY14" fmla="*/ 2192 h 2192"/>
                    <a:gd name="connsiteX15" fmla="*/ 138 w 846"/>
                    <a:gd name="connsiteY15" fmla="*/ 178 h 2192"/>
                    <a:gd name="connsiteX16" fmla="*/ 95 w 846"/>
                    <a:gd name="connsiteY16" fmla="*/ 0 h 2192"/>
                    <a:gd name="connsiteX0" fmla="*/ 104 w 855"/>
                    <a:gd name="connsiteY0" fmla="*/ 0 h 2192"/>
                    <a:gd name="connsiteX1" fmla="*/ 730 w 855"/>
                    <a:gd name="connsiteY1" fmla="*/ 0 h 2192"/>
                    <a:gd name="connsiteX2" fmla="*/ 767 w 855"/>
                    <a:gd name="connsiteY2" fmla="*/ 178 h 2192"/>
                    <a:gd name="connsiteX3" fmla="*/ 799 w 855"/>
                    <a:gd name="connsiteY3" fmla="*/ 358 h 2192"/>
                    <a:gd name="connsiteX4" fmla="*/ 823 w 855"/>
                    <a:gd name="connsiteY4" fmla="*/ 542 h 2192"/>
                    <a:gd name="connsiteX5" fmla="*/ 841 w 855"/>
                    <a:gd name="connsiteY5" fmla="*/ 727 h 2192"/>
                    <a:gd name="connsiteX6" fmla="*/ 851 w 855"/>
                    <a:gd name="connsiteY6" fmla="*/ 913 h 2192"/>
                    <a:gd name="connsiteX7" fmla="*/ 855 w 855"/>
                    <a:gd name="connsiteY7" fmla="*/ 1102 h 2192"/>
                    <a:gd name="connsiteX8" fmla="*/ 852 w 855"/>
                    <a:gd name="connsiteY8" fmla="*/ 1289 h 2192"/>
                    <a:gd name="connsiteX9" fmla="*/ 841 w 855"/>
                    <a:gd name="connsiteY9" fmla="*/ 1474 h 2192"/>
                    <a:gd name="connsiteX10" fmla="*/ 824 w 855"/>
                    <a:gd name="connsiteY10" fmla="*/ 1656 h 2192"/>
                    <a:gd name="connsiteX11" fmla="*/ 801 w 855"/>
                    <a:gd name="connsiteY11" fmla="*/ 1838 h 2192"/>
                    <a:gd name="connsiteX12" fmla="*/ 770 w 855"/>
                    <a:gd name="connsiteY12" fmla="*/ 2016 h 2192"/>
                    <a:gd name="connsiteX13" fmla="*/ 733 w 855"/>
                    <a:gd name="connsiteY13" fmla="*/ 2192 h 2192"/>
                    <a:gd name="connsiteX14" fmla="*/ 107 w 855"/>
                    <a:gd name="connsiteY14" fmla="*/ 2192 h 2192"/>
                    <a:gd name="connsiteX15" fmla="*/ 104 w 855"/>
                    <a:gd name="connsiteY15" fmla="*/ 0 h 2192"/>
                    <a:gd name="connsiteX0" fmla="*/ 104 w 855"/>
                    <a:gd name="connsiteY0" fmla="*/ 0 h 2319"/>
                    <a:gd name="connsiteX1" fmla="*/ 730 w 855"/>
                    <a:gd name="connsiteY1" fmla="*/ 0 h 2319"/>
                    <a:gd name="connsiteX2" fmla="*/ 767 w 855"/>
                    <a:gd name="connsiteY2" fmla="*/ 178 h 2319"/>
                    <a:gd name="connsiteX3" fmla="*/ 799 w 855"/>
                    <a:gd name="connsiteY3" fmla="*/ 358 h 2319"/>
                    <a:gd name="connsiteX4" fmla="*/ 823 w 855"/>
                    <a:gd name="connsiteY4" fmla="*/ 542 h 2319"/>
                    <a:gd name="connsiteX5" fmla="*/ 841 w 855"/>
                    <a:gd name="connsiteY5" fmla="*/ 727 h 2319"/>
                    <a:gd name="connsiteX6" fmla="*/ 851 w 855"/>
                    <a:gd name="connsiteY6" fmla="*/ 913 h 2319"/>
                    <a:gd name="connsiteX7" fmla="*/ 855 w 855"/>
                    <a:gd name="connsiteY7" fmla="*/ 1102 h 2319"/>
                    <a:gd name="connsiteX8" fmla="*/ 852 w 855"/>
                    <a:gd name="connsiteY8" fmla="*/ 1289 h 2319"/>
                    <a:gd name="connsiteX9" fmla="*/ 841 w 855"/>
                    <a:gd name="connsiteY9" fmla="*/ 1474 h 2319"/>
                    <a:gd name="connsiteX10" fmla="*/ 824 w 855"/>
                    <a:gd name="connsiteY10" fmla="*/ 1656 h 2319"/>
                    <a:gd name="connsiteX11" fmla="*/ 801 w 855"/>
                    <a:gd name="connsiteY11" fmla="*/ 1838 h 2319"/>
                    <a:gd name="connsiteX12" fmla="*/ 770 w 855"/>
                    <a:gd name="connsiteY12" fmla="*/ 2016 h 2319"/>
                    <a:gd name="connsiteX13" fmla="*/ 733 w 855"/>
                    <a:gd name="connsiteY13" fmla="*/ 2192 h 2319"/>
                    <a:gd name="connsiteX14" fmla="*/ 140 w 855"/>
                    <a:gd name="connsiteY14" fmla="*/ 2319 h 2319"/>
                    <a:gd name="connsiteX15" fmla="*/ 104 w 855"/>
                    <a:gd name="connsiteY15" fmla="*/ 0 h 2319"/>
                    <a:gd name="connsiteX0" fmla="*/ 120 w 820"/>
                    <a:gd name="connsiteY0" fmla="*/ 0 h 2460"/>
                    <a:gd name="connsiteX1" fmla="*/ 695 w 820"/>
                    <a:gd name="connsiteY1" fmla="*/ 141 h 2460"/>
                    <a:gd name="connsiteX2" fmla="*/ 732 w 820"/>
                    <a:gd name="connsiteY2" fmla="*/ 319 h 2460"/>
                    <a:gd name="connsiteX3" fmla="*/ 764 w 820"/>
                    <a:gd name="connsiteY3" fmla="*/ 499 h 2460"/>
                    <a:gd name="connsiteX4" fmla="*/ 788 w 820"/>
                    <a:gd name="connsiteY4" fmla="*/ 683 h 2460"/>
                    <a:gd name="connsiteX5" fmla="*/ 806 w 820"/>
                    <a:gd name="connsiteY5" fmla="*/ 868 h 2460"/>
                    <a:gd name="connsiteX6" fmla="*/ 816 w 820"/>
                    <a:gd name="connsiteY6" fmla="*/ 1054 h 2460"/>
                    <a:gd name="connsiteX7" fmla="*/ 820 w 820"/>
                    <a:gd name="connsiteY7" fmla="*/ 1243 h 2460"/>
                    <a:gd name="connsiteX8" fmla="*/ 817 w 820"/>
                    <a:gd name="connsiteY8" fmla="*/ 1430 h 2460"/>
                    <a:gd name="connsiteX9" fmla="*/ 806 w 820"/>
                    <a:gd name="connsiteY9" fmla="*/ 1615 h 2460"/>
                    <a:gd name="connsiteX10" fmla="*/ 789 w 820"/>
                    <a:gd name="connsiteY10" fmla="*/ 1797 h 2460"/>
                    <a:gd name="connsiteX11" fmla="*/ 766 w 820"/>
                    <a:gd name="connsiteY11" fmla="*/ 1979 h 2460"/>
                    <a:gd name="connsiteX12" fmla="*/ 735 w 820"/>
                    <a:gd name="connsiteY12" fmla="*/ 2157 h 2460"/>
                    <a:gd name="connsiteX13" fmla="*/ 698 w 820"/>
                    <a:gd name="connsiteY13" fmla="*/ 2333 h 2460"/>
                    <a:gd name="connsiteX14" fmla="*/ 105 w 820"/>
                    <a:gd name="connsiteY14" fmla="*/ 2460 h 2460"/>
                    <a:gd name="connsiteX15" fmla="*/ 120 w 820"/>
                    <a:gd name="connsiteY15" fmla="*/ 0 h 2460"/>
                    <a:gd name="connsiteX0" fmla="*/ 104 w 804"/>
                    <a:gd name="connsiteY0" fmla="*/ 0 h 2460"/>
                    <a:gd name="connsiteX1" fmla="*/ 679 w 804"/>
                    <a:gd name="connsiteY1" fmla="*/ 141 h 2460"/>
                    <a:gd name="connsiteX2" fmla="*/ 716 w 804"/>
                    <a:gd name="connsiteY2" fmla="*/ 319 h 2460"/>
                    <a:gd name="connsiteX3" fmla="*/ 748 w 804"/>
                    <a:gd name="connsiteY3" fmla="*/ 499 h 2460"/>
                    <a:gd name="connsiteX4" fmla="*/ 772 w 804"/>
                    <a:gd name="connsiteY4" fmla="*/ 683 h 2460"/>
                    <a:gd name="connsiteX5" fmla="*/ 790 w 804"/>
                    <a:gd name="connsiteY5" fmla="*/ 868 h 2460"/>
                    <a:gd name="connsiteX6" fmla="*/ 800 w 804"/>
                    <a:gd name="connsiteY6" fmla="*/ 1054 h 2460"/>
                    <a:gd name="connsiteX7" fmla="*/ 804 w 804"/>
                    <a:gd name="connsiteY7" fmla="*/ 1243 h 2460"/>
                    <a:gd name="connsiteX8" fmla="*/ 801 w 804"/>
                    <a:gd name="connsiteY8" fmla="*/ 1430 h 2460"/>
                    <a:gd name="connsiteX9" fmla="*/ 790 w 804"/>
                    <a:gd name="connsiteY9" fmla="*/ 1615 h 2460"/>
                    <a:gd name="connsiteX10" fmla="*/ 773 w 804"/>
                    <a:gd name="connsiteY10" fmla="*/ 1797 h 2460"/>
                    <a:gd name="connsiteX11" fmla="*/ 750 w 804"/>
                    <a:gd name="connsiteY11" fmla="*/ 1979 h 2460"/>
                    <a:gd name="connsiteX12" fmla="*/ 719 w 804"/>
                    <a:gd name="connsiteY12" fmla="*/ 2157 h 2460"/>
                    <a:gd name="connsiteX13" fmla="*/ 682 w 804"/>
                    <a:gd name="connsiteY13" fmla="*/ 2333 h 2460"/>
                    <a:gd name="connsiteX14" fmla="*/ 89 w 804"/>
                    <a:gd name="connsiteY14" fmla="*/ 2460 h 2460"/>
                    <a:gd name="connsiteX15" fmla="*/ 104 w 804"/>
                    <a:gd name="connsiteY15" fmla="*/ 0 h 2460"/>
                    <a:gd name="connsiteX0" fmla="*/ 15 w 715"/>
                    <a:gd name="connsiteY0" fmla="*/ 0 h 2460"/>
                    <a:gd name="connsiteX1" fmla="*/ 590 w 715"/>
                    <a:gd name="connsiteY1" fmla="*/ 141 h 2460"/>
                    <a:gd name="connsiteX2" fmla="*/ 627 w 715"/>
                    <a:gd name="connsiteY2" fmla="*/ 319 h 2460"/>
                    <a:gd name="connsiteX3" fmla="*/ 659 w 715"/>
                    <a:gd name="connsiteY3" fmla="*/ 499 h 2460"/>
                    <a:gd name="connsiteX4" fmla="*/ 683 w 715"/>
                    <a:gd name="connsiteY4" fmla="*/ 683 h 2460"/>
                    <a:gd name="connsiteX5" fmla="*/ 701 w 715"/>
                    <a:gd name="connsiteY5" fmla="*/ 868 h 2460"/>
                    <a:gd name="connsiteX6" fmla="*/ 711 w 715"/>
                    <a:gd name="connsiteY6" fmla="*/ 1054 h 2460"/>
                    <a:gd name="connsiteX7" fmla="*/ 715 w 715"/>
                    <a:gd name="connsiteY7" fmla="*/ 1243 h 2460"/>
                    <a:gd name="connsiteX8" fmla="*/ 712 w 715"/>
                    <a:gd name="connsiteY8" fmla="*/ 1430 h 2460"/>
                    <a:gd name="connsiteX9" fmla="*/ 701 w 715"/>
                    <a:gd name="connsiteY9" fmla="*/ 1615 h 2460"/>
                    <a:gd name="connsiteX10" fmla="*/ 684 w 715"/>
                    <a:gd name="connsiteY10" fmla="*/ 1797 h 2460"/>
                    <a:gd name="connsiteX11" fmla="*/ 661 w 715"/>
                    <a:gd name="connsiteY11" fmla="*/ 1979 h 2460"/>
                    <a:gd name="connsiteX12" fmla="*/ 630 w 715"/>
                    <a:gd name="connsiteY12" fmla="*/ 2157 h 2460"/>
                    <a:gd name="connsiteX13" fmla="*/ 593 w 715"/>
                    <a:gd name="connsiteY13" fmla="*/ 2333 h 2460"/>
                    <a:gd name="connsiteX14" fmla="*/ 0 w 715"/>
                    <a:gd name="connsiteY14" fmla="*/ 2460 h 2460"/>
                    <a:gd name="connsiteX15" fmla="*/ 15 w 715"/>
                    <a:gd name="connsiteY15" fmla="*/ 0 h 2460"/>
                    <a:gd name="connsiteX0" fmla="*/ 15 w 715"/>
                    <a:gd name="connsiteY0" fmla="*/ 0 h 2460"/>
                    <a:gd name="connsiteX1" fmla="*/ 590 w 715"/>
                    <a:gd name="connsiteY1" fmla="*/ 141 h 2460"/>
                    <a:gd name="connsiteX2" fmla="*/ 627 w 715"/>
                    <a:gd name="connsiteY2" fmla="*/ 319 h 2460"/>
                    <a:gd name="connsiteX3" fmla="*/ 659 w 715"/>
                    <a:gd name="connsiteY3" fmla="*/ 499 h 2460"/>
                    <a:gd name="connsiteX4" fmla="*/ 683 w 715"/>
                    <a:gd name="connsiteY4" fmla="*/ 683 h 2460"/>
                    <a:gd name="connsiteX5" fmla="*/ 701 w 715"/>
                    <a:gd name="connsiteY5" fmla="*/ 868 h 2460"/>
                    <a:gd name="connsiteX6" fmla="*/ 711 w 715"/>
                    <a:gd name="connsiteY6" fmla="*/ 1054 h 2460"/>
                    <a:gd name="connsiteX7" fmla="*/ 715 w 715"/>
                    <a:gd name="connsiteY7" fmla="*/ 1243 h 2460"/>
                    <a:gd name="connsiteX8" fmla="*/ 712 w 715"/>
                    <a:gd name="connsiteY8" fmla="*/ 1430 h 2460"/>
                    <a:gd name="connsiteX9" fmla="*/ 701 w 715"/>
                    <a:gd name="connsiteY9" fmla="*/ 1615 h 2460"/>
                    <a:gd name="connsiteX10" fmla="*/ 684 w 715"/>
                    <a:gd name="connsiteY10" fmla="*/ 1797 h 2460"/>
                    <a:gd name="connsiteX11" fmla="*/ 661 w 715"/>
                    <a:gd name="connsiteY11" fmla="*/ 1979 h 2460"/>
                    <a:gd name="connsiteX12" fmla="*/ 630 w 715"/>
                    <a:gd name="connsiteY12" fmla="*/ 2157 h 2460"/>
                    <a:gd name="connsiteX13" fmla="*/ 593 w 715"/>
                    <a:gd name="connsiteY13" fmla="*/ 2333 h 2460"/>
                    <a:gd name="connsiteX14" fmla="*/ 0 w 715"/>
                    <a:gd name="connsiteY14" fmla="*/ 2460 h 2460"/>
                    <a:gd name="connsiteX15" fmla="*/ 15 w 715"/>
                    <a:gd name="connsiteY15" fmla="*/ 0 h 2460"/>
                    <a:gd name="connsiteX0" fmla="*/ 15 w 715"/>
                    <a:gd name="connsiteY0" fmla="*/ 0 h 2460"/>
                    <a:gd name="connsiteX1" fmla="*/ 590 w 715"/>
                    <a:gd name="connsiteY1" fmla="*/ 141 h 2460"/>
                    <a:gd name="connsiteX2" fmla="*/ 627 w 715"/>
                    <a:gd name="connsiteY2" fmla="*/ 319 h 2460"/>
                    <a:gd name="connsiteX3" fmla="*/ 659 w 715"/>
                    <a:gd name="connsiteY3" fmla="*/ 499 h 2460"/>
                    <a:gd name="connsiteX4" fmla="*/ 683 w 715"/>
                    <a:gd name="connsiteY4" fmla="*/ 683 h 2460"/>
                    <a:gd name="connsiteX5" fmla="*/ 701 w 715"/>
                    <a:gd name="connsiteY5" fmla="*/ 868 h 2460"/>
                    <a:gd name="connsiteX6" fmla="*/ 711 w 715"/>
                    <a:gd name="connsiteY6" fmla="*/ 1054 h 2460"/>
                    <a:gd name="connsiteX7" fmla="*/ 715 w 715"/>
                    <a:gd name="connsiteY7" fmla="*/ 1243 h 2460"/>
                    <a:gd name="connsiteX8" fmla="*/ 712 w 715"/>
                    <a:gd name="connsiteY8" fmla="*/ 1430 h 2460"/>
                    <a:gd name="connsiteX9" fmla="*/ 701 w 715"/>
                    <a:gd name="connsiteY9" fmla="*/ 1615 h 2460"/>
                    <a:gd name="connsiteX10" fmla="*/ 684 w 715"/>
                    <a:gd name="connsiteY10" fmla="*/ 1797 h 2460"/>
                    <a:gd name="connsiteX11" fmla="*/ 661 w 715"/>
                    <a:gd name="connsiteY11" fmla="*/ 1979 h 2460"/>
                    <a:gd name="connsiteX12" fmla="*/ 630 w 715"/>
                    <a:gd name="connsiteY12" fmla="*/ 2157 h 2460"/>
                    <a:gd name="connsiteX13" fmla="*/ 593 w 715"/>
                    <a:gd name="connsiteY13" fmla="*/ 2333 h 2460"/>
                    <a:gd name="connsiteX14" fmla="*/ 0 w 715"/>
                    <a:gd name="connsiteY14" fmla="*/ 2460 h 2460"/>
                    <a:gd name="connsiteX15" fmla="*/ 15 w 715"/>
                    <a:gd name="connsiteY15" fmla="*/ 0 h 2460"/>
                    <a:gd name="connsiteX0" fmla="*/ 15 w 715"/>
                    <a:gd name="connsiteY0" fmla="*/ 0 h 2460"/>
                    <a:gd name="connsiteX1" fmla="*/ 590 w 715"/>
                    <a:gd name="connsiteY1" fmla="*/ 141 h 2460"/>
                    <a:gd name="connsiteX2" fmla="*/ 627 w 715"/>
                    <a:gd name="connsiteY2" fmla="*/ 319 h 2460"/>
                    <a:gd name="connsiteX3" fmla="*/ 659 w 715"/>
                    <a:gd name="connsiteY3" fmla="*/ 499 h 2460"/>
                    <a:gd name="connsiteX4" fmla="*/ 683 w 715"/>
                    <a:gd name="connsiteY4" fmla="*/ 683 h 2460"/>
                    <a:gd name="connsiteX5" fmla="*/ 701 w 715"/>
                    <a:gd name="connsiteY5" fmla="*/ 868 h 2460"/>
                    <a:gd name="connsiteX6" fmla="*/ 711 w 715"/>
                    <a:gd name="connsiteY6" fmla="*/ 1054 h 2460"/>
                    <a:gd name="connsiteX7" fmla="*/ 715 w 715"/>
                    <a:gd name="connsiteY7" fmla="*/ 1243 h 2460"/>
                    <a:gd name="connsiteX8" fmla="*/ 712 w 715"/>
                    <a:gd name="connsiteY8" fmla="*/ 1430 h 2460"/>
                    <a:gd name="connsiteX9" fmla="*/ 701 w 715"/>
                    <a:gd name="connsiteY9" fmla="*/ 1615 h 2460"/>
                    <a:gd name="connsiteX10" fmla="*/ 684 w 715"/>
                    <a:gd name="connsiteY10" fmla="*/ 1797 h 2460"/>
                    <a:gd name="connsiteX11" fmla="*/ 661 w 715"/>
                    <a:gd name="connsiteY11" fmla="*/ 1979 h 2460"/>
                    <a:gd name="connsiteX12" fmla="*/ 630 w 715"/>
                    <a:gd name="connsiteY12" fmla="*/ 2157 h 2460"/>
                    <a:gd name="connsiteX13" fmla="*/ 593 w 715"/>
                    <a:gd name="connsiteY13" fmla="*/ 2333 h 2460"/>
                    <a:gd name="connsiteX14" fmla="*/ 0 w 715"/>
                    <a:gd name="connsiteY14" fmla="*/ 2460 h 2460"/>
                    <a:gd name="connsiteX15" fmla="*/ 15 w 715"/>
                    <a:gd name="connsiteY15" fmla="*/ 0 h 2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15" h="2460">
                      <a:moveTo>
                        <a:pt x="15" y="0"/>
                      </a:moveTo>
                      <a:lnTo>
                        <a:pt x="590" y="141"/>
                      </a:lnTo>
                      <a:cubicBezTo>
                        <a:pt x="602" y="200"/>
                        <a:pt x="615" y="260"/>
                        <a:pt x="627" y="319"/>
                      </a:cubicBezTo>
                      <a:cubicBezTo>
                        <a:pt x="638" y="379"/>
                        <a:pt x="648" y="439"/>
                        <a:pt x="659" y="499"/>
                      </a:cubicBezTo>
                      <a:cubicBezTo>
                        <a:pt x="667" y="560"/>
                        <a:pt x="675" y="622"/>
                        <a:pt x="683" y="683"/>
                      </a:cubicBezTo>
                      <a:cubicBezTo>
                        <a:pt x="689" y="745"/>
                        <a:pt x="695" y="806"/>
                        <a:pt x="701" y="868"/>
                      </a:cubicBezTo>
                      <a:cubicBezTo>
                        <a:pt x="704" y="930"/>
                        <a:pt x="708" y="992"/>
                        <a:pt x="711" y="1054"/>
                      </a:cubicBezTo>
                      <a:cubicBezTo>
                        <a:pt x="712" y="1117"/>
                        <a:pt x="714" y="1180"/>
                        <a:pt x="715" y="1243"/>
                      </a:cubicBezTo>
                      <a:cubicBezTo>
                        <a:pt x="714" y="1305"/>
                        <a:pt x="713" y="1368"/>
                        <a:pt x="712" y="1430"/>
                      </a:cubicBezTo>
                      <a:cubicBezTo>
                        <a:pt x="708" y="1492"/>
                        <a:pt x="705" y="1553"/>
                        <a:pt x="701" y="1615"/>
                      </a:cubicBezTo>
                      <a:cubicBezTo>
                        <a:pt x="695" y="1676"/>
                        <a:pt x="690" y="1736"/>
                        <a:pt x="684" y="1797"/>
                      </a:cubicBezTo>
                      <a:cubicBezTo>
                        <a:pt x="676" y="1858"/>
                        <a:pt x="669" y="1918"/>
                        <a:pt x="661" y="1979"/>
                      </a:cubicBezTo>
                      <a:cubicBezTo>
                        <a:pt x="651" y="2038"/>
                        <a:pt x="640" y="2098"/>
                        <a:pt x="630" y="2157"/>
                      </a:cubicBezTo>
                      <a:cubicBezTo>
                        <a:pt x="618" y="2216"/>
                        <a:pt x="605" y="2274"/>
                        <a:pt x="593" y="2333"/>
                      </a:cubicBezTo>
                      <a:lnTo>
                        <a:pt x="0" y="2460"/>
                      </a:lnTo>
                      <a:cubicBezTo>
                        <a:pt x="197" y="1704"/>
                        <a:pt x="208" y="685"/>
                        <a:pt x="1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  <p:sp>
              <p:nvSpPr>
                <p:cNvPr id="1036" name="Freeform 12"/>
                <p:cNvSpPr>
                  <a:spLocks/>
                </p:cNvSpPr>
                <p:nvPr/>
              </p:nvSpPr>
              <p:spPr bwMode="auto">
                <a:xfrm>
                  <a:off x="1293813" y="1604963"/>
                  <a:ext cx="1193800" cy="3924300"/>
                </a:xfrm>
                <a:custGeom>
                  <a:avLst/>
                  <a:gdLst/>
                  <a:ahLst/>
                  <a:cxnLst>
                    <a:cxn ang="0">
                      <a:pos x="159" y="0"/>
                    </a:cxn>
                    <a:cxn ang="0">
                      <a:pos x="752" y="142"/>
                    </a:cxn>
                    <a:cxn ang="0">
                      <a:pos x="709" y="320"/>
                    </a:cxn>
                    <a:cxn ang="0">
                      <a:pos x="673" y="499"/>
                    </a:cxn>
                    <a:cxn ang="0">
                      <a:pos x="645" y="683"/>
                    </a:cxn>
                    <a:cxn ang="0">
                      <a:pos x="625" y="867"/>
                    </a:cxn>
                    <a:cxn ang="0">
                      <a:pos x="613" y="1055"/>
                    </a:cxn>
                    <a:cxn ang="0">
                      <a:pos x="609" y="1244"/>
                    </a:cxn>
                    <a:cxn ang="0">
                      <a:pos x="613" y="1432"/>
                    </a:cxn>
                    <a:cxn ang="0">
                      <a:pos x="624" y="1617"/>
                    </a:cxn>
                    <a:cxn ang="0">
                      <a:pos x="645" y="1800"/>
                    </a:cxn>
                    <a:cxn ang="0">
                      <a:pos x="671" y="1980"/>
                    </a:cxn>
                    <a:cxn ang="0">
                      <a:pos x="706" y="2159"/>
                    </a:cxn>
                    <a:cxn ang="0">
                      <a:pos x="747" y="2334"/>
                    </a:cxn>
                    <a:cxn ang="0">
                      <a:pos x="155" y="2472"/>
                    </a:cxn>
                    <a:cxn ang="0">
                      <a:pos x="115" y="2302"/>
                    </a:cxn>
                    <a:cxn ang="0">
                      <a:pos x="80" y="2131"/>
                    </a:cxn>
                    <a:cxn ang="0">
                      <a:pos x="51" y="1958"/>
                    </a:cxn>
                    <a:cxn ang="0">
                      <a:pos x="29" y="1782"/>
                    </a:cxn>
                    <a:cxn ang="0">
                      <a:pos x="12" y="1604"/>
                    </a:cxn>
                    <a:cxn ang="0">
                      <a:pos x="3" y="1425"/>
                    </a:cxn>
                    <a:cxn ang="0">
                      <a:pos x="0" y="1244"/>
                    </a:cxn>
                    <a:cxn ang="0">
                      <a:pos x="3" y="1061"/>
                    </a:cxn>
                    <a:cxn ang="0">
                      <a:pos x="14" y="879"/>
                    </a:cxn>
                    <a:cxn ang="0">
                      <a:pos x="31" y="699"/>
                    </a:cxn>
                    <a:cxn ang="0">
                      <a:pos x="53" y="521"/>
                    </a:cxn>
                    <a:cxn ang="0">
                      <a:pos x="82" y="345"/>
                    </a:cxn>
                    <a:cxn ang="0">
                      <a:pos x="118" y="171"/>
                    </a:cxn>
                    <a:cxn ang="0">
                      <a:pos x="159" y="0"/>
                    </a:cxn>
                  </a:cxnLst>
                  <a:rect l="0" t="0" r="r" b="b"/>
                  <a:pathLst>
                    <a:path w="752" h="2472">
                      <a:moveTo>
                        <a:pt x="159" y="0"/>
                      </a:moveTo>
                      <a:lnTo>
                        <a:pt x="752" y="142"/>
                      </a:lnTo>
                      <a:lnTo>
                        <a:pt x="709" y="320"/>
                      </a:lnTo>
                      <a:lnTo>
                        <a:pt x="673" y="499"/>
                      </a:lnTo>
                      <a:lnTo>
                        <a:pt x="645" y="683"/>
                      </a:lnTo>
                      <a:lnTo>
                        <a:pt x="625" y="867"/>
                      </a:lnTo>
                      <a:lnTo>
                        <a:pt x="613" y="1055"/>
                      </a:lnTo>
                      <a:lnTo>
                        <a:pt x="609" y="1244"/>
                      </a:lnTo>
                      <a:lnTo>
                        <a:pt x="613" y="1432"/>
                      </a:lnTo>
                      <a:lnTo>
                        <a:pt x="624" y="1617"/>
                      </a:lnTo>
                      <a:lnTo>
                        <a:pt x="645" y="1800"/>
                      </a:lnTo>
                      <a:lnTo>
                        <a:pt x="671" y="1980"/>
                      </a:lnTo>
                      <a:lnTo>
                        <a:pt x="706" y="2159"/>
                      </a:lnTo>
                      <a:lnTo>
                        <a:pt x="747" y="2334"/>
                      </a:lnTo>
                      <a:lnTo>
                        <a:pt x="155" y="2472"/>
                      </a:lnTo>
                      <a:lnTo>
                        <a:pt x="115" y="2302"/>
                      </a:lnTo>
                      <a:lnTo>
                        <a:pt x="80" y="2131"/>
                      </a:lnTo>
                      <a:lnTo>
                        <a:pt x="51" y="1958"/>
                      </a:lnTo>
                      <a:lnTo>
                        <a:pt x="29" y="1782"/>
                      </a:lnTo>
                      <a:lnTo>
                        <a:pt x="12" y="1604"/>
                      </a:lnTo>
                      <a:lnTo>
                        <a:pt x="3" y="1425"/>
                      </a:lnTo>
                      <a:lnTo>
                        <a:pt x="0" y="1244"/>
                      </a:lnTo>
                      <a:lnTo>
                        <a:pt x="3" y="1061"/>
                      </a:lnTo>
                      <a:lnTo>
                        <a:pt x="14" y="879"/>
                      </a:lnTo>
                      <a:lnTo>
                        <a:pt x="31" y="699"/>
                      </a:lnTo>
                      <a:lnTo>
                        <a:pt x="53" y="521"/>
                      </a:lnTo>
                      <a:lnTo>
                        <a:pt x="82" y="345"/>
                      </a:lnTo>
                      <a:lnTo>
                        <a:pt x="118" y="171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2">
                        <a:lumMod val="50000"/>
                      </a:schemeClr>
                    </a:gs>
                    <a:gs pos="55000">
                      <a:schemeClr val="tx2">
                        <a:lumMod val="60000"/>
                        <a:lumOff val="40000"/>
                        <a:alpha val="56000"/>
                      </a:schemeClr>
                    </a:gs>
                    <a:gs pos="100000">
                      <a:srgbClr val="0D1F35"/>
                    </a:gs>
                  </a:gsLst>
                  <a:lin ang="54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</p:grpSp>
          <p:grpSp>
            <p:nvGrpSpPr>
              <p:cNvPr id="12" name="Group 20"/>
              <p:cNvGrpSpPr/>
              <p:nvPr/>
            </p:nvGrpSpPr>
            <p:grpSpPr>
              <a:xfrm>
                <a:off x="2506663" y="1873249"/>
                <a:ext cx="1354137" cy="3379789"/>
                <a:chOff x="2506663" y="1873249"/>
                <a:chExt cx="1354137" cy="3379789"/>
              </a:xfrm>
            </p:grpSpPr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2724150" y="1873249"/>
                  <a:ext cx="1136650" cy="3378201"/>
                </a:xfrm>
                <a:custGeom>
                  <a:avLst/>
                  <a:gdLst>
                    <a:gd name="connsiteX0" fmla="*/ 96 w 843"/>
                    <a:gd name="connsiteY0" fmla="*/ 0 h 1832"/>
                    <a:gd name="connsiteX1" fmla="*/ 740 w 843"/>
                    <a:gd name="connsiteY1" fmla="*/ 0 h 1832"/>
                    <a:gd name="connsiteX2" fmla="*/ 778 w 843"/>
                    <a:gd name="connsiteY2" fmla="*/ 179 h 1832"/>
                    <a:gd name="connsiteX3" fmla="*/ 806 w 843"/>
                    <a:gd name="connsiteY3" fmla="*/ 360 h 1832"/>
                    <a:gd name="connsiteX4" fmla="*/ 826 w 843"/>
                    <a:gd name="connsiteY4" fmla="*/ 545 h 1832"/>
                    <a:gd name="connsiteX5" fmla="*/ 839 w 843"/>
                    <a:gd name="connsiteY5" fmla="*/ 731 h 1832"/>
                    <a:gd name="connsiteX6" fmla="*/ 843 w 843"/>
                    <a:gd name="connsiteY6" fmla="*/ 920 h 1832"/>
                    <a:gd name="connsiteX7" fmla="*/ 839 w 843"/>
                    <a:gd name="connsiteY7" fmla="*/ 1107 h 1832"/>
                    <a:gd name="connsiteX8" fmla="*/ 826 w 843"/>
                    <a:gd name="connsiteY8" fmla="*/ 1292 h 1832"/>
                    <a:gd name="connsiteX9" fmla="*/ 807 w 843"/>
                    <a:gd name="connsiteY9" fmla="*/ 1475 h 1832"/>
                    <a:gd name="connsiteX10" fmla="*/ 779 w 843"/>
                    <a:gd name="connsiteY10" fmla="*/ 1654 h 1832"/>
                    <a:gd name="connsiteX11" fmla="*/ 743 w 843"/>
                    <a:gd name="connsiteY11" fmla="*/ 1832 h 1832"/>
                    <a:gd name="connsiteX12" fmla="*/ 97 w 843"/>
                    <a:gd name="connsiteY12" fmla="*/ 1832 h 1832"/>
                    <a:gd name="connsiteX13" fmla="*/ 133 w 843"/>
                    <a:gd name="connsiteY13" fmla="*/ 1685 h 1832"/>
                    <a:gd name="connsiteX14" fmla="*/ 163 w 843"/>
                    <a:gd name="connsiteY14" fmla="*/ 1536 h 1832"/>
                    <a:gd name="connsiteX15" fmla="*/ 187 w 843"/>
                    <a:gd name="connsiteY15" fmla="*/ 1385 h 1832"/>
                    <a:gd name="connsiteX16" fmla="*/ 204 w 843"/>
                    <a:gd name="connsiteY16" fmla="*/ 1232 h 1832"/>
                    <a:gd name="connsiteX17" fmla="*/ 215 w 843"/>
                    <a:gd name="connsiteY17" fmla="*/ 1077 h 1832"/>
                    <a:gd name="connsiteX18" fmla="*/ 218 w 843"/>
                    <a:gd name="connsiteY18" fmla="*/ 920 h 1832"/>
                    <a:gd name="connsiteX19" fmla="*/ 213 w 843"/>
                    <a:gd name="connsiteY19" fmla="*/ 762 h 1832"/>
                    <a:gd name="connsiteX20" fmla="*/ 204 w 843"/>
                    <a:gd name="connsiteY20" fmla="*/ 605 h 1832"/>
                    <a:gd name="connsiteX21" fmla="*/ 186 w 843"/>
                    <a:gd name="connsiteY21" fmla="*/ 450 h 1832"/>
                    <a:gd name="connsiteX22" fmla="*/ 162 w 843"/>
                    <a:gd name="connsiteY22" fmla="*/ 299 h 1832"/>
                    <a:gd name="connsiteX23" fmla="*/ 96 w 843"/>
                    <a:gd name="connsiteY23" fmla="*/ 0 h 1832"/>
                    <a:gd name="connsiteX0" fmla="*/ 92 w 839"/>
                    <a:gd name="connsiteY0" fmla="*/ 0 h 1832"/>
                    <a:gd name="connsiteX1" fmla="*/ 736 w 839"/>
                    <a:gd name="connsiteY1" fmla="*/ 0 h 1832"/>
                    <a:gd name="connsiteX2" fmla="*/ 774 w 839"/>
                    <a:gd name="connsiteY2" fmla="*/ 179 h 1832"/>
                    <a:gd name="connsiteX3" fmla="*/ 802 w 839"/>
                    <a:gd name="connsiteY3" fmla="*/ 360 h 1832"/>
                    <a:gd name="connsiteX4" fmla="*/ 822 w 839"/>
                    <a:gd name="connsiteY4" fmla="*/ 545 h 1832"/>
                    <a:gd name="connsiteX5" fmla="*/ 835 w 839"/>
                    <a:gd name="connsiteY5" fmla="*/ 731 h 1832"/>
                    <a:gd name="connsiteX6" fmla="*/ 839 w 839"/>
                    <a:gd name="connsiteY6" fmla="*/ 920 h 1832"/>
                    <a:gd name="connsiteX7" fmla="*/ 835 w 839"/>
                    <a:gd name="connsiteY7" fmla="*/ 1107 h 1832"/>
                    <a:gd name="connsiteX8" fmla="*/ 822 w 839"/>
                    <a:gd name="connsiteY8" fmla="*/ 1292 h 1832"/>
                    <a:gd name="connsiteX9" fmla="*/ 803 w 839"/>
                    <a:gd name="connsiteY9" fmla="*/ 1475 h 1832"/>
                    <a:gd name="connsiteX10" fmla="*/ 775 w 839"/>
                    <a:gd name="connsiteY10" fmla="*/ 1654 h 1832"/>
                    <a:gd name="connsiteX11" fmla="*/ 739 w 839"/>
                    <a:gd name="connsiteY11" fmla="*/ 1832 h 1832"/>
                    <a:gd name="connsiteX12" fmla="*/ 93 w 839"/>
                    <a:gd name="connsiteY12" fmla="*/ 1832 h 1832"/>
                    <a:gd name="connsiteX13" fmla="*/ 129 w 839"/>
                    <a:gd name="connsiteY13" fmla="*/ 1685 h 1832"/>
                    <a:gd name="connsiteX14" fmla="*/ 159 w 839"/>
                    <a:gd name="connsiteY14" fmla="*/ 1536 h 1832"/>
                    <a:gd name="connsiteX15" fmla="*/ 183 w 839"/>
                    <a:gd name="connsiteY15" fmla="*/ 1385 h 1832"/>
                    <a:gd name="connsiteX16" fmla="*/ 200 w 839"/>
                    <a:gd name="connsiteY16" fmla="*/ 1232 h 1832"/>
                    <a:gd name="connsiteX17" fmla="*/ 211 w 839"/>
                    <a:gd name="connsiteY17" fmla="*/ 1077 h 1832"/>
                    <a:gd name="connsiteX18" fmla="*/ 214 w 839"/>
                    <a:gd name="connsiteY18" fmla="*/ 920 h 1832"/>
                    <a:gd name="connsiteX19" fmla="*/ 209 w 839"/>
                    <a:gd name="connsiteY19" fmla="*/ 762 h 1832"/>
                    <a:gd name="connsiteX20" fmla="*/ 200 w 839"/>
                    <a:gd name="connsiteY20" fmla="*/ 605 h 1832"/>
                    <a:gd name="connsiteX21" fmla="*/ 182 w 839"/>
                    <a:gd name="connsiteY21" fmla="*/ 450 h 1832"/>
                    <a:gd name="connsiteX22" fmla="*/ 92 w 839"/>
                    <a:gd name="connsiteY22" fmla="*/ 0 h 1832"/>
                    <a:gd name="connsiteX0" fmla="*/ 89 w 836"/>
                    <a:gd name="connsiteY0" fmla="*/ 0 h 1832"/>
                    <a:gd name="connsiteX1" fmla="*/ 733 w 836"/>
                    <a:gd name="connsiteY1" fmla="*/ 0 h 1832"/>
                    <a:gd name="connsiteX2" fmla="*/ 771 w 836"/>
                    <a:gd name="connsiteY2" fmla="*/ 179 h 1832"/>
                    <a:gd name="connsiteX3" fmla="*/ 799 w 836"/>
                    <a:gd name="connsiteY3" fmla="*/ 360 h 1832"/>
                    <a:gd name="connsiteX4" fmla="*/ 819 w 836"/>
                    <a:gd name="connsiteY4" fmla="*/ 545 h 1832"/>
                    <a:gd name="connsiteX5" fmla="*/ 832 w 836"/>
                    <a:gd name="connsiteY5" fmla="*/ 731 h 1832"/>
                    <a:gd name="connsiteX6" fmla="*/ 836 w 836"/>
                    <a:gd name="connsiteY6" fmla="*/ 920 h 1832"/>
                    <a:gd name="connsiteX7" fmla="*/ 832 w 836"/>
                    <a:gd name="connsiteY7" fmla="*/ 1107 h 1832"/>
                    <a:gd name="connsiteX8" fmla="*/ 819 w 836"/>
                    <a:gd name="connsiteY8" fmla="*/ 1292 h 1832"/>
                    <a:gd name="connsiteX9" fmla="*/ 800 w 836"/>
                    <a:gd name="connsiteY9" fmla="*/ 1475 h 1832"/>
                    <a:gd name="connsiteX10" fmla="*/ 772 w 836"/>
                    <a:gd name="connsiteY10" fmla="*/ 1654 h 1832"/>
                    <a:gd name="connsiteX11" fmla="*/ 736 w 836"/>
                    <a:gd name="connsiteY11" fmla="*/ 1832 h 1832"/>
                    <a:gd name="connsiteX12" fmla="*/ 90 w 836"/>
                    <a:gd name="connsiteY12" fmla="*/ 1832 h 1832"/>
                    <a:gd name="connsiteX13" fmla="*/ 126 w 836"/>
                    <a:gd name="connsiteY13" fmla="*/ 1685 h 1832"/>
                    <a:gd name="connsiteX14" fmla="*/ 156 w 836"/>
                    <a:gd name="connsiteY14" fmla="*/ 1536 h 1832"/>
                    <a:gd name="connsiteX15" fmla="*/ 180 w 836"/>
                    <a:gd name="connsiteY15" fmla="*/ 1385 h 1832"/>
                    <a:gd name="connsiteX16" fmla="*/ 197 w 836"/>
                    <a:gd name="connsiteY16" fmla="*/ 1232 h 1832"/>
                    <a:gd name="connsiteX17" fmla="*/ 208 w 836"/>
                    <a:gd name="connsiteY17" fmla="*/ 1077 h 1832"/>
                    <a:gd name="connsiteX18" fmla="*/ 211 w 836"/>
                    <a:gd name="connsiteY18" fmla="*/ 920 h 1832"/>
                    <a:gd name="connsiteX19" fmla="*/ 206 w 836"/>
                    <a:gd name="connsiteY19" fmla="*/ 762 h 1832"/>
                    <a:gd name="connsiteX20" fmla="*/ 197 w 836"/>
                    <a:gd name="connsiteY20" fmla="*/ 605 h 1832"/>
                    <a:gd name="connsiteX21" fmla="*/ 89 w 836"/>
                    <a:gd name="connsiteY21" fmla="*/ 0 h 1832"/>
                    <a:gd name="connsiteX0" fmla="*/ 88 w 835"/>
                    <a:gd name="connsiteY0" fmla="*/ 0 h 1832"/>
                    <a:gd name="connsiteX1" fmla="*/ 732 w 835"/>
                    <a:gd name="connsiteY1" fmla="*/ 0 h 1832"/>
                    <a:gd name="connsiteX2" fmla="*/ 770 w 835"/>
                    <a:gd name="connsiteY2" fmla="*/ 179 h 1832"/>
                    <a:gd name="connsiteX3" fmla="*/ 798 w 835"/>
                    <a:gd name="connsiteY3" fmla="*/ 360 h 1832"/>
                    <a:gd name="connsiteX4" fmla="*/ 818 w 835"/>
                    <a:gd name="connsiteY4" fmla="*/ 545 h 1832"/>
                    <a:gd name="connsiteX5" fmla="*/ 831 w 835"/>
                    <a:gd name="connsiteY5" fmla="*/ 731 h 1832"/>
                    <a:gd name="connsiteX6" fmla="*/ 835 w 835"/>
                    <a:gd name="connsiteY6" fmla="*/ 920 h 1832"/>
                    <a:gd name="connsiteX7" fmla="*/ 831 w 835"/>
                    <a:gd name="connsiteY7" fmla="*/ 1107 h 1832"/>
                    <a:gd name="connsiteX8" fmla="*/ 818 w 835"/>
                    <a:gd name="connsiteY8" fmla="*/ 1292 h 1832"/>
                    <a:gd name="connsiteX9" fmla="*/ 799 w 835"/>
                    <a:gd name="connsiteY9" fmla="*/ 1475 h 1832"/>
                    <a:gd name="connsiteX10" fmla="*/ 771 w 835"/>
                    <a:gd name="connsiteY10" fmla="*/ 1654 h 1832"/>
                    <a:gd name="connsiteX11" fmla="*/ 735 w 835"/>
                    <a:gd name="connsiteY11" fmla="*/ 1832 h 1832"/>
                    <a:gd name="connsiteX12" fmla="*/ 89 w 835"/>
                    <a:gd name="connsiteY12" fmla="*/ 1832 h 1832"/>
                    <a:gd name="connsiteX13" fmla="*/ 125 w 835"/>
                    <a:gd name="connsiteY13" fmla="*/ 1685 h 1832"/>
                    <a:gd name="connsiteX14" fmla="*/ 155 w 835"/>
                    <a:gd name="connsiteY14" fmla="*/ 1536 h 1832"/>
                    <a:gd name="connsiteX15" fmla="*/ 179 w 835"/>
                    <a:gd name="connsiteY15" fmla="*/ 1385 h 1832"/>
                    <a:gd name="connsiteX16" fmla="*/ 196 w 835"/>
                    <a:gd name="connsiteY16" fmla="*/ 1232 h 1832"/>
                    <a:gd name="connsiteX17" fmla="*/ 207 w 835"/>
                    <a:gd name="connsiteY17" fmla="*/ 1077 h 1832"/>
                    <a:gd name="connsiteX18" fmla="*/ 210 w 835"/>
                    <a:gd name="connsiteY18" fmla="*/ 920 h 1832"/>
                    <a:gd name="connsiteX19" fmla="*/ 205 w 835"/>
                    <a:gd name="connsiteY19" fmla="*/ 762 h 1832"/>
                    <a:gd name="connsiteX20" fmla="*/ 88 w 835"/>
                    <a:gd name="connsiteY20" fmla="*/ 0 h 1832"/>
                    <a:gd name="connsiteX0" fmla="*/ 87 w 834"/>
                    <a:gd name="connsiteY0" fmla="*/ 0 h 1832"/>
                    <a:gd name="connsiteX1" fmla="*/ 731 w 834"/>
                    <a:gd name="connsiteY1" fmla="*/ 0 h 1832"/>
                    <a:gd name="connsiteX2" fmla="*/ 769 w 834"/>
                    <a:gd name="connsiteY2" fmla="*/ 179 h 1832"/>
                    <a:gd name="connsiteX3" fmla="*/ 797 w 834"/>
                    <a:gd name="connsiteY3" fmla="*/ 360 h 1832"/>
                    <a:gd name="connsiteX4" fmla="*/ 817 w 834"/>
                    <a:gd name="connsiteY4" fmla="*/ 545 h 1832"/>
                    <a:gd name="connsiteX5" fmla="*/ 830 w 834"/>
                    <a:gd name="connsiteY5" fmla="*/ 731 h 1832"/>
                    <a:gd name="connsiteX6" fmla="*/ 834 w 834"/>
                    <a:gd name="connsiteY6" fmla="*/ 920 h 1832"/>
                    <a:gd name="connsiteX7" fmla="*/ 830 w 834"/>
                    <a:gd name="connsiteY7" fmla="*/ 1107 h 1832"/>
                    <a:gd name="connsiteX8" fmla="*/ 817 w 834"/>
                    <a:gd name="connsiteY8" fmla="*/ 1292 h 1832"/>
                    <a:gd name="connsiteX9" fmla="*/ 798 w 834"/>
                    <a:gd name="connsiteY9" fmla="*/ 1475 h 1832"/>
                    <a:gd name="connsiteX10" fmla="*/ 770 w 834"/>
                    <a:gd name="connsiteY10" fmla="*/ 1654 h 1832"/>
                    <a:gd name="connsiteX11" fmla="*/ 734 w 834"/>
                    <a:gd name="connsiteY11" fmla="*/ 1832 h 1832"/>
                    <a:gd name="connsiteX12" fmla="*/ 88 w 834"/>
                    <a:gd name="connsiteY12" fmla="*/ 1832 h 1832"/>
                    <a:gd name="connsiteX13" fmla="*/ 124 w 834"/>
                    <a:gd name="connsiteY13" fmla="*/ 1685 h 1832"/>
                    <a:gd name="connsiteX14" fmla="*/ 154 w 834"/>
                    <a:gd name="connsiteY14" fmla="*/ 1536 h 1832"/>
                    <a:gd name="connsiteX15" fmla="*/ 178 w 834"/>
                    <a:gd name="connsiteY15" fmla="*/ 1385 h 1832"/>
                    <a:gd name="connsiteX16" fmla="*/ 195 w 834"/>
                    <a:gd name="connsiteY16" fmla="*/ 1232 h 1832"/>
                    <a:gd name="connsiteX17" fmla="*/ 206 w 834"/>
                    <a:gd name="connsiteY17" fmla="*/ 1077 h 1832"/>
                    <a:gd name="connsiteX18" fmla="*/ 209 w 834"/>
                    <a:gd name="connsiteY18" fmla="*/ 920 h 1832"/>
                    <a:gd name="connsiteX19" fmla="*/ 87 w 834"/>
                    <a:gd name="connsiteY19" fmla="*/ 0 h 1832"/>
                    <a:gd name="connsiteX0" fmla="*/ 87 w 834"/>
                    <a:gd name="connsiteY0" fmla="*/ 0 h 1832"/>
                    <a:gd name="connsiteX1" fmla="*/ 731 w 834"/>
                    <a:gd name="connsiteY1" fmla="*/ 0 h 1832"/>
                    <a:gd name="connsiteX2" fmla="*/ 769 w 834"/>
                    <a:gd name="connsiteY2" fmla="*/ 179 h 1832"/>
                    <a:gd name="connsiteX3" fmla="*/ 797 w 834"/>
                    <a:gd name="connsiteY3" fmla="*/ 360 h 1832"/>
                    <a:gd name="connsiteX4" fmla="*/ 817 w 834"/>
                    <a:gd name="connsiteY4" fmla="*/ 545 h 1832"/>
                    <a:gd name="connsiteX5" fmla="*/ 830 w 834"/>
                    <a:gd name="connsiteY5" fmla="*/ 731 h 1832"/>
                    <a:gd name="connsiteX6" fmla="*/ 834 w 834"/>
                    <a:gd name="connsiteY6" fmla="*/ 920 h 1832"/>
                    <a:gd name="connsiteX7" fmla="*/ 830 w 834"/>
                    <a:gd name="connsiteY7" fmla="*/ 1107 h 1832"/>
                    <a:gd name="connsiteX8" fmla="*/ 817 w 834"/>
                    <a:gd name="connsiteY8" fmla="*/ 1292 h 1832"/>
                    <a:gd name="connsiteX9" fmla="*/ 798 w 834"/>
                    <a:gd name="connsiteY9" fmla="*/ 1475 h 1832"/>
                    <a:gd name="connsiteX10" fmla="*/ 770 w 834"/>
                    <a:gd name="connsiteY10" fmla="*/ 1654 h 1832"/>
                    <a:gd name="connsiteX11" fmla="*/ 734 w 834"/>
                    <a:gd name="connsiteY11" fmla="*/ 1832 h 1832"/>
                    <a:gd name="connsiteX12" fmla="*/ 88 w 834"/>
                    <a:gd name="connsiteY12" fmla="*/ 1832 h 1832"/>
                    <a:gd name="connsiteX13" fmla="*/ 124 w 834"/>
                    <a:gd name="connsiteY13" fmla="*/ 1685 h 1832"/>
                    <a:gd name="connsiteX14" fmla="*/ 154 w 834"/>
                    <a:gd name="connsiteY14" fmla="*/ 1536 h 1832"/>
                    <a:gd name="connsiteX15" fmla="*/ 178 w 834"/>
                    <a:gd name="connsiteY15" fmla="*/ 1385 h 1832"/>
                    <a:gd name="connsiteX16" fmla="*/ 195 w 834"/>
                    <a:gd name="connsiteY16" fmla="*/ 1232 h 1832"/>
                    <a:gd name="connsiteX17" fmla="*/ 206 w 834"/>
                    <a:gd name="connsiteY17" fmla="*/ 1077 h 1832"/>
                    <a:gd name="connsiteX18" fmla="*/ 87 w 834"/>
                    <a:gd name="connsiteY18" fmla="*/ 0 h 1832"/>
                    <a:gd name="connsiteX0" fmla="*/ 89 w 836"/>
                    <a:gd name="connsiteY0" fmla="*/ 0 h 1832"/>
                    <a:gd name="connsiteX1" fmla="*/ 733 w 836"/>
                    <a:gd name="connsiteY1" fmla="*/ 0 h 1832"/>
                    <a:gd name="connsiteX2" fmla="*/ 771 w 836"/>
                    <a:gd name="connsiteY2" fmla="*/ 179 h 1832"/>
                    <a:gd name="connsiteX3" fmla="*/ 799 w 836"/>
                    <a:gd name="connsiteY3" fmla="*/ 360 h 1832"/>
                    <a:gd name="connsiteX4" fmla="*/ 819 w 836"/>
                    <a:gd name="connsiteY4" fmla="*/ 545 h 1832"/>
                    <a:gd name="connsiteX5" fmla="*/ 832 w 836"/>
                    <a:gd name="connsiteY5" fmla="*/ 731 h 1832"/>
                    <a:gd name="connsiteX6" fmla="*/ 836 w 836"/>
                    <a:gd name="connsiteY6" fmla="*/ 920 h 1832"/>
                    <a:gd name="connsiteX7" fmla="*/ 832 w 836"/>
                    <a:gd name="connsiteY7" fmla="*/ 1107 h 1832"/>
                    <a:gd name="connsiteX8" fmla="*/ 819 w 836"/>
                    <a:gd name="connsiteY8" fmla="*/ 1292 h 1832"/>
                    <a:gd name="connsiteX9" fmla="*/ 800 w 836"/>
                    <a:gd name="connsiteY9" fmla="*/ 1475 h 1832"/>
                    <a:gd name="connsiteX10" fmla="*/ 772 w 836"/>
                    <a:gd name="connsiteY10" fmla="*/ 1654 h 1832"/>
                    <a:gd name="connsiteX11" fmla="*/ 736 w 836"/>
                    <a:gd name="connsiteY11" fmla="*/ 1832 h 1832"/>
                    <a:gd name="connsiteX12" fmla="*/ 90 w 836"/>
                    <a:gd name="connsiteY12" fmla="*/ 1832 h 1832"/>
                    <a:gd name="connsiteX13" fmla="*/ 126 w 836"/>
                    <a:gd name="connsiteY13" fmla="*/ 1685 h 1832"/>
                    <a:gd name="connsiteX14" fmla="*/ 156 w 836"/>
                    <a:gd name="connsiteY14" fmla="*/ 1536 h 1832"/>
                    <a:gd name="connsiteX15" fmla="*/ 180 w 836"/>
                    <a:gd name="connsiteY15" fmla="*/ 1385 h 1832"/>
                    <a:gd name="connsiteX16" fmla="*/ 197 w 836"/>
                    <a:gd name="connsiteY16" fmla="*/ 1232 h 1832"/>
                    <a:gd name="connsiteX17" fmla="*/ 89 w 836"/>
                    <a:gd name="connsiteY17" fmla="*/ 0 h 1832"/>
                    <a:gd name="connsiteX0" fmla="*/ 92 w 839"/>
                    <a:gd name="connsiteY0" fmla="*/ 0 h 1832"/>
                    <a:gd name="connsiteX1" fmla="*/ 736 w 839"/>
                    <a:gd name="connsiteY1" fmla="*/ 0 h 1832"/>
                    <a:gd name="connsiteX2" fmla="*/ 774 w 839"/>
                    <a:gd name="connsiteY2" fmla="*/ 179 h 1832"/>
                    <a:gd name="connsiteX3" fmla="*/ 802 w 839"/>
                    <a:gd name="connsiteY3" fmla="*/ 360 h 1832"/>
                    <a:gd name="connsiteX4" fmla="*/ 822 w 839"/>
                    <a:gd name="connsiteY4" fmla="*/ 545 h 1832"/>
                    <a:gd name="connsiteX5" fmla="*/ 835 w 839"/>
                    <a:gd name="connsiteY5" fmla="*/ 731 h 1832"/>
                    <a:gd name="connsiteX6" fmla="*/ 839 w 839"/>
                    <a:gd name="connsiteY6" fmla="*/ 920 h 1832"/>
                    <a:gd name="connsiteX7" fmla="*/ 835 w 839"/>
                    <a:gd name="connsiteY7" fmla="*/ 1107 h 1832"/>
                    <a:gd name="connsiteX8" fmla="*/ 822 w 839"/>
                    <a:gd name="connsiteY8" fmla="*/ 1292 h 1832"/>
                    <a:gd name="connsiteX9" fmla="*/ 803 w 839"/>
                    <a:gd name="connsiteY9" fmla="*/ 1475 h 1832"/>
                    <a:gd name="connsiteX10" fmla="*/ 775 w 839"/>
                    <a:gd name="connsiteY10" fmla="*/ 1654 h 1832"/>
                    <a:gd name="connsiteX11" fmla="*/ 739 w 839"/>
                    <a:gd name="connsiteY11" fmla="*/ 1832 h 1832"/>
                    <a:gd name="connsiteX12" fmla="*/ 93 w 839"/>
                    <a:gd name="connsiteY12" fmla="*/ 1832 h 1832"/>
                    <a:gd name="connsiteX13" fmla="*/ 129 w 839"/>
                    <a:gd name="connsiteY13" fmla="*/ 1685 h 1832"/>
                    <a:gd name="connsiteX14" fmla="*/ 159 w 839"/>
                    <a:gd name="connsiteY14" fmla="*/ 1536 h 1832"/>
                    <a:gd name="connsiteX15" fmla="*/ 183 w 839"/>
                    <a:gd name="connsiteY15" fmla="*/ 1385 h 1832"/>
                    <a:gd name="connsiteX16" fmla="*/ 92 w 839"/>
                    <a:gd name="connsiteY16" fmla="*/ 0 h 1832"/>
                    <a:gd name="connsiteX0" fmla="*/ 96 w 843"/>
                    <a:gd name="connsiteY0" fmla="*/ 0 h 1832"/>
                    <a:gd name="connsiteX1" fmla="*/ 740 w 843"/>
                    <a:gd name="connsiteY1" fmla="*/ 0 h 1832"/>
                    <a:gd name="connsiteX2" fmla="*/ 778 w 843"/>
                    <a:gd name="connsiteY2" fmla="*/ 179 h 1832"/>
                    <a:gd name="connsiteX3" fmla="*/ 806 w 843"/>
                    <a:gd name="connsiteY3" fmla="*/ 360 h 1832"/>
                    <a:gd name="connsiteX4" fmla="*/ 826 w 843"/>
                    <a:gd name="connsiteY4" fmla="*/ 545 h 1832"/>
                    <a:gd name="connsiteX5" fmla="*/ 839 w 843"/>
                    <a:gd name="connsiteY5" fmla="*/ 731 h 1832"/>
                    <a:gd name="connsiteX6" fmla="*/ 843 w 843"/>
                    <a:gd name="connsiteY6" fmla="*/ 920 h 1832"/>
                    <a:gd name="connsiteX7" fmla="*/ 839 w 843"/>
                    <a:gd name="connsiteY7" fmla="*/ 1107 h 1832"/>
                    <a:gd name="connsiteX8" fmla="*/ 826 w 843"/>
                    <a:gd name="connsiteY8" fmla="*/ 1292 h 1832"/>
                    <a:gd name="connsiteX9" fmla="*/ 807 w 843"/>
                    <a:gd name="connsiteY9" fmla="*/ 1475 h 1832"/>
                    <a:gd name="connsiteX10" fmla="*/ 779 w 843"/>
                    <a:gd name="connsiteY10" fmla="*/ 1654 h 1832"/>
                    <a:gd name="connsiteX11" fmla="*/ 743 w 843"/>
                    <a:gd name="connsiteY11" fmla="*/ 1832 h 1832"/>
                    <a:gd name="connsiteX12" fmla="*/ 97 w 843"/>
                    <a:gd name="connsiteY12" fmla="*/ 1832 h 1832"/>
                    <a:gd name="connsiteX13" fmla="*/ 133 w 843"/>
                    <a:gd name="connsiteY13" fmla="*/ 1685 h 1832"/>
                    <a:gd name="connsiteX14" fmla="*/ 163 w 843"/>
                    <a:gd name="connsiteY14" fmla="*/ 1536 h 1832"/>
                    <a:gd name="connsiteX15" fmla="*/ 96 w 843"/>
                    <a:gd name="connsiteY15" fmla="*/ 0 h 1832"/>
                    <a:gd name="connsiteX0" fmla="*/ 101 w 848"/>
                    <a:gd name="connsiteY0" fmla="*/ 0 h 1832"/>
                    <a:gd name="connsiteX1" fmla="*/ 745 w 848"/>
                    <a:gd name="connsiteY1" fmla="*/ 0 h 1832"/>
                    <a:gd name="connsiteX2" fmla="*/ 783 w 848"/>
                    <a:gd name="connsiteY2" fmla="*/ 179 h 1832"/>
                    <a:gd name="connsiteX3" fmla="*/ 811 w 848"/>
                    <a:gd name="connsiteY3" fmla="*/ 360 h 1832"/>
                    <a:gd name="connsiteX4" fmla="*/ 831 w 848"/>
                    <a:gd name="connsiteY4" fmla="*/ 545 h 1832"/>
                    <a:gd name="connsiteX5" fmla="*/ 844 w 848"/>
                    <a:gd name="connsiteY5" fmla="*/ 731 h 1832"/>
                    <a:gd name="connsiteX6" fmla="*/ 848 w 848"/>
                    <a:gd name="connsiteY6" fmla="*/ 920 h 1832"/>
                    <a:gd name="connsiteX7" fmla="*/ 844 w 848"/>
                    <a:gd name="connsiteY7" fmla="*/ 1107 h 1832"/>
                    <a:gd name="connsiteX8" fmla="*/ 831 w 848"/>
                    <a:gd name="connsiteY8" fmla="*/ 1292 h 1832"/>
                    <a:gd name="connsiteX9" fmla="*/ 812 w 848"/>
                    <a:gd name="connsiteY9" fmla="*/ 1475 h 1832"/>
                    <a:gd name="connsiteX10" fmla="*/ 784 w 848"/>
                    <a:gd name="connsiteY10" fmla="*/ 1654 h 1832"/>
                    <a:gd name="connsiteX11" fmla="*/ 748 w 848"/>
                    <a:gd name="connsiteY11" fmla="*/ 1832 h 1832"/>
                    <a:gd name="connsiteX12" fmla="*/ 102 w 848"/>
                    <a:gd name="connsiteY12" fmla="*/ 1832 h 1832"/>
                    <a:gd name="connsiteX13" fmla="*/ 138 w 848"/>
                    <a:gd name="connsiteY13" fmla="*/ 1685 h 1832"/>
                    <a:gd name="connsiteX14" fmla="*/ 101 w 848"/>
                    <a:gd name="connsiteY14" fmla="*/ 0 h 1832"/>
                    <a:gd name="connsiteX0" fmla="*/ 0 w 747"/>
                    <a:gd name="connsiteY0" fmla="*/ 0 h 1832"/>
                    <a:gd name="connsiteX1" fmla="*/ 644 w 747"/>
                    <a:gd name="connsiteY1" fmla="*/ 0 h 1832"/>
                    <a:gd name="connsiteX2" fmla="*/ 682 w 747"/>
                    <a:gd name="connsiteY2" fmla="*/ 179 h 1832"/>
                    <a:gd name="connsiteX3" fmla="*/ 710 w 747"/>
                    <a:gd name="connsiteY3" fmla="*/ 360 h 1832"/>
                    <a:gd name="connsiteX4" fmla="*/ 730 w 747"/>
                    <a:gd name="connsiteY4" fmla="*/ 545 h 1832"/>
                    <a:gd name="connsiteX5" fmla="*/ 743 w 747"/>
                    <a:gd name="connsiteY5" fmla="*/ 731 h 1832"/>
                    <a:gd name="connsiteX6" fmla="*/ 747 w 747"/>
                    <a:gd name="connsiteY6" fmla="*/ 920 h 1832"/>
                    <a:gd name="connsiteX7" fmla="*/ 743 w 747"/>
                    <a:gd name="connsiteY7" fmla="*/ 1107 h 1832"/>
                    <a:gd name="connsiteX8" fmla="*/ 730 w 747"/>
                    <a:gd name="connsiteY8" fmla="*/ 1292 h 1832"/>
                    <a:gd name="connsiteX9" fmla="*/ 711 w 747"/>
                    <a:gd name="connsiteY9" fmla="*/ 1475 h 1832"/>
                    <a:gd name="connsiteX10" fmla="*/ 683 w 747"/>
                    <a:gd name="connsiteY10" fmla="*/ 1654 h 1832"/>
                    <a:gd name="connsiteX11" fmla="*/ 647 w 747"/>
                    <a:gd name="connsiteY11" fmla="*/ 1832 h 1832"/>
                    <a:gd name="connsiteX12" fmla="*/ 1 w 747"/>
                    <a:gd name="connsiteY12" fmla="*/ 1832 h 1832"/>
                    <a:gd name="connsiteX13" fmla="*/ 0 w 747"/>
                    <a:gd name="connsiteY13" fmla="*/ 0 h 1832"/>
                    <a:gd name="connsiteX0" fmla="*/ 0 w 747"/>
                    <a:gd name="connsiteY0" fmla="*/ 0 h 1973"/>
                    <a:gd name="connsiteX1" fmla="*/ 644 w 747"/>
                    <a:gd name="connsiteY1" fmla="*/ 0 h 1973"/>
                    <a:gd name="connsiteX2" fmla="*/ 682 w 747"/>
                    <a:gd name="connsiteY2" fmla="*/ 179 h 1973"/>
                    <a:gd name="connsiteX3" fmla="*/ 710 w 747"/>
                    <a:gd name="connsiteY3" fmla="*/ 360 h 1973"/>
                    <a:gd name="connsiteX4" fmla="*/ 730 w 747"/>
                    <a:gd name="connsiteY4" fmla="*/ 545 h 1973"/>
                    <a:gd name="connsiteX5" fmla="*/ 743 w 747"/>
                    <a:gd name="connsiteY5" fmla="*/ 731 h 1973"/>
                    <a:gd name="connsiteX6" fmla="*/ 747 w 747"/>
                    <a:gd name="connsiteY6" fmla="*/ 920 h 1973"/>
                    <a:gd name="connsiteX7" fmla="*/ 743 w 747"/>
                    <a:gd name="connsiteY7" fmla="*/ 1107 h 1973"/>
                    <a:gd name="connsiteX8" fmla="*/ 730 w 747"/>
                    <a:gd name="connsiteY8" fmla="*/ 1292 h 1973"/>
                    <a:gd name="connsiteX9" fmla="*/ 711 w 747"/>
                    <a:gd name="connsiteY9" fmla="*/ 1475 h 1973"/>
                    <a:gd name="connsiteX10" fmla="*/ 683 w 747"/>
                    <a:gd name="connsiteY10" fmla="*/ 1654 h 1973"/>
                    <a:gd name="connsiteX11" fmla="*/ 647 w 747"/>
                    <a:gd name="connsiteY11" fmla="*/ 1832 h 1973"/>
                    <a:gd name="connsiteX12" fmla="*/ 38 w 747"/>
                    <a:gd name="connsiteY12" fmla="*/ 1973 h 1973"/>
                    <a:gd name="connsiteX13" fmla="*/ 0 w 747"/>
                    <a:gd name="connsiteY13" fmla="*/ 0 h 1973"/>
                    <a:gd name="connsiteX0" fmla="*/ 0 w 716"/>
                    <a:gd name="connsiteY0" fmla="*/ 0 h 2128"/>
                    <a:gd name="connsiteX1" fmla="*/ 613 w 716"/>
                    <a:gd name="connsiteY1" fmla="*/ 155 h 2128"/>
                    <a:gd name="connsiteX2" fmla="*/ 651 w 716"/>
                    <a:gd name="connsiteY2" fmla="*/ 334 h 2128"/>
                    <a:gd name="connsiteX3" fmla="*/ 679 w 716"/>
                    <a:gd name="connsiteY3" fmla="*/ 515 h 2128"/>
                    <a:gd name="connsiteX4" fmla="*/ 699 w 716"/>
                    <a:gd name="connsiteY4" fmla="*/ 700 h 2128"/>
                    <a:gd name="connsiteX5" fmla="*/ 712 w 716"/>
                    <a:gd name="connsiteY5" fmla="*/ 886 h 2128"/>
                    <a:gd name="connsiteX6" fmla="*/ 716 w 716"/>
                    <a:gd name="connsiteY6" fmla="*/ 1075 h 2128"/>
                    <a:gd name="connsiteX7" fmla="*/ 712 w 716"/>
                    <a:gd name="connsiteY7" fmla="*/ 1262 h 2128"/>
                    <a:gd name="connsiteX8" fmla="*/ 699 w 716"/>
                    <a:gd name="connsiteY8" fmla="*/ 1447 h 2128"/>
                    <a:gd name="connsiteX9" fmla="*/ 680 w 716"/>
                    <a:gd name="connsiteY9" fmla="*/ 1630 h 2128"/>
                    <a:gd name="connsiteX10" fmla="*/ 652 w 716"/>
                    <a:gd name="connsiteY10" fmla="*/ 1809 h 2128"/>
                    <a:gd name="connsiteX11" fmla="*/ 616 w 716"/>
                    <a:gd name="connsiteY11" fmla="*/ 1987 h 2128"/>
                    <a:gd name="connsiteX12" fmla="*/ 7 w 716"/>
                    <a:gd name="connsiteY12" fmla="*/ 2128 h 2128"/>
                    <a:gd name="connsiteX13" fmla="*/ 0 w 716"/>
                    <a:gd name="connsiteY13" fmla="*/ 0 h 2128"/>
                    <a:gd name="connsiteX0" fmla="*/ 0 w 716"/>
                    <a:gd name="connsiteY0" fmla="*/ 0 h 2128"/>
                    <a:gd name="connsiteX1" fmla="*/ 613 w 716"/>
                    <a:gd name="connsiteY1" fmla="*/ 155 h 2128"/>
                    <a:gd name="connsiteX2" fmla="*/ 651 w 716"/>
                    <a:gd name="connsiteY2" fmla="*/ 334 h 2128"/>
                    <a:gd name="connsiteX3" fmla="*/ 679 w 716"/>
                    <a:gd name="connsiteY3" fmla="*/ 515 h 2128"/>
                    <a:gd name="connsiteX4" fmla="*/ 699 w 716"/>
                    <a:gd name="connsiteY4" fmla="*/ 700 h 2128"/>
                    <a:gd name="connsiteX5" fmla="*/ 712 w 716"/>
                    <a:gd name="connsiteY5" fmla="*/ 886 h 2128"/>
                    <a:gd name="connsiteX6" fmla="*/ 716 w 716"/>
                    <a:gd name="connsiteY6" fmla="*/ 1075 h 2128"/>
                    <a:gd name="connsiteX7" fmla="*/ 712 w 716"/>
                    <a:gd name="connsiteY7" fmla="*/ 1262 h 2128"/>
                    <a:gd name="connsiteX8" fmla="*/ 699 w 716"/>
                    <a:gd name="connsiteY8" fmla="*/ 1447 h 2128"/>
                    <a:gd name="connsiteX9" fmla="*/ 680 w 716"/>
                    <a:gd name="connsiteY9" fmla="*/ 1630 h 2128"/>
                    <a:gd name="connsiteX10" fmla="*/ 652 w 716"/>
                    <a:gd name="connsiteY10" fmla="*/ 1809 h 2128"/>
                    <a:gd name="connsiteX11" fmla="*/ 616 w 716"/>
                    <a:gd name="connsiteY11" fmla="*/ 1987 h 2128"/>
                    <a:gd name="connsiteX12" fmla="*/ 7 w 716"/>
                    <a:gd name="connsiteY12" fmla="*/ 2128 h 2128"/>
                    <a:gd name="connsiteX13" fmla="*/ 0 w 716"/>
                    <a:gd name="connsiteY13" fmla="*/ 0 h 2128"/>
                    <a:gd name="connsiteX0" fmla="*/ 0 w 716"/>
                    <a:gd name="connsiteY0" fmla="*/ 0 h 2128"/>
                    <a:gd name="connsiteX1" fmla="*/ 613 w 716"/>
                    <a:gd name="connsiteY1" fmla="*/ 155 h 2128"/>
                    <a:gd name="connsiteX2" fmla="*/ 651 w 716"/>
                    <a:gd name="connsiteY2" fmla="*/ 334 h 2128"/>
                    <a:gd name="connsiteX3" fmla="*/ 679 w 716"/>
                    <a:gd name="connsiteY3" fmla="*/ 515 h 2128"/>
                    <a:gd name="connsiteX4" fmla="*/ 699 w 716"/>
                    <a:gd name="connsiteY4" fmla="*/ 700 h 2128"/>
                    <a:gd name="connsiteX5" fmla="*/ 712 w 716"/>
                    <a:gd name="connsiteY5" fmla="*/ 886 h 2128"/>
                    <a:gd name="connsiteX6" fmla="*/ 716 w 716"/>
                    <a:gd name="connsiteY6" fmla="*/ 1075 h 2128"/>
                    <a:gd name="connsiteX7" fmla="*/ 712 w 716"/>
                    <a:gd name="connsiteY7" fmla="*/ 1262 h 2128"/>
                    <a:gd name="connsiteX8" fmla="*/ 699 w 716"/>
                    <a:gd name="connsiteY8" fmla="*/ 1447 h 2128"/>
                    <a:gd name="connsiteX9" fmla="*/ 680 w 716"/>
                    <a:gd name="connsiteY9" fmla="*/ 1630 h 2128"/>
                    <a:gd name="connsiteX10" fmla="*/ 652 w 716"/>
                    <a:gd name="connsiteY10" fmla="*/ 1809 h 2128"/>
                    <a:gd name="connsiteX11" fmla="*/ 616 w 716"/>
                    <a:gd name="connsiteY11" fmla="*/ 1987 h 2128"/>
                    <a:gd name="connsiteX12" fmla="*/ 7 w 716"/>
                    <a:gd name="connsiteY12" fmla="*/ 2128 h 2128"/>
                    <a:gd name="connsiteX13" fmla="*/ 0 w 716"/>
                    <a:gd name="connsiteY13" fmla="*/ 0 h 2128"/>
                    <a:gd name="connsiteX0" fmla="*/ 0 w 716"/>
                    <a:gd name="connsiteY0" fmla="*/ 0 h 2128"/>
                    <a:gd name="connsiteX1" fmla="*/ 613 w 716"/>
                    <a:gd name="connsiteY1" fmla="*/ 155 h 2128"/>
                    <a:gd name="connsiteX2" fmla="*/ 651 w 716"/>
                    <a:gd name="connsiteY2" fmla="*/ 334 h 2128"/>
                    <a:gd name="connsiteX3" fmla="*/ 679 w 716"/>
                    <a:gd name="connsiteY3" fmla="*/ 515 h 2128"/>
                    <a:gd name="connsiteX4" fmla="*/ 699 w 716"/>
                    <a:gd name="connsiteY4" fmla="*/ 700 h 2128"/>
                    <a:gd name="connsiteX5" fmla="*/ 712 w 716"/>
                    <a:gd name="connsiteY5" fmla="*/ 886 h 2128"/>
                    <a:gd name="connsiteX6" fmla="*/ 716 w 716"/>
                    <a:gd name="connsiteY6" fmla="*/ 1075 h 2128"/>
                    <a:gd name="connsiteX7" fmla="*/ 712 w 716"/>
                    <a:gd name="connsiteY7" fmla="*/ 1262 h 2128"/>
                    <a:gd name="connsiteX8" fmla="*/ 699 w 716"/>
                    <a:gd name="connsiteY8" fmla="*/ 1447 h 2128"/>
                    <a:gd name="connsiteX9" fmla="*/ 680 w 716"/>
                    <a:gd name="connsiteY9" fmla="*/ 1630 h 2128"/>
                    <a:gd name="connsiteX10" fmla="*/ 652 w 716"/>
                    <a:gd name="connsiteY10" fmla="*/ 1809 h 2128"/>
                    <a:gd name="connsiteX11" fmla="*/ 616 w 716"/>
                    <a:gd name="connsiteY11" fmla="*/ 1987 h 2128"/>
                    <a:gd name="connsiteX12" fmla="*/ 7 w 716"/>
                    <a:gd name="connsiteY12" fmla="*/ 2128 h 2128"/>
                    <a:gd name="connsiteX13" fmla="*/ 0 w 716"/>
                    <a:gd name="connsiteY13" fmla="*/ 0 h 2128"/>
                    <a:gd name="connsiteX0" fmla="*/ 0 w 716"/>
                    <a:gd name="connsiteY0" fmla="*/ 0 h 2128"/>
                    <a:gd name="connsiteX1" fmla="*/ 613 w 716"/>
                    <a:gd name="connsiteY1" fmla="*/ 155 h 2128"/>
                    <a:gd name="connsiteX2" fmla="*/ 651 w 716"/>
                    <a:gd name="connsiteY2" fmla="*/ 334 h 2128"/>
                    <a:gd name="connsiteX3" fmla="*/ 679 w 716"/>
                    <a:gd name="connsiteY3" fmla="*/ 515 h 2128"/>
                    <a:gd name="connsiteX4" fmla="*/ 699 w 716"/>
                    <a:gd name="connsiteY4" fmla="*/ 700 h 2128"/>
                    <a:gd name="connsiteX5" fmla="*/ 712 w 716"/>
                    <a:gd name="connsiteY5" fmla="*/ 886 h 2128"/>
                    <a:gd name="connsiteX6" fmla="*/ 716 w 716"/>
                    <a:gd name="connsiteY6" fmla="*/ 1075 h 2128"/>
                    <a:gd name="connsiteX7" fmla="*/ 712 w 716"/>
                    <a:gd name="connsiteY7" fmla="*/ 1262 h 2128"/>
                    <a:gd name="connsiteX8" fmla="*/ 699 w 716"/>
                    <a:gd name="connsiteY8" fmla="*/ 1447 h 2128"/>
                    <a:gd name="connsiteX9" fmla="*/ 680 w 716"/>
                    <a:gd name="connsiteY9" fmla="*/ 1630 h 2128"/>
                    <a:gd name="connsiteX10" fmla="*/ 652 w 716"/>
                    <a:gd name="connsiteY10" fmla="*/ 1809 h 2128"/>
                    <a:gd name="connsiteX11" fmla="*/ 616 w 716"/>
                    <a:gd name="connsiteY11" fmla="*/ 1987 h 2128"/>
                    <a:gd name="connsiteX12" fmla="*/ 7 w 716"/>
                    <a:gd name="connsiteY12" fmla="*/ 2128 h 2128"/>
                    <a:gd name="connsiteX13" fmla="*/ 0 w 716"/>
                    <a:gd name="connsiteY13" fmla="*/ 0 h 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6" h="2128">
                      <a:moveTo>
                        <a:pt x="0" y="0"/>
                      </a:moveTo>
                      <a:lnTo>
                        <a:pt x="613" y="155"/>
                      </a:lnTo>
                      <a:cubicBezTo>
                        <a:pt x="626" y="215"/>
                        <a:pt x="638" y="274"/>
                        <a:pt x="651" y="334"/>
                      </a:cubicBezTo>
                      <a:cubicBezTo>
                        <a:pt x="660" y="394"/>
                        <a:pt x="670" y="455"/>
                        <a:pt x="679" y="515"/>
                      </a:cubicBezTo>
                      <a:cubicBezTo>
                        <a:pt x="686" y="577"/>
                        <a:pt x="692" y="638"/>
                        <a:pt x="699" y="700"/>
                      </a:cubicBezTo>
                      <a:cubicBezTo>
                        <a:pt x="703" y="762"/>
                        <a:pt x="708" y="824"/>
                        <a:pt x="712" y="886"/>
                      </a:cubicBezTo>
                      <a:cubicBezTo>
                        <a:pt x="713" y="949"/>
                        <a:pt x="715" y="1012"/>
                        <a:pt x="716" y="1075"/>
                      </a:cubicBezTo>
                      <a:cubicBezTo>
                        <a:pt x="715" y="1137"/>
                        <a:pt x="713" y="1200"/>
                        <a:pt x="712" y="1262"/>
                      </a:cubicBezTo>
                      <a:cubicBezTo>
                        <a:pt x="708" y="1324"/>
                        <a:pt x="703" y="1385"/>
                        <a:pt x="699" y="1447"/>
                      </a:cubicBezTo>
                      <a:cubicBezTo>
                        <a:pt x="693" y="1508"/>
                        <a:pt x="686" y="1569"/>
                        <a:pt x="680" y="1630"/>
                      </a:cubicBezTo>
                      <a:cubicBezTo>
                        <a:pt x="671" y="1690"/>
                        <a:pt x="661" y="1749"/>
                        <a:pt x="652" y="1809"/>
                      </a:cubicBezTo>
                      <a:cubicBezTo>
                        <a:pt x="640" y="1868"/>
                        <a:pt x="628" y="1928"/>
                        <a:pt x="616" y="1987"/>
                      </a:cubicBezTo>
                      <a:lnTo>
                        <a:pt x="7" y="2128"/>
                      </a:lnTo>
                      <a:cubicBezTo>
                        <a:pt x="123" y="1523"/>
                        <a:pt x="151" y="759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  <p:sp>
              <p:nvSpPr>
                <p:cNvPr id="1037" name="Freeform 13"/>
                <p:cNvSpPr>
                  <a:spLocks/>
                </p:cNvSpPr>
                <p:nvPr/>
              </p:nvSpPr>
              <p:spPr bwMode="auto">
                <a:xfrm>
                  <a:off x="2506663" y="1887538"/>
                  <a:ext cx="1189037" cy="3365500"/>
                </a:xfrm>
                <a:custGeom>
                  <a:avLst/>
                  <a:gdLst/>
                  <a:ahLst/>
                  <a:cxnLst>
                    <a:cxn ang="0">
                      <a:pos x="139" y="0"/>
                    </a:cxn>
                    <a:cxn ang="0">
                      <a:pos x="749" y="146"/>
                    </a:cxn>
                    <a:cxn ang="0">
                      <a:pos x="713" y="293"/>
                    </a:cxn>
                    <a:cxn ang="0">
                      <a:pos x="682" y="445"/>
                    </a:cxn>
                    <a:cxn ang="0">
                      <a:pos x="659" y="596"/>
                    </a:cxn>
                    <a:cxn ang="0">
                      <a:pos x="641" y="751"/>
                    </a:cxn>
                    <a:cxn ang="0">
                      <a:pos x="631" y="908"/>
                    </a:cxn>
                    <a:cxn ang="0">
                      <a:pos x="627" y="1066"/>
                    </a:cxn>
                    <a:cxn ang="0">
                      <a:pos x="630" y="1223"/>
                    </a:cxn>
                    <a:cxn ang="0">
                      <a:pos x="641" y="1378"/>
                    </a:cxn>
                    <a:cxn ang="0">
                      <a:pos x="657" y="1531"/>
                    </a:cxn>
                    <a:cxn ang="0">
                      <a:pos x="681" y="1682"/>
                    </a:cxn>
                    <a:cxn ang="0">
                      <a:pos x="712" y="1831"/>
                    </a:cxn>
                    <a:cxn ang="0">
                      <a:pos x="748" y="1978"/>
                    </a:cxn>
                    <a:cxn ang="0">
                      <a:pos x="136" y="2120"/>
                    </a:cxn>
                    <a:cxn ang="0">
                      <a:pos x="96" y="1951"/>
                    </a:cxn>
                    <a:cxn ang="0">
                      <a:pos x="63" y="1778"/>
                    </a:cxn>
                    <a:cxn ang="0">
                      <a:pos x="35" y="1604"/>
                    </a:cxn>
                    <a:cxn ang="0">
                      <a:pos x="15" y="1426"/>
                    </a:cxn>
                    <a:cxn ang="0">
                      <a:pos x="4" y="1247"/>
                    </a:cxn>
                    <a:cxn ang="0">
                      <a:pos x="0" y="1066"/>
                    </a:cxn>
                    <a:cxn ang="0">
                      <a:pos x="4" y="883"/>
                    </a:cxn>
                    <a:cxn ang="0">
                      <a:pos x="15" y="702"/>
                    </a:cxn>
                    <a:cxn ang="0">
                      <a:pos x="36" y="523"/>
                    </a:cxn>
                    <a:cxn ang="0">
                      <a:pos x="63" y="346"/>
                    </a:cxn>
                    <a:cxn ang="0">
                      <a:pos x="97" y="171"/>
                    </a:cxn>
                    <a:cxn ang="0">
                      <a:pos x="139" y="0"/>
                    </a:cxn>
                  </a:cxnLst>
                  <a:rect l="0" t="0" r="r" b="b"/>
                  <a:pathLst>
                    <a:path w="749" h="2120">
                      <a:moveTo>
                        <a:pt x="139" y="0"/>
                      </a:moveTo>
                      <a:lnTo>
                        <a:pt x="749" y="146"/>
                      </a:lnTo>
                      <a:lnTo>
                        <a:pt x="713" y="293"/>
                      </a:lnTo>
                      <a:lnTo>
                        <a:pt x="682" y="445"/>
                      </a:lnTo>
                      <a:lnTo>
                        <a:pt x="659" y="596"/>
                      </a:lnTo>
                      <a:lnTo>
                        <a:pt x="641" y="751"/>
                      </a:lnTo>
                      <a:lnTo>
                        <a:pt x="631" y="908"/>
                      </a:lnTo>
                      <a:lnTo>
                        <a:pt x="627" y="1066"/>
                      </a:lnTo>
                      <a:lnTo>
                        <a:pt x="630" y="1223"/>
                      </a:lnTo>
                      <a:lnTo>
                        <a:pt x="641" y="1378"/>
                      </a:lnTo>
                      <a:lnTo>
                        <a:pt x="657" y="1531"/>
                      </a:lnTo>
                      <a:lnTo>
                        <a:pt x="681" y="1682"/>
                      </a:lnTo>
                      <a:lnTo>
                        <a:pt x="712" y="1831"/>
                      </a:lnTo>
                      <a:lnTo>
                        <a:pt x="748" y="1978"/>
                      </a:lnTo>
                      <a:lnTo>
                        <a:pt x="136" y="2120"/>
                      </a:lnTo>
                      <a:lnTo>
                        <a:pt x="96" y="1951"/>
                      </a:lnTo>
                      <a:lnTo>
                        <a:pt x="63" y="1778"/>
                      </a:lnTo>
                      <a:lnTo>
                        <a:pt x="35" y="1604"/>
                      </a:lnTo>
                      <a:lnTo>
                        <a:pt x="15" y="1426"/>
                      </a:lnTo>
                      <a:lnTo>
                        <a:pt x="4" y="1247"/>
                      </a:lnTo>
                      <a:lnTo>
                        <a:pt x="0" y="1066"/>
                      </a:lnTo>
                      <a:lnTo>
                        <a:pt x="4" y="883"/>
                      </a:lnTo>
                      <a:lnTo>
                        <a:pt x="15" y="702"/>
                      </a:lnTo>
                      <a:lnTo>
                        <a:pt x="36" y="523"/>
                      </a:lnTo>
                      <a:lnTo>
                        <a:pt x="63" y="346"/>
                      </a:lnTo>
                      <a:lnTo>
                        <a:pt x="97" y="171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40000"/>
                    </a:gs>
                    <a:gs pos="55000">
                      <a:srgbClr val="C00000">
                        <a:alpha val="70000"/>
                      </a:srgbClr>
                    </a:gs>
                    <a:gs pos="100000">
                      <a:srgbClr val="760000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</p:grpSp>
          <p:grpSp>
            <p:nvGrpSpPr>
              <p:cNvPr id="13" name="Group 21"/>
              <p:cNvGrpSpPr/>
              <p:nvPr/>
            </p:nvGrpSpPr>
            <p:grpSpPr>
              <a:xfrm>
                <a:off x="3746500" y="2176463"/>
                <a:ext cx="1239836" cy="2795588"/>
                <a:chOff x="3746500" y="2176463"/>
                <a:chExt cx="1239836" cy="2795588"/>
              </a:xfrm>
            </p:grpSpPr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3929063" y="2193925"/>
                  <a:ext cx="1057273" cy="2778126"/>
                </a:xfrm>
                <a:custGeom>
                  <a:avLst/>
                  <a:gdLst>
                    <a:gd name="connsiteX0" fmla="*/ 611 w 695"/>
                    <a:gd name="connsiteY0" fmla="*/ 0 h 1625"/>
                    <a:gd name="connsiteX1" fmla="*/ 642 w 695"/>
                    <a:gd name="connsiteY1" fmla="*/ 146 h 1625"/>
                    <a:gd name="connsiteX2" fmla="*/ 664 w 695"/>
                    <a:gd name="connsiteY2" fmla="*/ 294 h 1625"/>
                    <a:gd name="connsiteX3" fmla="*/ 681 w 695"/>
                    <a:gd name="connsiteY3" fmla="*/ 444 h 1625"/>
                    <a:gd name="connsiteX4" fmla="*/ 692 w 695"/>
                    <a:gd name="connsiteY4" fmla="*/ 595 h 1625"/>
                    <a:gd name="connsiteX5" fmla="*/ 695 w 695"/>
                    <a:gd name="connsiteY5" fmla="*/ 748 h 1625"/>
                    <a:gd name="connsiteX6" fmla="*/ 692 w 695"/>
                    <a:gd name="connsiteY6" fmla="*/ 900 h 1625"/>
                    <a:gd name="connsiteX7" fmla="*/ 681 w 695"/>
                    <a:gd name="connsiteY7" fmla="*/ 1050 h 1625"/>
                    <a:gd name="connsiteX8" fmla="*/ 666 w 695"/>
                    <a:gd name="connsiteY8" fmla="*/ 1199 h 1625"/>
                    <a:gd name="connsiteX9" fmla="*/ 642 w 695"/>
                    <a:gd name="connsiteY9" fmla="*/ 1345 h 1625"/>
                    <a:gd name="connsiteX10" fmla="*/ 613 w 695"/>
                    <a:gd name="connsiteY10" fmla="*/ 1489 h 1625"/>
                    <a:gd name="connsiteX11" fmla="*/ 29 w 695"/>
                    <a:gd name="connsiteY11" fmla="*/ 1625 h 1625"/>
                    <a:gd name="connsiteX12" fmla="*/ 37 w 695"/>
                    <a:gd name="connsiteY12" fmla="*/ 1346 h 1625"/>
                    <a:gd name="connsiteX13" fmla="*/ 65 w 695"/>
                    <a:gd name="connsiteY13" fmla="*/ 1200 h 1625"/>
                    <a:gd name="connsiteX14" fmla="*/ 86 w 695"/>
                    <a:gd name="connsiteY14" fmla="*/ 1053 h 1625"/>
                    <a:gd name="connsiteX15" fmla="*/ 98 w 695"/>
                    <a:gd name="connsiteY15" fmla="*/ 901 h 1625"/>
                    <a:gd name="connsiteX16" fmla="*/ 103 w 695"/>
                    <a:gd name="connsiteY16" fmla="*/ 748 h 1625"/>
                    <a:gd name="connsiteX17" fmla="*/ 98 w 695"/>
                    <a:gd name="connsiteY17" fmla="*/ 594 h 1625"/>
                    <a:gd name="connsiteX18" fmla="*/ 86 w 695"/>
                    <a:gd name="connsiteY18" fmla="*/ 442 h 1625"/>
                    <a:gd name="connsiteX19" fmla="*/ 65 w 695"/>
                    <a:gd name="connsiteY19" fmla="*/ 294 h 1625"/>
                    <a:gd name="connsiteX20" fmla="*/ 36 w 695"/>
                    <a:gd name="connsiteY20" fmla="*/ 146 h 1625"/>
                    <a:gd name="connsiteX21" fmla="*/ 0 w 695"/>
                    <a:gd name="connsiteY21" fmla="*/ 3 h 1625"/>
                    <a:gd name="connsiteX22" fmla="*/ 611 w 695"/>
                    <a:gd name="connsiteY22" fmla="*/ 0 h 1625"/>
                    <a:gd name="connsiteX0" fmla="*/ 587 w 671"/>
                    <a:gd name="connsiteY0" fmla="*/ 125 h 1750"/>
                    <a:gd name="connsiteX1" fmla="*/ 618 w 671"/>
                    <a:gd name="connsiteY1" fmla="*/ 271 h 1750"/>
                    <a:gd name="connsiteX2" fmla="*/ 640 w 671"/>
                    <a:gd name="connsiteY2" fmla="*/ 419 h 1750"/>
                    <a:gd name="connsiteX3" fmla="*/ 657 w 671"/>
                    <a:gd name="connsiteY3" fmla="*/ 569 h 1750"/>
                    <a:gd name="connsiteX4" fmla="*/ 668 w 671"/>
                    <a:gd name="connsiteY4" fmla="*/ 720 h 1750"/>
                    <a:gd name="connsiteX5" fmla="*/ 671 w 671"/>
                    <a:gd name="connsiteY5" fmla="*/ 873 h 1750"/>
                    <a:gd name="connsiteX6" fmla="*/ 668 w 671"/>
                    <a:gd name="connsiteY6" fmla="*/ 1025 h 1750"/>
                    <a:gd name="connsiteX7" fmla="*/ 657 w 671"/>
                    <a:gd name="connsiteY7" fmla="*/ 1175 h 1750"/>
                    <a:gd name="connsiteX8" fmla="*/ 642 w 671"/>
                    <a:gd name="connsiteY8" fmla="*/ 1324 h 1750"/>
                    <a:gd name="connsiteX9" fmla="*/ 618 w 671"/>
                    <a:gd name="connsiteY9" fmla="*/ 1470 h 1750"/>
                    <a:gd name="connsiteX10" fmla="*/ 589 w 671"/>
                    <a:gd name="connsiteY10" fmla="*/ 1614 h 1750"/>
                    <a:gd name="connsiteX11" fmla="*/ 5 w 671"/>
                    <a:gd name="connsiteY11" fmla="*/ 1750 h 1750"/>
                    <a:gd name="connsiteX12" fmla="*/ 13 w 671"/>
                    <a:gd name="connsiteY12" fmla="*/ 1471 h 1750"/>
                    <a:gd name="connsiteX13" fmla="*/ 41 w 671"/>
                    <a:gd name="connsiteY13" fmla="*/ 1325 h 1750"/>
                    <a:gd name="connsiteX14" fmla="*/ 62 w 671"/>
                    <a:gd name="connsiteY14" fmla="*/ 1178 h 1750"/>
                    <a:gd name="connsiteX15" fmla="*/ 74 w 671"/>
                    <a:gd name="connsiteY15" fmla="*/ 1026 h 1750"/>
                    <a:gd name="connsiteX16" fmla="*/ 79 w 671"/>
                    <a:gd name="connsiteY16" fmla="*/ 873 h 1750"/>
                    <a:gd name="connsiteX17" fmla="*/ 74 w 671"/>
                    <a:gd name="connsiteY17" fmla="*/ 719 h 1750"/>
                    <a:gd name="connsiteX18" fmla="*/ 62 w 671"/>
                    <a:gd name="connsiteY18" fmla="*/ 567 h 1750"/>
                    <a:gd name="connsiteX19" fmla="*/ 41 w 671"/>
                    <a:gd name="connsiteY19" fmla="*/ 419 h 1750"/>
                    <a:gd name="connsiteX20" fmla="*/ 12 w 671"/>
                    <a:gd name="connsiteY20" fmla="*/ 271 h 1750"/>
                    <a:gd name="connsiteX21" fmla="*/ 10 w 671"/>
                    <a:gd name="connsiteY21" fmla="*/ 0 h 1750"/>
                    <a:gd name="connsiteX22" fmla="*/ 587 w 671"/>
                    <a:gd name="connsiteY22" fmla="*/ 125 h 1750"/>
                    <a:gd name="connsiteX0" fmla="*/ 668 w 752"/>
                    <a:gd name="connsiteY0" fmla="*/ 125 h 1750"/>
                    <a:gd name="connsiteX1" fmla="*/ 699 w 752"/>
                    <a:gd name="connsiteY1" fmla="*/ 271 h 1750"/>
                    <a:gd name="connsiteX2" fmla="*/ 721 w 752"/>
                    <a:gd name="connsiteY2" fmla="*/ 419 h 1750"/>
                    <a:gd name="connsiteX3" fmla="*/ 738 w 752"/>
                    <a:gd name="connsiteY3" fmla="*/ 569 h 1750"/>
                    <a:gd name="connsiteX4" fmla="*/ 749 w 752"/>
                    <a:gd name="connsiteY4" fmla="*/ 720 h 1750"/>
                    <a:gd name="connsiteX5" fmla="*/ 752 w 752"/>
                    <a:gd name="connsiteY5" fmla="*/ 873 h 1750"/>
                    <a:gd name="connsiteX6" fmla="*/ 749 w 752"/>
                    <a:gd name="connsiteY6" fmla="*/ 1025 h 1750"/>
                    <a:gd name="connsiteX7" fmla="*/ 738 w 752"/>
                    <a:gd name="connsiteY7" fmla="*/ 1175 h 1750"/>
                    <a:gd name="connsiteX8" fmla="*/ 723 w 752"/>
                    <a:gd name="connsiteY8" fmla="*/ 1324 h 1750"/>
                    <a:gd name="connsiteX9" fmla="*/ 699 w 752"/>
                    <a:gd name="connsiteY9" fmla="*/ 1470 h 1750"/>
                    <a:gd name="connsiteX10" fmla="*/ 670 w 752"/>
                    <a:gd name="connsiteY10" fmla="*/ 1614 h 1750"/>
                    <a:gd name="connsiteX11" fmla="*/ 86 w 752"/>
                    <a:gd name="connsiteY11" fmla="*/ 1750 h 1750"/>
                    <a:gd name="connsiteX12" fmla="*/ 94 w 752"/>
                    <a:gd name="connsiteY12" fmla="*/ 1471 h 1750"/>
                    <a:gd name="connsiteX13" fmla="*/ 122 w 752"/>
                    <a:gd name="connsiteY13" fmla="*/ 1325 h 1750"/>
                    <a:gd name="connsiteX14" fmla="*/ 143 w 752"/>
                    <a:gd name="connsiteY14" fmla="*/ 1178 h 1750"/>
                    <a:gd name="connsiteX15" fmla="*/ 155 w 752"/>
                    <a:gd name="connsiteY15" fmla="*/ 1026 h 1750"/>
                    <a:gd name="connsiteX16" fmla="*/ 160 w 752"/>
                    <a:gd name="connsiteY16" fmla="*/ 873 h 1750"/>
                    <a:gd name="connsiteX17" fmla="*/ 155 w 752"/>
                    <a:gd name="connsiteY17" fmla="*/ 719 h 1750"/>
                    <a:gd name="connsiteX18" fmla="*/ 143 w 752"/>
                    <a:gd name="connsiteY18" fmla="*/ 567 h 1750"/>
                    <a:gd name="connsiteX19" fmla="*/ 122 w 752"/>
                    <a:gd name="connsiteY19" fmla="*/ 419 h 1750"/>
                    <a:gd name="connsiteX20" fmla="*/ 91 w 752"/>
                    <a:gd name="connsiteY20" fmla="*/ 0 h 1750"/>
                    <a:gd name="connsiteX21" fmla="*/ 668 w 752"/>
                    <a:gd name="connsiteY21" fmla="*/ 125 h 1750"/>
                    <a:gd name="connsiteX0" fmla="*/ 664 w 748"/>
                    <a:gd name="connsiteY0" fmla="*/ 125 h 1750"/>
                    <a:gd name="connsiteX1" fmla="*/ 695 w 748"/>
                    <a:gd name="connsiteY1" fmla="*/ 271 h 1750"/>
                    <a:gd name="connsiteX2" fmla="*/ 717 w 748"/>
                    <a:gd name="connsiteY2" fmla="*/ 419 h 1750"/>
                    <a:gd name="connsiteX3" fmla="*/ 734 w 748"/>
                    <a:gd name="connsiteY3" fmla="*/ 569 h 1750"/>
                    <a:gd name="connsiteX4" fmla="*/ 745 w 748"/>
                    <a:gd name="connsiteY4" fmla="*/ 720 h 1750"/>
                    <a:gd name="connsiteX5" fmla="*/ 748 w 748"/>
                    <a:gd name="connsiteY5" fmla="*/ 873 h 1750"/>
                    <a:gd name="connsiteX6" fmla="*/ 745 w 748"/>
                    <a:gd name="connsiteY6" fmla="*/ 1025 h 1750"/>
                    <a:gd name="connsiteX7" fmla="*/ 734 w 748"/>
                    <a:gd name="connsiteY7" fmla="*/ 1175 h 1750"/>
                    <a:gd name="connsiteX8" fmla="*/ 719 w 748"/>
                    <a:gd name="connsiteY8" fmla="*/ 1324 h 1750"/>
                    <a:gd name="connsiteX9" fmla="*/ 695 w 748"/>
                    <a:gd name="connsiteY9" fmla="*/ 1470 h 1750"/>
                    <a:gd name="connsiteX10" fmla="*/ 666 w 748"/>
                    <a:gd name="connsiteY10" fmla="*/ 1614 h 1750"/>
                    <a:gd name="connsiteX11" fmla="*/ 82 w 748"/>
                    <a:gd name="connsiteY11" fmla="*/ 1750 h 1750"/>
                    <a:gd name="connsiteX12" fmla="*/ 90 w 748"/>
                    <a:gd name="connsiteY12" fmla="*/ 1471 h 1750"/>
                    <a:gd name="connsiteX13" fmla="*/ 118 w 748"/>
                    <a:gd name="connsiteY13" fmla="*/ 1325 h 1750"/>
                    <a:gd name="connsiteX14" fmla="*/ 139 w 748"/>
                    <a:gd name="connsiteY14" fmla="*/ 1178 h 1750"/>
                    <a:gd name="connsiteX15" fmla="*/ 151 w 748"/>
                    <a:gd name="connsiteY15" fmla="*/ 1026 h 1750"/>
                    <a:gd name="connsiteX16" fmla="*/ 156 w 748"/>
                    <a:gd name="connsiteY16" fmla="*/ 873 h 1750"/>
                    <a:gd name="connsiteX17" fmla="*/ 151 w 748"/>
                    <a:gd name="connsiteY17" fmla="*/ 719 h 1750"/>
                    <a:gd name="connsiteX18" fmla="*/ 139 w 748"/>
                    <a:gd name="connsiteY18" fmla="*/ 567 h 1750"/>
                    <a:gd name="connsiteX19" fmla="*/ 87 w 748"/>
                    <a:gd name="connsiteY19" fmla="*/ 0 h 1750"/>
                    <a:gd name="connsiteX20" fmla="*/ 664 w 748"/>
                    <a:gd name="connsiteY20" fmla="*/ 125 h 1750"/>
                    <a:gd name="connsiteX0" fmla="*/ 662 w 746"/>
                    <a:gd name="connsiteY0" fmla="*/ 125 h 1750"/>
                    <a:gd name="connsiteX1" fmla="*/ 693 w 746"/>
                    <a:gd name="connsiteY1" fmla="*/ 271 h 1750"/>
                    <a:gd name="connsiteX2" fmla="*/ 715 w 746"/>
                    <a:gd name="connsiteY2" fmla="*/ 419 h 1750"/>
                    <a:gd name="connsiteX3" fmla="*/ 732 w 746"/>
                    <a:gd name="connsiteY3" fmla="*/ 569 h 1750"/>
                    <a:gd name="connsiteX4" fmla="*/ 743 w 746"/>
                    <a:gd name="connsiteY4" fmla="*/ 720 h 1750"/>
                    <a:gd name="connsiteX5" fmla="*/ 746 w 746"/>
                    <a:gd name="connsiteY5" fmla="*/ 873 h 1750"/>
                    <a:gd name="connsiteX6" fmla="*/ 743 w 746"/>
                    <a:gd name="connsiteY6" fmla="*/ 1025 h 1750"/>
                    <a:gd name="connsiteX7" fmla="*/ 732 w 746"/>
                    <a:gd name="connsiteY7" fmla="*/ 1175 h 1750"/>
                    <a:gd name="connsiteX8" fmla="*/ 717 w 746"/>
                    <a:gd name="connsiteY8" fmla="*/ 1324 h 1750"/>
                    <a:gd name="connsiteX9" fmla="*/ 693 w 746"/>
                    <a:gd name="connsiteY9" fmla="*/ 1470 h 1750"/>
                    <a:gd name="connsiteX10" fmla="*/ 664 w 746"/>
                    <a:gd name="connsiteY10" fmla="*/ 1614 h 1750"/>
                    <a:gd name="connsiteX11" fmla="*/ 80 w 746"/>
                    <a:gd name="connsiteY11" fmla="*/ 1750 h 1750"/>
                    <a:gd name="connsiteX12" fmla="*/ 88 w 746"/>
                    <a:gd name="connsiteY12" fmla="*/ 1471 h 1750"/>
                    <a:gd name="connsiteX13" fmla="*/ 116 w 746"/>
                    <a:gd name="connsiteY13" fmla="*/ 1325 h 1750"/>
                    <a:gd name="connsiteX14" fmla="*/ 137 w 746"/>
                    <a:gd name="connsiteY14" fmla="*/ 1178 h 1750"/>
                    <a:gd name="connsiteX15" fmla="*/ 149 w 746"/>
                    <a:gd name="connsiteY15" fmla="*/ 1026 h 1750"/>
                    <a:gd name="connsiteX16" fmla="*/ 154 w 746"/>
                    <a:gd name="connsiteY16" fmla="*/ 873 h 1750"/>
                    <a:gd name="connsiteX17" fmla="*/ 149 w 746"/>
                    <a:gd name="connsiteY17" fmla="*/ 719 h 1750"/>
                    <a:gd name="connsiteX18" fmla="*/ 85 w 746"/>
                    <a:gd name="connsiteY18" fmla="*/ 0 h 1750"/>
                    <a:gd name="connsiteX19" fmla="*/ 662 w 746"/>
                    <a:gd name="connsiteY19" fmla="*/ 125 h 1750"/>
                    <a:gd name="connsiteX0" fmla="*/ 662 w 746"/>
                    <a:gd name="connsiteY0" fmla="*/ 125 h 1750"/>
                    <a:gd name="connsiteX1" fmla="*/ 693 w 746"/>
                    <a:gd name="connsiteY1" fmla="*/ 271 h 1750"/>
                    <a:gd name="connsiteX2" fmla="*/ 715 w 746"/>
                    <a:gd name="connsiteY2" fmla="*/ 419 h 1750"/>
                    <a:gd name="connsiteX3" fmla="*/ 732 w 746"/>
                    <a:gd name="connsiteY3" fmla="*/ 569 h 1750"/>
                    <a:gd name="connsiteX4" fmla="*/ 743 w 746"/>
                    <a:gd name="connsiteY4" fmla="*/ 720 h 1750"/>
                    <a:gd name="connsiteX5" fmla="*/ 746 w 746"/>
                    <a:gd name="connsiteY5" fmla="*/ 873 h 1750"/>
                    <a:gd name="connsiteX6" fmla="*/ 743 w 746"/>
                    <a:gd name="connsiteY6" fmla="*/ 1025 h 1750"/>
                    <a:gd name="connsiteX7" fmla="*/ 732 w 746"/>
                    <a:gd name="connsiteY7" fmla="*/ 1175 h 1750"/>
                    <a:gd name="connsiteX8" fmla="*/ 717 w 746"/>
                    <a:gd name="connsiteY8" fmla="*/ 1324 h 1750"/>
                    <a:gd name="connsiteX9" fmla="*/ 693 w 746"/>
                    <a:gd name="connsiteY9" fmla="*/ 1470 h 1750"/>
                    <a:gd name="connsiteX10" fmla="*/ 664 w 746"/>
                    <a:gd name="connsiteY10" fmla="*/ 1614 h 1750"/>
                    <a:gd name="connsiteX11" fmla="*/ 80 w 746"/>
                    <a:gd name="connsiteY11" fmla="*/ 1750 h 1750"/>
                    <a:gd name="connsiteX12" fmla="*/ 88 w 746"/>
                    <a:gd name="connsiteY12" fmla="*/ 1471 h 1750"/>
                    <a:gd name="connsiteX13" fmla="*/ 116 w 746"/>
                    <a:gd name="connsiteY13" fmla="*/ 1325 h 1750"/>
                    <a:gd name="connsiteX14" fmla="*/ 137 w 746"/>
                    <a:gd name="connsiteY14" fmla="*/ 1178 h 1750"/>
                    <a:gd name="connsiteX15" fmla="*/ 149 w 746"/>
                    <a:gd name="connsiteY15" fmla="*/ 1026 h 1750"/>
                    <a:gd name="connsiteX16" fmla="*/ 154 w 746"/>
                    <a:gd name="connsiteY16" fmla="*/ 873 h 1750"/>
                    <a:gd name="connsiteX17" fmla="*/ 85 w 746"/>
                    <a:gd name="connsiteY17" fmla="*/ 0 h 1750"/>
                    <a:gd name="connsiteX18" fmla="*/ 662 w 746"/>
                    <a:gd name="connsiteY18" fmla="*/ 125 h 1750"/>
                    <a:gd name="connsiteX0" fmla="*/ 663 w 747"/>
                    <a:gd name="connsiteY0" fmla="*/ 125 h 1750"/>
                    <a:gd name="connsiteX1" fmla="*/ 694 w 747"/>
                    <a:gd name="connsiteY1" fmla="*/ 271 h 1750"/>
                    <a:gd name="connsiteX2" fmla="*/ 716 w 747"/>
                    <a:gd name="connsiteY2" fmla="*/ 419 h 1750"/>
                    <a:gd name="connsiteX3" fmla="*/ 733 w 747"/>
                    <a:gd name="connsiteY3" fmla="*/ 569 h 1750"/>
                    <a:gd name="connsiteX4" fmla="*/ 744 w 747"/>
                    <a:gd name="connsiteY4" fmla="*/ 720 h 1750"/>
                    <a:gd name="connsiteX5" fmla="*/ 747 w 747"/>
                    <a:gd name="connsiteY5" fmla="*/ 873 h 1750"/>
                    <a:gd name="connsiteX6" fmla="*/ 744 w 747"/>
                    <a:gd name="connsiteY6" fmla="*/ 1025 h 1750"/>
                    <a:gd name="connsiteX7" fmla="*/ 733 w 747"/>
                    <a:gd name="connsiteY7" fmla="*/ 1175 h 1750"/>
                    <a:gd name="connsiteX8" fmla="*/ 718 w 747"/>
                    <a:gd name="connsiteY8" fmla="*/ 1324 h 1750"/>
                    <a:gd name="connsiteX9" fmla="*/ 694 w 747"/>
                    <a:gd name="connsiteY9" fmla="*/ 1470 h 1750"/>
                    <a:gd name="connsiteX10" fmla="*/ 665 w 747"/>
                    <a:gd name="connsiteY10" fmla="*/ 1614 h 1750"/>
                    <a:gd name="connsiteX11" fmla="*/ 81 w 747"/>
                    <a:gd name="connsiteY11" fmla="*/ 1750 h 1750"/>
                    <a:gd name="connsiteX12" fmla="*/ 89 w 747"/>
                    <a:gd name="connsiteY12" fmla="*/ 1471 h 1750"/>
                    <a:gd name="connsiteX13" fmla="*/ 117 w 747"/>
                    <a:gd name="connsiteY13" fmla="*/ 1325 h 1750"/>
                    <a:gd name="connsiteX14" fmla="*/ 138 w 747"/>
                    <a:gd name="connsiteY14" fmla="*/ 1178 h 1750"/>
                    <a:gd name="connsiteX15" fmla="*/ 150 w 747"/>
                    <a:gd name="connsiteY15" fmla="*/ 1026 h 1750"/>
                    <a:gd name="connsiteX16" fmla="*/ 86 w 747"/>
                    <a:gd name="connsiteY16" fmla="*/ 0 h 1750"/>
                    <a:gd name="connsiteX17" fmla="*/ 663 w 747"/>
                    <a:gd name="connsiteY17" fmla="*/ 125 h 1750"/>
                    <a:gd name="connsiteX0" fmla="*/ 664 w 748"/>
                    <a:gd name="connsiteY0" fmla="*/ 125 h 1750"/>
                    <a:gd name="connsiteX1" fmla="*/ 695 w 748"/>
                    <a:gd name="connsiteY1" fmla="*/ 271 h 1750"/>
                    <a:gd name="connsiteX2" fmla="*/ 717 w 748"/>
                    <a:gd name="connsiteY2" fmla="*/ 419 h 1750"/>
                    <a:gd name="connsiteX3" fmla="*/ 734 w 748"/>
                    <a:gd name="connsiteY3" fmla="*/ 569 h 1750"/>
                    <a:gd name="connsiteX4" fmla="*/ 745 w 748"/>
                    <a:gd name="connsiteY4" fmla="*/ 720 h 1750"/>
                    <a:gd name="connsiteX5" fmla="*/ 748 w 748"/>
                    <a:gd name="connsiteY5" fmla="*/ 873 h 1750"/>
                    <a:gd name="connsiteX6" fmla="*/ 745 w 748"/>
                    <a:gd name="connsiteY6" fmla="*/ 1025 h 1750"/>
                    <a:gd name="connsiteX7" fmla="*/ 734 w 748"/>
                    <a:gd name="connsiteY7" fmla="*/ 1175 h 1750"/>
                    <a:gd name="connsiteX8" fmla="*/ 719 w 748"/>
                    <a:gd name="connsiteY8" fmla="*/ 1324 h 1750"/>
                    <a:gd name="connsiteX9" fmla="*/ 695 w 748"/>
                    <a:gd name="connsiteY9" fmla="*/ 1470 h 1750"/>
                    <a:gd name="connsiteX10" fmla="*/ 666 w 748"/>
                    <a:gd name="connsiteY10" fmla="*/ 1614 h 1750"/>
                    <a:gd name="connsiteX11" fmla="*/ 82 w 748"/>
                    <a:gd name="connsiteY11" fmla="*/ 1750 h 1750"/>
                    <a:gd name="connsiteX12" fmla="*/ 90 w 748"/>
                    <a:gd name="connsiteY12" fmla="*/ 1471 h 1750"/>
                    <a:gd name="connsiteX13" fmla="*/ 118 w 748"/>
                    <a:gd name="connsiteY13" fmla="*/ 1325 h 1750"/>
                    <a:gd name="connsiteX14" fmla="*/ 139 w 748"/>
                    <a:gd name="connsiteY14" fmla="*/ 1178 h 1750"/>
                    <a:gd name="connsiteX15" fmla="*/ 87 w 748"/>
                    <a:gd name="connsiteY15" fmla="*/ 0 h 1750"/>
                    <a:gd name="connsiteX16" fmla="*/ 664 w 748"/>
                    <a:gd name="connsiteY16" fmla="*/ 125 h 1750"/>
                    <a:gd name="connsiteX0" fmla="*/ 586 w 670"/>
                    <a:gd name="connsiteY0" fmla="*/ 125 h 1750"/>
                    <a:gd name="connsiteX1" fmla="*/ 617 w 670"/>
                    <a:gd name="connsiteY1" fmla="*/ 271 h 1750"/>
                    <a:gd name="connsiteX2" fmla="*/ 639 w 670"/>
                    <a:gd name="connsiteY2" fmla="*/ 419 h 1750"/>
                    <a:gd name="connsiteX3" fmla="*/ 656 w 670"/>
                    <a:gd name="connsiteY3" fmla="*/ 569 h 1750"/>
                    <a:gd name="connsiteX4" fmla="*/ 667 w 670"/>
                    <a:gd name="connsiteY4" fmla="*/ 720 h 1750"/>
                    <a:gd name="connsiteX5" fmla="*/ 670 w 670"/>
                    <a:gd name="connsiteY5" fmla="*/ 873 h 1750"/>
                    <a:gd name="connsiteX6" fmla="*/ 667 w 670"/>
                    <a:gd name="connsiteY6" fmla="*/ 1025 h 1750"/>
                    <a:gd name="connsiteX7" fmla="*/ 656 w 670"/>
                    <a:gd name="connsiteY7" fmla="*/ 1175 h 1750"/>
                    <a:gd name="connsiteX8" fmla="*/ 641 w 670"/>
                    <a:gd name="connsiteY8" fmla="*/ 1324 h 1750"/>
                    <a:gd name="connsiteX9" fmla="*/ 617 w 670"/>
                    <a:gd name="connsiteY9" fmla="*/ 1470 h 1750"/>
                    <a:gd name="connsiteX10" fmla="*/ 588 w 670"/>
                    <a:gd name="connsiteY10" fmla="*/ 1614 h 1750"/>
                    <a:gd name="connsiteX11" fmla="*/ 4 w 670"/>
                    <a:gd name="connsiteY11" fmla="*/ 1750 h 1750"/>
                    <a:gd name="connsiteX12" fmla="*/ 12 w 670"/>
                    <a:gd name="connsiteY12" fmla="*/ 1471 h 1750"/>
                    <a:gd name="connsiteX13" fmla="*/ 40 w 670"/>
                    <a:gd name="connsiteY13" fmla="*/ 1325 h 1750"/>
                    <a:gd name="connsiteX14" fmla="*/ 9 w 670"/>
                    <a:gd name="connsiteY14" fmla="*/ 0 h 1750"/>
                    <a:gd name="connsiteX15" fmla="*/ 586 w 670"/>
                    <a:gd name="connsiteY15" fmla="*/ 125 h 1750"/>
                    <a:gd name="connsiteX0" fmla="*/ 673 w 757"/>
                    <a:gd name="connsiteY0" fmla="*/ 125 h 1750"/>
                    <a:gd name="connsiteX1" fmla="*/ 704 w 757"/>
                    <a:gd name="connsiteY1" fmla="*/ 271 h 1750"/>
                    <a:gd name="connsiteX2" fmla="*/ 726 w 757"/>
                    <a:gd name="connsiteY2" fmla="*/ 419 h 1750"/>
                    <a:gd name="connsiteX3" fmla="*/ 743 w 757"/>
                    <a:gd name="connsiteY3" fmla="*/ 569 h 1750"/>
                    <a:gd name="connsiteX4" fmla="*/ 754 w 757"/>
                    <a:gd name="connsiteY4" fmla="*/ 720 h 1750"/>
                    <a:gd name="connsiteX5" fmla="*/ 757 w 757"/>
                    <a:gd name="connsiteY5" fmla="*/ 873 h 1750"/>
                    <a:gd name="connsiteX6" fmla="*/ 754 w 757"/>
                    <a:gd name="connsiteY6" fmla="*/ 1025 h 1750"/>
                    <a:gd name="connsiteX7" fmla="*/ 743 w 757"/>
                    <a:gd name="connsiteY7" fmla="*/ 1175 h 1750"/>
                    <a:gd name="connsiteX8" fmla="*/ 728 w 757"/>
                    <a:gd name="connsiteY8" fmla="*/ 1324 h 1750"/>
                    <a:gd name="connsiteX9" fmla="*/ 704 w 757"/>
                    <a:gd name="connsiteY9" fmla="*/ 1470 h 1750"/>
                    <a:gd name="connsiteX10" fmla="*/ 675 w 757"/>
                    <a:gd name="connsiteY10" fmla="*/ 1614 h 1750"/>
                    <a:gd name="connsiteX11" fmla="*/ 91 w 757"/>
                    <a:gd name="connsiteY11" fmla="*/ 1750 h 1750"/>
                    <a:gd name="connsiteX12" fmla="*/ 99 w 757"/>
                    <a:gd name="connsiteY12" fmla="*/ 1471 h 1750"/>
                    <a:gd name="connsiteX13" fmla="*/ 96 w 757"/>
                    <a:gd name="connsiteY13" fmla="*/ 0 h 1750"/>
                    <a:gd name="connsiteX14" fmla="*/ 673 w 757"/>
                    <a:gd name="connsiteY14" fmla="*/ 125 h 1750"/>
                    <a:gd name="connsiteX0" fmla="*/ 679 w 763"/>
                    <a:gd name="connsiteY0" fmla="*/ 125 h 1750"/>
                    <a:gd name="connsiteX1" fmla="*/ 710 w 763"/>
                    <a:gd name="connsiteY1" fmla="*/ 271 h 1750"/>
                    <a:gd name="connsiteX2" fmla="*/ 732 w 763"/>
                    <a:gd name="connsiteY2" fmla="*/ 419 h 1750"/>
                    <a:gd name="connsiteX3" fmla="*/ 749 w 763"/>
                    <a:gd name="connsiteY3" fmla="*/ 569 h 1750"/>
                    <a:gd name="connsiteX4" fmla="*/ 760 w 763"/>
                    <a:gd name="connsiteY4" fmla="*/ 720 h 1750"/>
                    <a:gd name="connsiteX5" fmla="*/ 763 w 763"/>
                    <a:gd name="connsiteY5" fmla="*/ 873 h 1750"/>
                    <a:gd name="connsiteX6" fmla="*/ 760 w 763"/>
                    <a:gd name="connsiteY6" fmla="*/ 1025 h 1750"/>
                    <a:gd name="connsiteX7" fmla="*/ 749 w 763"/>
                    <a:gd name="connsiteY7" fmla="*/ 1175 h 1750"/>
                    <a:gd name="connsiteX8" fmla="*/ 734 w 763"/>
                    <a:gd name="connsiteY8" fmla="*/ 1324 h 1750"/>
                    <a:gd name="connsiteX9" fmla="*/ 710 w 763"/>
                    <a:gd name="connsiteY9" fmla="*/ 1470 h 1750"/>
                    <a:gd name="connsiteX10" fmla="*/ 681 w 763"/>
                    <a:gd name="connsiteY10" fmla="*/ 1614 h 1750"/>
                    <a:gd name="connsiteX11" fmla="*/ 97 w 763"/>
                    <a:gd name="connsiteY11" fmla="*/ 1750 h 1750"/>
                    <a:gd name="connsiteX12" fmla="*/ 102 w 763"/>
                    <a:gd name="connsiteY12" fmla="*/ 0 h 1750"/>
                    <a:gd name="connsiteX13" fmla="*/ 679 w 763"/>
                    <a:gd name="connsiteY13" fmla="*/ 125 h 1750"/>
                    <a:gd name="connsiteX0" fmla="*/ 674 w 758"/>
                    <a:gd name="connsiteY0" fmla="*/ 125 h 1750"/>
                    <a:gd name="connsiteX1" fmla="*/ 705 w 758"/>
                    <a:gd name="connsiteY1" fmla="*/ 271 h 1750"/>
                    <a:gd name="connsiteX2" fmla="*/ 727 w 758"/>
                    <a:gd name="connsiteY2" fmla="*/ 419 h 1750"/>
                    <a:gd name="connsiteX3" fmla="*/ 744 w 758"/>
                    <a:gd name="connsiteY3" fmla="*/ 569 h 1750"/>
                    <a:gd name="connsiteX4" fmla="*/ 755 w 758"/>
                    <a:gd name="connsiteY4" fmla="*/ 720 h 1750"/>
                    <a:gd name="connsiteX5" fmla="*/ 758 w 758"/>
                    <a:gd name="connsiteY5" fmla="*/ 873 h 1750"/>
                    <a:gd name="connsiteX6" fmla="*/ 755 w 758"/>
                    <a:gd name="connsiteY6" fmla="*/ 1025 h 1750"/>
                    <a:gd name="connsiteX7" fmla="*/ 744 w 758"/>
                    <a:gd name="connsiteY7" fmla="*/ 1175 h 1750"/>
                    <a:gd name="connsiteX8" fmla="*/ 729 w 758"/>
                    <a:gd name="connsiteY8" fmla="*/ 1324 h 1750"/>
                    <a:gd name="connsiteX9" fmla="*/ 705 w 758"/>
                    <a:gd name="connsiteY9" fmla="*/ 1470 h 1750"/>
                    <a:gd name="connsiteX10" fmla="*/ 676 w 758"/>
                    <a:gd name="connsiteY10" fmla="*/ 1614 h 1750"/>
                    <a:gd name="connsiteX11" fmla="*/ 92 w 758"/>
                    <a:gd name="connsiteY11" fmla="*/ 1750 h 1750"/>
                    <a:gd name="connsiteX12" fmla="*/ 97 w 758"/>
                    <a:gd name="connsiteY12" fmla="*/ 0 h 1750"/>
                    <a:gd name="connsiteX13" fmla="*/ 674 w 758"/>
                    <a:gd name="connsiteY13" fmla="*/ 125 h 1750"/>
                    <a:gd name="connsiteX0" fmla="*/ 582 w 666"/>
                    <a:gd name="connsiteY0" fmla="*/ 125 h 1750"/>
                    <a:gd name="connsiteX1" fmla="*/ 613 w 666"/>
                    <a:gd name="connsiteY1" fmla="*/ 271 h 1750"/>
                    <a:gd name="connsiteX2" fmla="*/ 635 w 666"/>
                    <a:gd name="connsiteY2" fmla="*/ 419 h 1750"/>
                    <a:gd name="connsiteX3" fmla="*/ 652 w 666"/>
                    <a:gd name="connsiteY3" fmla="*/ 569 h 1750"/>
                    <a:gd name="connsiteX4" fmla="*/ 663 w 666"/>
                    <a:gd name="connsiteY4" fmla="*/ 720 h 1750"/>
                    <a:gd name="connsiteX5" fmla="*/ 666 w 666"/>
                    <a:gd name="connsiteY5" fmla="*/ 873 h 1750"/>
                    <a:gd name="connsiteX6" fmla="*/ 663 w 666"/>
                    <a:gd name="connsiteY6" fmla="*/ 1025 h 1750"/>
                    <a:gd name="connsiteX7" fmla="*/ 652 w 666"/>
                    <a:gd name="connsiteY7" fmla="*/ 1175 h 1750"/>
                    <a:gd name="connsiteX8" fmla="*/ 637 w 666"/>
                    <a:gd name="connsiteY8" fmla="*/ 1324 h 1750"/>
                    <a:gd name="connsiteX9" fmla="*/ 613 w 666"/>
                    <a:gd name="connsiteY9" fmla="*/ 1470 h 1750"/>
                    <a:gd name="connsiteX10" fmla="*/ 584 w 666"/>
                    <a:gd name="connsiteY10" fmla="*/ 1614 h 1750"/>
                    <a:gd name="connsiteX11" fmla="*/ 0 w 666"/>
                    <a:gd name="connsiteY11" fmla="*/ 1750 h 1750"/>
                    <a:gd name="connsiteX12" fmla="*/ 5 w 666"/>
                    <a:gd name="connsiteY12" fmla="*/ 0 h 1750"/>
                    <a:gd name="connsiteX13" fmla="*/ 582 w 666"/>
                    <a:gd name="connsiteY13" fmla="*/ 125 h 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6" h="1750">
                      <a:moveTo>
                        <a:pt x="582" y="125"/>
                      </a:moveTo>
                      <a:cubicBezTo>
                        <a:pt x="592" y="174"/>
                        <a:pt x="603" y="222"/>
                        <a:pt x="613" y="271"/>
                      </a:cubicBezTo>
                      <a:cubicBezTo>
                        <a:pt x="620" y="320"/>
                        <a:pt x="628" y="370"/>
                        <a:pt x="635" y="419"/>
                      </a:cubicBezTo>
                      <a:cubicBezTo>
                        <a:pt x="641" y="469"/>
                        <a:pt x="646" y="519"/>
                        <a:pt x="652" y="569"/>
                      </a:cubicBezTo>
                      <a:cubicBezTo>
                        <a:pt x="656" y="619"/>
                        <a:pt x="659" y="670"/>
                        <a:pt x="663" y="720"/>
                      </a:cubicBezTo>
                      <a:lnTo>
                        <a:pt x="666" y="873"/>
                      </a:lnTo>
                      <a:cubicBezTo>
                        <a:pt x="665" y="924"/>
                        <a:pt x="664" y="974"/>
                        <a:pt x="663" y="1025"/>
                      </a:cubicBezTo>
                      <a:cubicBezTo>
                        <a:pt x="659" y="1075"/>
                        <a:pt x="656" y="1125"/>
                        <a:pt x="652" y="1175"/>
                      </a:cubicBezTo>
                      <a:cubicBezTo>
                        <a:pt x="647" y="1225"/>
                        <a:pt x="642" y="1274"/>
                        <a:pt x="637" y="1324"/>
                      </a:cubicBezTo>
                      <a:cubicBezTo>
                        <a:pt x="629" y="1373"/>
                        <a:pt x="621" y="1421"/>
                        <a:pt x="613" y="1470"/>
                      </a:cubicBezTo>
                      <a:cubicBezTo>
                        <a:pt x="603" y="1518"/>
                        <a:pt x="594" y="1566"/>
                        <a:pt x="584" y="1614"/>
                      </a:cubicBezTo>
                      <a:lnTo>
                        <a:pt x="0" y="1750"/>
                      </a:lnTo>
                      <a:cubicBezTo>
                        <a:pt x="89" y="1168"/>
                        <a:pt x="95" y="655"/>
                        <a:pt x="5" y="0"/>
                      </a:cubicBezTo>
                      <a:lnTo>
                        <a:pt x="582" y="12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  <p:sp>
              <p:nvSpPr>
                <p:cNvPr id="1038" name="Freeform 14"/>
                <p:cNvSpPr>
                  <a:spLocks/>
                </p:cNvSpPr>
                <p:nvPr/>
              </p:nvSpPr>
              <p:spPr bwMode="auto">
                <a:xfrm>
                  <a:off x="3746500" y="2176463"/>
                  <a:ext cx="1103312" cy="2794000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695" y="139"/>
                    </a:cxn>
                    <a:cxn ang="0">
                      <a:pos x="659" y="282"/>
                    </a:cxn>
                    <a:cxn ang="0">
                      <a:pos x="631" y="430"/>
                    </a:cxn>
                    <a:cxn ang="0">
                      <a:pos x="610" y="578"/>
                    </a:cxn>
                    <a:cxn ang="0">
                      <a:pos x="598" y="730"/>
                    </a:cxn>
                    <a:cxn ang="0">
                      <a:pos x="593" y="884"/>
                    </a:cxn>
                    <a:cxn ang="0">
                      <a:pos x="598" y="1037"/>
                    </a:cxn>
                    <a:cxn ang="0">
                      <a:pos x="610" y="1189"/>
                    </a:cxn>
                    <a:cxn ang="0">
                      <a:pos x="631" y="1336"/>
                    </a:cxn>
                    <a:cxn ang="0">
                      <a:pos x="659" y="1482"/>
                    </a:cxn>
                    <a:cxn ang="0">
                      <a:pos x="695" y="1625"/>
                    </a:cxn>
                    <a:cxn ang="0">
                      <a:pos x="116" y="1760"/>
                    </a:cxn>
                    <a:cxn ang="0">
                      <a:pos x="82" y="1620"/>
                    </a:cxn>
                    <a:cxn ang="0">
                      <a:pos x="53" y="1477"/>
                    </a:cxn>
                    <a:cxn ang="0">
                      <a:pos x="29" y="1331"/>
                    </a:cxn>
                    <a:cxn ang="0">
                      <a:pos x="14" y="1185"/>
                    </a:cxn>
                    <a:cxn ang="0">
                      <a:pos x="3" y="1034"/>
                    </a:cxn>
                    <a:cxn ang="0">
                      <a:pos x="0" y="884"/>
                    </a:cxn>
                    <a:cxn ang="0">
                      <a:pos x="3" y="733"/>
                    </a:cxn>
                    <a:cxn ang="0">
                      <a:pos x="14" y="581"/>
                    </a:cxn>
                    <a:cxn ang="0">
                      <a:pos x="30" y="434"/>
                    </a:cxn>
                    <a:cxn ang="0">
                      <a:pos x="54" y="286"/>
                    </a:cxn>
                    <a:cxn ang="0">
                      <a:pos x="83" y="142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695" h="1760">
                      <a:moveTo>
                        <a:pt x="118" y="0"/>
                      </a:moveTo>
                      <a:lnTo>
                        <a:pt x="695" y="139"/>
                      </a:lnTo>
                      <a:lnTo>
                        <a:pt x="659" y="282"/>
                      </a:lnTo>
                      <a:lnTo>
                        <a:pt x="631" y="430"/>
                      </a:lnTo>
                      <a:lnTo>
                        <a:pt x="610" y="578"/>
                      </a:lnTo>
                      <a:lnTo>
                        <a:pt x="598" y="730"/>
                      </a:lnTo>
                      <a:lnTo>
                        <a:pt x="593" y="884"/>
                      </a:lnTo>
                      <a:lnTo>
                        <a:pt x="598" y="1037"/>
                      </a:lnTo>
                      <a:lnTo>
                        <a:pt x="610" y="1189"/>
                      </a:lnTo>
                      <a:lnTo>
                        <a:pt x="631" y="1336"/>
                      </a:lnTo>
                      <a:lnTo>
                        <a:pt x="659" y="1482"/>
                      </a:lnTo>
                      <a:lnTo>
                        <a:pt x="695" y="1625"/>
                      </a:lnTo>
                      <a:lnTo>
                        <a:pt x="116" y="1760"/>
                      </a:lnTo>
                      <a:lnTo>
                        <a:pt x="82" y="1620"/>
                      </a:lnTo>
                      <a:lnTo>
                        <a:pt x="53" y="1477"/>
                      </a:lnTo>
                      <a:lnTo>
                        <a:pt x="29" y="1331"/>
                      </a:lnTo>
                      <a:lnTo>
                        <a:pt x="14" y="1185"/>
                      </a:lnTo>
                      <a:lnTo>
                        <a:pt x="3" y="1034"/>
                      </a:lnTo>
                      <a:lnTo>
                        <a:pt x="0" y="884"/>
                      </a:lnTo>
                      <a:lnTo>
                        <a:pt x="3" y="733"/>
                      </a:lnTo>
                      <a:lnTo>
                        <a:pt x="14" y="581"/>
                      </a:lnTo>
                      <a:lnTo>
                        <a:pt x="30" y="434"/>
                      </a:lnTo>
                      <a:lnTo>
                        <a:pt x="54" y="286"/>
                      </a:lnTo>
                      <a:lnTo>
                        <a:pt x="83" y="142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3A1A"/>
                    </a:gs>
                    <a:gs pos="55000">
                      <a:srgbClr val="00B050">
                        <a:alpha val="70000"/>
                      </a:srgbClr>
                    </a:gs>
                    <a:gs pos="100000">
                      <a:srgbClr val="003A1A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</p:grpSp>
          <p:grpSp>
            <p:nvGrpSpPr>
              <p:cNvPr id="14" name="Group 22"/>
              <p:cNvGrpSpPr/>
              <p:nvPr/>
            </p:nvGrpSpPr>
            <p:grpSpPr>
              <a:xfrm>
                <a:off x="4913313" y="2449513"/>
                <a:ext cx="1279523" cy="2255838"/>
                <a:chOff x="4913313" y="2449513"/>
                <a:chExt cx="1279523" cy="2255838"/>
              </a:xfrm>
            </p:grpSpPr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5078413" y="2457450"/>
                  <a:ext cx="1114423" cy="2236788"/>
                </a:xfrm>
                <a:custGeom>
                  <a:avLst/>
                  <a:gdLst>
                    <a:gd name="connsiteX0" fmla="*/ 791 w 851"/>
                    <a:gd name="connsiteY0" fmla="*/ 0 h 1117"/>
                    <a:gd name="connsiteX1" fmla="*/ 817 w 851"/>
                    <a:gd name="connsiteY1" fmla="*/ 137 h 1117"/>
                    <a:gd name="connsiteX2" fmla="*/ 835 w 851"/>
                    <a:gd name="connsiteY2" fmla="*/ 276 h 1117"/>
                    <a:gd name="connsiteX3" fmla="*/ 847 w 851"/>
                    <a:gd name="connsiteY3" fmla="*/ 416 h 1117"/>
                    <a:gd name="connsiteX4" fmla="*/ 851 w 851"/>
                    <a:gd name="connsiteY4" fmla="*/ 559 h 1117"/>
                    <a:gd name="connsiteX5" fmla="*/ 847 w 851"/>
                    <a:gd name="connsiteY5" fmla="*/ 701 h 1117"/>
                    <a:gd name="connsiteX6" fmla="*/ 835 w 851"/>
                    <a:gd name="connsiteY6" fmla="*/ 843 h 1117"/>
                    <a:gd name="connsiteX7" fmla="*/ 817 w 851"/>
                    <a:gd name="connsiteY7" fmla="*/ 981 h 1117"/>
                    <a:gd name="connsiteX8" fmla="*/ 791 w 851"/>
                    <a:gd name="connsiteY8" fmla="*/ 1117 h 1117"/>
                    <a:gd name="connsiteX9" fmla="*/ 106 w 851"/>
                    <a:gd name="connsiteY9" fmla="*/ 1117 h 1117"/>
                    <a:gd name="connsiteX10" fmla="*/ 157 w 851"/>
                    <a:gd name="connsiteY10" fmla="*/ 900 h 1117"/>
                    <a:gd name="connsiteX11" fmla="*/ 174 w 851"/>
                    <a:gd name="connsiteY11" fmla="*/ 789 h 1117"/>
                    <a:gd name="connsiteX12" fmla="*/ 185 w 851"/>
                    <a:gd name="connsiteY12" fmla="*/ 675 h 1117"/>
                    <a:gd name="connsiteX13" fmla="*/ 188 w 851"/>
                    <a:gd name="connsiteY13" fmla="*/ 559 h 1117"/>
                    <a:gd name="connsiteX14" fmla="*/ 185 w 851"/>
                    <a:gd name="connsiteY14" fmla="*/ 444 h 1117"/>
                    <a:gd name="connsiteX15" fmla="*/ 174 w 851"/>
                    <a:gd name="connsiteY15" fmla="*/ 330 h 1117"/>
                    <a:gd name="connsiteX16" fmla="*/ 157 w 851"/>
                    <a:gd name="connsiteY16" fmla="*/ 219 h 1117"/>
                    <a:gd name="connsiteX17" fmla="*/ 135 w 851"/>
                    <a:gd name="connsiteY17" fmla="*/ 109 h 1117"/>
                    <a:gd name="connsiteX18" fmla="*/ 106 w 851"/>
                    <a:gd name="connsiteY18" fmla="*/ 2 h 1117"/>
                    <a:gd name="connsiteX19" fmla="*/ 791 w 851"/>
                    <a:gd name="connsiteY19" fmla="*/ 0 h 1117"/>
                    <a:gd name="connsiteX0" fmla="*/ 788 w 848"/>
                    <a:gd name="connsiteY0" fmla="*/ 0 h 1117"/>
                    <a:gd name="connsiteX1" fmla="*/ 814 w 848"/>
                    <a:gd name="connsiteY1" fmla="*/ 137 h 1117"/>
                    <a:gd name="connsiteX2" fmla="*/ 832 w 848"/>
                    <a:gd name="connsiteY2" fmla="*/ 276 h 1117"/>
                    <a:gd name="connsiteX3" fmla="*/ 844 w 848"/>
                    <a:gd name="connsiteY3" fmla="*/ 416 h 1117"/>
                    <a:gd name="connsiteX4" fmla="*/ 848 w 848"/>
                    <a:gd name="connsiteY4" fmla="*/ 559 h 1117"/>
                    <a:gd name="connsiteX5" fmla="*/ 844 w 848"/>
                    <a:gd name="connsiteY5" fmla="*/ 701 h 1117"/>
                    <a:gd name="connsiteX6" fmla="*/ 832 w 848"/>
                    <a:gd name="connsiteY6" fmla="*/ 843 h 1117"/>
                    <a:gd name="connsiteX7" fmla="*/ 814 w 848"/>
                    <a:gd name="connsiteY7" fmla="*/ 981 h 1117"/>
                    <a:gd name="connsiteX8" fmla="*/ 788 w 848"/>
                    <a:gd name="connsiteY8" fmla="*/ 1117 h 1117"/>
                    <a:gd name="connsiteX9" fmla="*/ 103 w 848"/>
                    <a:gd name="connsiteY9" fmla="*/ 1117 h 1117"/>
                    <a:gd name="connsiteX10" fmla="*/ 171 w 848"/>
                    <a:gd name="connsiteY10" fmla="*/ 789 h 1117"/>
                    <a:gd name="connsiteX11" fmla="*/ 182 w 848"/>
                    <a:gd name="connsiteY11" fmla="*/ 675 h 1117"/>
                    <a:gd name="connsiteX12" fmla="*/ 185 w 848"/>
                    <a:gd name="connsiteY12" fmla="*/ 559 h 1117"/>
                    <a:gd name="connsiteX13" fmla="*/ 182 w 848"/>
                    <a:gd name="connsiteY13" fmla="*/ 444 h 1117"/>
                    <a:gd name="connsiteX14" fmla="*/ 171 w 848"/>
                    <a:gd name="connsiteY14" fmla="*/ 330 h 1117"/>
                    <a:gd name="connsiteX15" fmla="*/ 154 w 848"/>
                    <a:gd name="connsiteY15" fmla="*/ 219 h 1117"/>
                    <a:gd name="connsiteX16" fmla="*/ 132 w 848"/>
                    <a:gd name="connsiteY16" fmla="*/ 109 h 1117"/>
                    <a:gd name="connsiteX17" fmla="*/ 103 w 848"/>
                    <a:gd name="connsiteY17" fmla="*/ 2 h 1117"/>
                    <a:gd name="connsiteX18" fmla="*/ 788 w 848"/>
                    <a:gd name="connsiteY18" fmla="*/ 0 h 1117"/>
                    <a:gd name="connsiteX0" fmla="*/ 786 w 846"/>
                    <a:gd name="connsiteY0" fmla="*/ 0 h 1117"/>
                    <a:gd name="connsiteX1" fmla="*/ 812 w 846"/>
                    <a:gd name="connsiteY1" fmla="*/ 137 h 1117"/>
                    <a:gd name="connsiteX2" fmla="*/ 830 w 846"/>
                    <a:gd name="connsiteY2" fmla="*/ 276 h 1117"/>
                    <a:gd name="connsiteX3" fmla="*/ 842 w 846"/>
                    <a:gd name="connsiteY3" fmla="*/ 416 h 1117"/>
                    <a:gd name="connsiteX4" fmla="*/ 846 w 846"/>
                    <a:gd name="connsiteY4" fmla="*/ 559 h 1117"/>
                    <a:gd name="connsiteX5" fmla="*/ 842 w 846"/>
                    <a:gd name="connsiteY5" fmla="*/ 701 h 1117"/>
                    <a:gd name="connsiteX6" fmla="*/ 830 w 846"/>
                    <a:gd name="connsiteY6" fmla="*/ 843 h 1117"/>
                    <a:gd name="connsiteX7" fmla="*/ 812 w 846"/>
                    <a:gd name="connsiteY7" fmla="*/ 981 h 1117"/>
                    <a:gd name="connsiteX8" fmla="*/ 786 w 846"/>
                    <a:gd name="connsiteY8" fmla="*/ 1117 h 1117"/>
                    <a:gd name="connsiteX9" fmla="*/ 101 w 846"/>
                    <a:gd name="connsiteY9" fmla="*/ 1117 h 1117"/>
                    <a:gd name="connsiteX10" fmla="*/ 180 w 846"/>
                    <a:gd name="connsiteY10" fmla="*/ 675 h 1117"/>
                    <a:gd name="connsiteX11" fmla="*/ 183 w 846"/>
                    <a:gd name="connsiteY11" fmla="*/ 559 h 1117"/>
                    <a:gd name="connsiteX12" fmla="*/ 180 w 846"/>
                    <a:gd name="connsiteY12" fmla="*/ 444 h 1117"/>
                    <a:gd name="connsiteX13" fmla="*/ 169 w 846"/>
                    <a:gd name="connsiteY13" fmla="*/ 330 h 1117"/>
                    <a:gd name="connsiteX14" fmla="*/ 152 w 846"/>
                    <a:gd name="connsiteY14" fmla="*/ 219 h 1117"/>
                    <a:gd name="connsiteX15" fmla="*/ 130 w 846"/>
                    <a:gd name="connsiteY15" fmla="*/ 109 h 1117"/>
                    <a:gd name="connsiteX16" fmla="*/ 101 w 846"/>
                    <a:gd name="connsiteY16" fmla="*/ 2 h 1117"/>
                    <a:gd name="connsiteX17" fmla="*/ 786 w 846"/>
                    <a:gd name="connsiteY17" fmla="*/ 0 h 1117"/>
                    <a:gd name="connsiteX0" fmla="*/ 785 w 845"/>
                    <a:gd name="connsiteY0" fmla="*/ 0 h 1117"/>
                    <a:gd name="connsiteX1" fmla="*/ 811 w 845"/>
                    <a:gd name="connsiteY1" fmla="*/ 137 h 1117"/>
                    <a:gd name="connsiteX2" fmla="*/ 829 w 845"/>
                    <a:gd name="connsiteY2" fmla="*/ 276 h 1117"/>
                    <a:gd name="connsiteX3" fmla="*/ 841 w 845"/>
                    <a:gd name="connsiteY3" fmla="*/ 416 h 1117"/>
                    <a:gd name="connsiteX4" fmla="*/ 845 w 845"/>
                    <a:gd name="connsiteY4" fmla="*/ 559 h 1117"/>
                    <a:gd name="connsiteX5" fmla="*/ 841 w 845"/>
                    <a:gd name="connsiteY5" fmla="*/ 701 h 1117"/>
                    <a:gd name="connsiteX6" fmla="*/ 829 w 845"/>
                    <a:gd name="connsiteY6" fmla="*/ 843 h 1117"/>
                    <a:gd name="connsiteX7" fmla="*/ 811 w 845"/>
                    <a:gd name="connsiteY7" fmla="*/ 981 h 1117"/>
                    <a:gd name="connsiteX8" fmla="*/ 785 w 845"/>
                    <a:gd name="connsiteY8" fmla="*/ 1117 h 1117"/>
                    <a:gd name="connsiteX9" fmla="*/ 100 w 845"/>
                    <a:gd name="connsiteY9" fmla="*/ 1117 h 1117"/>
                    <a:gd name="connsiteX10" fmla="*/ 182 w 845"/>
                    <a:gd name="connsiteY10" fmla="*/ 559 h 1117"/>
                    <a:gd name="connsiteX11" fmla="*/ 179 w 845"/>
                    <a:gd name="connsiteY11" fmla="*/ 444 h 1117"/>
                    <a:gd name="connsiteX12" fmla="*/ 168 w 845"/>
                    <a:gd name="connsiteY12" fmla="*/ 330 h 1117"/>
                    <a:gd name="connsiteX13" fmla="*/ 151 w 845"/>
                    <a:gd name="connsiteY13" fmla="*/ 219 h 1117"/>
                    <a:gd name="connsiteX14" fmla="*/ 129 w 845"/>
                    <a:gd name="connsiteY14" fmla="*/ 109 h 1117"/>
                    <a:gd name="connsiteX15" fmla="*/ 100 w 845"/>
                    <a:gd name="connsiteY15" fmla="*/ 2 h 1117"/>
                    <a:gd name="connsiteX16" fmla="*/ 785 w 845"/>
                    <a:gd name="connsiteY16" fmla="*/ 0 h 1117"/>
                    <a:gd name="connsiteX0" fmla="*/ 786 w 846"/>
                    <a:gd name="connsiteY0" fmla="*/ 0 h 1117"/>
                    <a:gd name="connsiteX1" fmla="*/ 812 w 846"/>
                    <a:gd name="connsiteY1" fmla="*/ 137 h 1117"/>
                    <a:gd name="connsiteX2" fmla="*/ 830 w 846"/>
                    <a:gd name="connsiteY2" fmla="*/ 276 h 1117"/>
                    <a:gd name="connsiteX3" fmla="*/ 842 w 846"/>
                    <a:gd name="connsiteY3" fmla="*/ 416 h 1117"/>
                    <a:gd name="connsiteX4" fmla="*/ 846 w 846"/>
                    <a:gd name="connsiteY4" fmla="*/ 559 h 1117"/>
                    <a:gd name="connsiteX5" fmla="*/ 842 w 846"/>
                    <a:gd name="connsiteY5" fmla="*/ 701 h 1117"/>
                    <a:gd name="connsiteX6" fmla="*/ 830 w 846"/>
                    <a:gd name="connsiteY6" fmla="*/ 843 h 1117"/>
                    <a:gd name="connsiteX7" fmla="*/ 812 w 846"/>
                    <a:gd name="connsiteY7" fmla="*/ 981 h 1117"/>
                    <a:gd name="connsiteX8" fmla="*/ 786 w 846"/>
                    <a:gd name="connsiteY8" fmla="*/ 1117 h 1117"/>
                    <a:gd name="connsiteX9" fmla="*/ 101 w 846"/>
                    <a:gd name="connsiteY9" fmla="*/ 1117 h 1117"/>
                    <a:gd name="connsiteX10" fmla="*/ 180 w 846"/>
                    <a:gd name="connsiteY10" fmla="*/ 444 h 1117"/>
                    <a:gd name="connsiteX11" fmla="*/ 169 w 846"/>
                    <a:gd name="connsiteY11" fmla="*/ 330 h 1117"/>
                    <a:gd name="connsiteX12" fmla="*/ 152 w 846"/>
                    <a:gd name="connsiteY12" fmla="*/ 219 h 1117"/>
                    <a:gd name="connsiteX13" fmla="*/ 130 w 846"/>
                    <a:gd name="connsiteY13" fmla="*/ 109 h 1117"/>
                    <a:gd name="connsiteX14" fmla="*/ 101 w 846"/>
                    <a:gd name="connsiteY14" fmla="*/ 2 h 1117"/>
                    <a:gd name="connsiteX15" fmla="*/ 786 w 846"/>
                    <a:gd name="connsiteY15" fmla="*/ 0 h 1117"/>
                    <a:gd name="connsiteX0" fmla="*/ 788 w 848"/>
                    <a:gd name="connsiteY0" fmla="*/ 0 h 1117"/>
                    <a:gd name="connsiteX1" fmla="*/ 814 w 848"/>
                    <a:gd name="connsiteY1" fmla="*/ 137 h 1117"/>
                    <a:gd name="connsiteX2" fmla="*/ 832 w 848"/>
                    <a:gd name="connsiteY2" fmla="*/ 276 h 1117"/>
                    <a:gd name="connsiteX3" fmla="*/ 844 w 848"/>
                    <a:gd name="connsiteY3" fmla="*/ 416 h 1117"/>
                    <a:gd name="connsiteX4" fmla="*/ 848 w 848"/>
                    <a:gd name="connsiteY4" fmla="*/ 559 h 1117"/>
                    <a:gd name="connsiteX5" fmla="*/ 844 w 848"/>
                    <a:gd name="connsiteY5" fmla="*/ 701 h 1117"/>
                    <a:gd name="connsiteX6" fmla="*/ 832 w 848"/>
                    <a:gd name="connsiteY6" fmla="*/ 843 h 1117"/>
                    <a:gd name="connsiteX7" fmla="*/ 814 w 848"/>
                    <a:gd name="connsiteY7" fmla="*/ 981 h 1117"/>
                    <a:gd name="connsiteX8" fmla="*/ 788 w 848"/>
                    <a:gd name="connsiteY8" fmla="*/ 1117 h 1117"/>
                    <a:gd name="connsiteX9" fmla="*/ 103 w 848"/>
                    <a:gd name="connsiteY9" fmla="*/ 1117 h 1117"/>
                    <a:gd name="connsiteX10" fmla="*/ 171 w 848"/>
                    <a:gd name="connsiteY10" fmla="*/ 330 h 1117"/>
                    <a:gd name="connsiteX11" fmla="*/ 154 w 848"/>
                    <a:gd name="connsiteY11" fmla="*/ 219 h 1117"/>
                    <a:gd name="connsiteX12" fmla="*/ 132 w 848"/>
                    <a:gd name="connsiteY12" fmla="*/ 109 h 1117"/>
                    <a:gd name="connsiteX13" fmla="*/ 103 w 848"/>
                    <a:gd name="connsiteY13" fmla="*/ 2 h 1117"/>
                    <a:gd name="connsiteX14" fmla="*/ 788 w 848"/>
                    <a:gd name="connsiteY14" fmla="*/ 0 h 1117"/>
                    <a:gd name="connsiteX0" fmla="*/ 791 w 851"/>
                    <a:gd name="connsiteY0" fmla="*/ 0 h 1117"/>
                    <a:gd name="connsiteX1" fmla="*/ 817 w 851"/>
                    <a:gd name="connsiteY1" fmla="*/ 137 h 1117"/>
                    <a:gd name="connsiteX2" fmla="*/ 835 w 851"/>
                    <a:gd name="connsiteY2" fmla="*/ 276 h 1117"/>
                    <a:gd name="connsiteX3" fmla="*/ 847 w 851"/>
                    <a:gd name="connsiteY3" fmla="*/ 416 h 1117"/>
                    <a:gd name="connsiteX4" fmla="*/ 851 w 851"/>
                    <a:gd name="connsiteY4" fmla="*/ 559 h 1117"/>
                    <a:gd name="connsiteX5" fmla="*/ 847 w 851"/>
                    <a:gd name="connsiteY5" fmla="*/ 701 h 1117"/>
                    <a:gd name="connsiteX6" fmla="*/ 835 w 851"/>
                    <a:gd name="connsiteY6" fmla="*/ 843 h 1117"/>
                    <a:gd name="connsiteX7" fmla="*/ 817 w 851"/>
                    <a:gd name="connsiteY7" fmla="*/ 981 h 1117"/>
                    <a:gd name="connsiteX8" fmla="*/ 791 w 851"/>
                    <a:gd name="connsiteY8" fmla="*/ 1117 h 1117"/>
                    <a:gd name="connsiteX9" fmla="*/ 106 w 851"/>
                    <a:gd name="connsiteY9" fmla="*/ 1117 h 1117"/>
                    <a:gd name="connsiteX10" fmla="*/ 157 w 851"/>
                    <a:gd name="connsiteY10" fmla="*/ 219 h 1117"/>
                    <a:gd name="connsiteX11" fmla="*/ 135 w 851"/>
                    <a:gd name="connsiteY11" fmla="*/ 109 h 1117"/>
                    <a:gd name="connsiteX12" fmla="*/ 106 w 851"/>
                    <a:gd name="connsiteY12" fmla="*/ 2 h 1117"/>
                    <a:gd name="connsiteX13" fmla="*/ 791 w 851"/>
                    <a:gd name="connsiteY13" fmla="*/ 0 h 1117"/>
                    <a:gd name="connsiteX0" fmla="*/ 794 w 854"/>
                    <a:gd name="connsiteY0" fmla="*/ 0 h 1117"/>
                    <a:gd name="connsiteX1" fmla="*/ 820 w 854"/>
                    <a:gd name="connsiteY1" fmla="*/ 137 h 1117"/>
                    <a:gd name="connsiteX2" fmla="*/ 838 w 854"/>
                    <a:gd name="connsiteY2" fmla="*/ 276 h 1117"/>
                    <a:gd name="connsiteX3" fmla="*/ 850 w 854"/>
                    <a:gd name="connsiteY3" fmla="*/ 416 h 1117"/>
                    <a:gd name="connsiteX4" fmla="*/ 854 w 854"/>
                    <a:gd name="connsiteY4" fmla="*/ 559 h 1117"/>
                    <a:gd name="connsiteX5" fmla="*/ 850 w 854"/>
                    <a:gd name="connsiteY5" fmla="*/ 701 h 1117"/>
                    <a:gd name="connsiteX6" fmla="*/ 838 w 854"/>
                    <a:gd name="connsiteY6" fmla="*/ 843 h 1117"/>
                    <a:gd name="connsiteX7" fmla="*/ 820 w 854"/>
                    <a:gd name="connsiteY7" fmla="*/ 981 h 1117"/>
                    <a:gd name="connsiteX8" fmla="*/ 794 w 854"/>
                    <a:gd name="connsiteY8" fmla="*/ 1117 h 1117"/>
                    <a:gd name="connsiteX9" fmla="*/ 109 w 854"/>
                    <a:gd name="connsiteY9" fmla="*/ 1117 h 1117"/>
                    <a:gd name="connsiteX10" fmla="*/ 138 w 854"/>
                    <a:gd name="connsiteY10" fmla="*/ 109 h 1117"/>
                    <a:gd name="connsiteX11" fmla="*/ 109 w 854"/>
                    <a:gd name="connsiteY11" fmla="*/ 2 h 1117"/>
                    <a:gd name="connsiteX12" fmla="*/ 794 w 854"/>
                    <a:gd name="connsiteY12" fmla="*/ 0 h 1117"/>
                    <a:gd name="connsiteX0" fmla="*/ 799 w 859"/>
                    <a:gd name="connsiteY0" fmla="*/ 0 h 1117"/>
                    <a:gd name="connsiteX1" fmla="*/ 825 w 859"/>
                    <a:gd name="connsiteY1" fmla="*/ 137 h 1117"/>
                    <a:gd name="connsiteX2" fmla="*/ 843 w 859"/>
                    <a:gd name="connsiteY2" fmla="*/ 276 h 1117"/>
                    <a:gd name="connsiteX3" fmla="*/ 855 w 859"/>
                    <a:gd name="connsiteY3" fmla="*/ 416 h 1117"/>
                    <a:gd name="connsiteX4" fmla="*/ 859 w 859"/>
                    <a:gd name="connsiteY4" fmla="*/ 559 h 1117"/>
                    <a:gd name="connsiteX5" fmla="*/ 855 w 859"/>
                    <a:gd name="connsiteY5" fmla="*/ 701 h 1117"/>
                    <a:gd name="connsiteX6" fmla="*/ 843 w 859"/>
                    <a:gd name="connsiteY6" fmla="*/ 843 h 1117"/>
                    <a:gd name="connsiteX7" fmla="*/ 825 w 859"/>
                    <a:gd name="connsiteY7" fmla="*/ 981 h 1117"/>
                    <a:gd name="connsiteX8" fmla="*/ 799 w 859"/>
                    <a:gd name="connsiteY8" fmla="*/ 1117 h 1117"/>
                    <a:gd name="connsiteX9" fmla="*/ 114 w 859"/>
                    <a:gd name="connsiteY9" fmla="*/ 1117 h 1117"/>
                    <a:gd name="connsiteX10" fmla="*/ 114 w 859"/>
                    <a:gd name="connsiteY10" fmla="*/ 2 h 1117"/>
                    <a:gd name="connsiteX11" fmla="*/ 799 w 859"/>
                    <a:gd name="connsiteY11" fmla="*/ 0 h 1117"/>
                    <a:gd name="connsiteX0" fmla="*/ 799 w 859"/>
                    <a:gd name="connsiteY0" fmla="*/ 0 h 1261"/>
                    <a:gd name="connsiteX1" fmla="*/ 825 w 859"/>
                    <a:gd name="connsiteY1" fmla="*/ 137 h 1261"/>
                    <a:gd name="connsiteX2" fmla="*/ 843 w 859"/>
                    <a:gd name="connsiteY2" fmla="*/ 276 h 1261"/>
                    <a:gd name="connsiteX3" fmla="*/ 855 w 859"/>
                    <a:gd name="connsiteY3" fmla="*/ 416 h 1261"/>
                    <a:gd name="connsiteX4" fmla="*/ 859 w 859"/>
                    <a:gd name="connsiteY4" fmla="*/ 559 h 1261"/>
                    <a:gd name="connsiteX5" fmla="*/ 855 w 859"/>
                    <a:gd name="connsiteY5" fmla="*/ 701 h 1261"/>
                    <a:gd name="connsiteX6" fmla="*/ 843 w 859"/>
                    <a:gd name="connsiteY6" fmla="*/ 843 h 1261"/>
                    <a:gd name="connsiteX7" fmla="*/ 825 w 859"/>
                    <a:gd name="connsiteY7" fmla="*/ 981 h 1261"/>
                    <a:gd name="connsiteX8" fmla="*/ 799 w 859"/>
                    <a:gd name="connsiteY8" fmla="*/ 1117 h 1261"/>
                    <a:gd name="connsiteX9" fmla="*/ 163 w 859"/>
                    <a:gd name="connsiteY9" fmla="*/ 1261 h 1261"/>
                    <a:gd name="connsiteX10" fmla="*/ 114 w 859"/>
                    <a:gd name="connsiteY10" fmla="*/ 2 h 1261"/>
                    <a:gd name="connsiteX11" fmla="*/ 799 w 859"/>
                    <a:gd name="connsiteY11" fmla="*/ 0 h 1261"/>
                    <a:gd name="connsiteX0" fmla="*/ 756 w 816"/>
                    <a:gd name="connsiteY0" fmla="*/ 148 h 1409"/>
                    <a:gd name="connsiteX1" fmla="*/ 782 w 816"/>
                    <a:gd name="connsiteY1" fmla="*/ 285 h 1409"/>
                    <a:gd name="connsiteX2" fmla="*/ 800 w 816"/>
                    <a:gd name="connsiteY2" fmla="*/ 424 h 1409"/>
                    <a:gd name="connsiteX3" fmla="*/ 812 w 816"/>
                    <a:gd name="connsiteY3" fmla="*/ 564 h 1409"/>
                    <a:gd name="connsiteX4" fmla="*/ 816 w 816"/>
                    <a:gd name="connsiteY4" fmla="*/ 707 h 1409"/>
                    <a:gd name="connsiteX5" fmla="*/ 812 w 816"/>
                    <a:gd name="connsiteY5" fmla="*/ 849 h 1409"/>
                    <a:gd name="connsiteX6" fmla="*/ 800 w 816"/>
                    <a:gd name="connsiteY6" fmla="*/ 991 h 1409"/>
                    <a:gd name="connsiteX7" fmla="*/ 782 w 816"/>
                    <a:gd name="connsiteY7" fmla="*/ 1129 h 1409"/>
                    <a:gd name="connsiteX8" fmla="*/ 756 w 816"/>
                    <a:gd name="connsiteY8" fmla="*/ 1265 h 1409"/>
                    <a:gd name="connsiteX9" fmla="*/ 120 w 816"/>
                    <a:gd name="connsiteY9" fmla="*/ 1409 h 1409"/>
                    <a:gd name="connsiteX10" fmla="*/ 114 w 816"/>
                    <a:gd name="connsiteY10" fmla="*/ 0 h 1409"/>
                    <a:gd name="connsiteX11" fmla="*/ 756 w 816"/>
                    <a:gd name="connsiteY11" fmla="*/ 148 h 1409"/>
                    <a:gd name="connsiteX0" fmla="*/ 750 w 810"/>
                    <a:gd name="connsiteY0" fmla="*/ 148 h 1409"/>
                    <a:gd name="connsiteX1" fmla="*/ 776 w 810"/>
                    <a:gd name="connsiteY1" fmla="*/ 285 h 1409"/>
                    <a:gd name="connsiteX2" fmla="*/ 794 w 810"/>
                    <a:gd name="connsiteY2" fmla="*/ 424 h 1409"/>
                    <a:gd name="connsiteX3" fmla="*/ 806 w 810"/>
                    <a:gd name="connsiteY3" fmla="*/ 564 h 1409"/>
                    <a:gd name="connsiteX4" fmla="*/ 810 w 810"/>
                    <a:gd name="connsiteY4" fmla="*/ 707 h 1409"/>
                    <a:gd name="connsiteX5" fmla="*/ 806 w 810"/>
                    <a:gd name="connsiteY5" fmla="*/ 849 h 1409"/>
                    <a:gd name="connsiteX6" fmla="*/ 794 w 810"/>
                    <a:gd name="connsiteY6" fmla="*/ 991 h 1409"/>
                    <a:gd name="connsiteX7" fmla="*/ 776 w 810"/>
                    <a:gd name="connsiteY7" fmla="*/ 1129 h 1409"/>
                    <a:gd name="connsiteX8" fmla="*/ 750 w 810"/>
                    <a:gd name="connsiteY8" fmla="*/ 1265 h 1409"/>
                    <a:gd name="connsiteX9" fmla="*/ 114 w 810"/>
                    <a:gd name="connsiteY9" fmla="*/ 1409 h 1409"/>
                    <a:gd name="connsiteX10" fmla="*/ 108 w 810"/>
                    <a:gd name="connsiteY10" fmla="*/ 0 h 1409"/>
                    <a:gd name="connsiteX11" fmla="*/ 750 w 810"/>
                    <a:gd name="connsiteY11" fmla="*/ 148 h 1409"/>
                    <a:gd name="connsiteX0" fmla="*/ 642 w 702"/>
                    <a:gd name="connsiteY0" fmla="*/ 148 h 1409"/>
                    <a:gd name="connsiteX1" fmla="*/ 668 w 702"/>
                    <a:gd name="connsiteY1" fmla="*/ 285 h 1409"/>
                    <a:gd name="connsiteX2" fmla="*/ 686 w 702"/>
                    <a:gd name="connsiteY2" fmla="*/ 424 h 1409"/>
                    <a:gd name="connsiteX3" fmla="*/ 698 w 702"/>
                    <a:gd name="connsiteY3" fmla="*/ 564 h 1409"/>
                    <a:gd name="connsiteX4" fmla="*/ 702 w 702"/>
                    <a:gd name="connsiteY4" fmla="*/ 707 h 1409"/>
                    <a:gd name="connsiteX5" fmla="*/ 698 w 702"/>
                    <a:gd name="connsiteY5" fmla="*/ 849 h 1409"/>
                    <a:gd name="connsiteX6" fmla="*/ 686 w 702"/>
                    <a:gd name="connsiteY6" fmla="*/ 991 h 1409"/>
                    <a:gd name="connsiteX7" fmla="*/ 668 w 702"/>
                    <a:gd name="connsiteY7" fmla="*/ 1129 h 1409"/>
                    <a:gd name="connsiteX8" fmla="*/ 642 w 702"/>
                    <a:gd name="connsiteY8" fmla="*/ 1265 h 1409"/>
                    <a:gd name="connsiteX9" fmla="*/ 6 w 702"/>
                    <a:gd name="connsiteY9" fmla="*/ 1409 h 1409"/>
                    <a:gd name="connsiteX10" fmla="*/ 0 w 702"/>
                    <a:gd name="connsiteY10" fmla="*/ 0 h 1409"/>
                    <a:gd name="connsiteX11" fmla="*/ 642 w 702"/>
                    <a:gd name="connsiteY11" fmla="*/ 148 h 1409"/>
                    <a:gd name="connsiteX0" fmla="*/ 642 w 702"/>
                    <a:gd name="connsiteY0" fmla="*/ 148 h 1409"/>
                    <a:gd name="connsiteX1" fmla="*/ 668 w 702"/>
                    <a:gd name="connsiteY1" fmla="*/ 285 h 1409"/>
                    <a:gd name="connsiteX2" fmla="*/ 686 w 702"/>
                    <a:gd name="connsiteY2" fmla="*/ 424 h 1409"/>
                    <a:gd name="connsiteX3" fmla="*/ 698 w 702"/>
                    <a:gd name="connsiteY3" fmla="*/ 564 h 1409"/>
                    <a:gd name="connsiteX4" fmla="*/ 702 w 702"/>
                    <a:gd name="connsiteY4" fmla="*/ 707 h 1409"/>
                    <a:gd name="connsiteX5" fmla="*/ 698 w 702"/>
                    <a:gd name="connsiteY5" fmla="*/ 849 h 1409"/>
                    <a:gd name="connsiteX6" fmla="*/ 686 w 702"/>
                    <a:gd name="connsiteY6" fmla="*/ 991 h 1409"/>
                    <a:gd name="connsiteX7" fmla="*/ 668 w 702"/>
                    <a:gd name="connsiteY7" fmla="*/ 1129 h 1409"/>
                    <a:gd name="connsiteX8" fmla="*/ 642 w 702"/>
                    <a:gd name="connsiteY8" fmla="*/ 1265 h 1409"/>
                    <a:gd name="connsiteX9" fmla="*/ 6 w 702"/>
                    <a:gd name="connsiteY9" fmla="*/ 1409 h 1409"/>
                    <a:gd name="connsiteX10" fmla="*/ 0 w 702"/>
                    <a:gd name="connsiteY10" fmla="*/ 0 h 1409"/>
                    <a:gd name="connsiteX11" fmla="*/ 642 w 702"/>
                    <a:gd name="connsiteY11" fmla="*/ 148 h 1409"/>
                    <a:gd name="connsiteX0" fmla="*/ 642 w 702"/>
                    <a:gd name="connsiteY0" fmla="*/ 148 h 1409"/>
                    <a:gd name="connsiteX1" fmla="*/ 668 w 702"/>
                    <a:gd name="connsiteY1" fmla="*/ 285 h 1409"/>
                    <a:gd name="connsiteX2" fmla="*/ 686 w 702"/>
                    <a:gd name="connsiteY2" fmla="*/ 424 h 1409"/>
                    <a:gd name="connsiteX3" fmla="*/ 698 w 702"/>
                    <a:gd name="connsiteY3" fmla="*/ 564 h 1409"/>
                    <a:gd name="connsiteX4" fmla="*/ 702 w 702"/>
                    <a:gd name="connsiteY4" fmla="*/ 707 h 1409"/>
                    <a:gd name="connsiteX5" fmla="*/ 698 w 702"/>
                    <a:gd name="connsiteY5" fmla="*/ 849 h 1409"/>
                    <a:gd name="connsiteX6" fmla="*/ 686 w 702"/>
                    <a:gd name="connsiteY6" fmla="*/ 991 h 1409"/>
                    <a:gd name="connsiteX7" fmla="*/ 668 w 702"/>
                    <a:gd name="connsiteY7" fmla="*/ 1129 h 1409"/>
                    <a:gd name="connsiteX8" fmla="*/ 642 w 702"/>
                    <a:gd name="connsiteY8" fmla="*/ 1265 h 1409"/>
                    <a:gd name="connsiteX9" fmla="*/ 6 w 702"/>
                    <a:gd name="connsiteY9" fmla="*/ 1409 h 1409"/>
                    <a:gd name="connsiteX10" fmla="*/ 0 w 702"/>
                    <a:gd name="connsiteY10" fmla="*/ 0 h 1409"/>
                    <a:gd name="connsiteX11" fmla="*/ 642 w 702"/>
                    <a:gd name="connsiteY11" fmla="*/ 148 h 1409"/>
                    <a:gd name="connsiteX0" fmla="*/ 642 w 702"/>
                    <a:gd name="connsiteY0" fmla="*/ 148 h 1409"/>
                    <a:gd name="connsiteX1" fmla="*/ 668 w 702"/>
                    <a:gd name="connsiteY1" fmla="*/ 285 h 1409"/>
                    <a:gd name="connsiteX2" fmla="*/ 686 w 702"/>
                    <a:gd name="connsiteY2" fmla="*/ 424 h 1409"/>
                    <a:gd name="connsiteX3" fmla="*/ 698 w 702"/>
                    <a:gd name="connsiteY3" fmla="*/ 564 h 1409"/>
                    <a:gd name="connsiteX4" fmla="*/ 702 w 702"/>
                    <a:gd name="connsiteY4" fmla="*/ 707 h 1409"/>
                    <a:gd name="connsiteX5" fmla="*/ 698 w 702"/>
                    <a:gd name="connsiteY5" fmla="*/ 849 h 1409"/>
                    <a:gd name="connsiteX6" fmla="*/ 686 w 702"/>
                    <a:gd name="connsiteY6" fmla="*/ 991 h 1409"/>
                    <a:gd name="connsiteX7" fmla="*/ 668 w 702"/>
                    <a:gd name="connsiteY7" fmla="*/ 1129 h 1409"/>
                    <a:gd name="connsiteX8" fmla="*/ 642 w 702"/>
                    <a:gd name="connsiteY8" fmla="*/ 1265 h 1409"/>
                    <a:gd name="connsiteX9" fmla="*/ 6 w 702"/>
                    <a:gd name="connsiteY9" fmla="*/ 1409 h 1409"/>
                    <a:gd name="connsiteX10" fmla="*/ 0 w 702"/>
                    <a:gd name="connsiteY10" fmla="*/ 0 h 1409"/>
                    <a:gd name="connsiteX11" fmla="*/ 642 w 702"/>
                    <a:gd name="connsiteY11" fmla="*/ 148 h 1409"/>
                    <a:gd name="connsiteX0" fmla="*/ 642 w 702"/>
                    <a:gd name="connsiteY0" fmla="*/ 148 h 1409"/>
                    <a:gd name="connsiteX1" fmla="*/ 668 w 702"/>
                    <a:gd name="connsiteY1" fmla="*/ 285 h 1409"/>
                    <a:gd name="connsiteX2" fmla="*/ 686 w 702"/>
                    <a:gd name="connsiteY2" fmla="*/ 424 h 1409"/>
                    <a:gd name="connsiteX3" fmla="*/ 698 w 702"/>
                    <a:gd name="connsiteY3" fmla="*/ 564 h 1409"/>
                    <a:gd name="connsiteX4" fmla="*/ 702 w 702"/>
                    <a:gd name="connsiteY4" fmla="*/ 707 h 1409"/>
                    <a:gd name="connsiteX5" fmla="*/ 698 w 702"/>
                    <a:gd name="connsiteY5" fmla="*/ 849 h 1409"/>
                    <a:gd name="connsiteX6" fmla="*/ 686 w 702"/>
                    <a:gd name="connsiteY6" fmla="*/ 991 h 1409"/>
                    <a:gd name="connsiteX7" fmla="*/ 668 w 702"/>
                    <a:gd name="connsiteY7" fmla="*/ 1129 h 1409"/>
                    <a:gd name="connsiteX8" fmla="*/ 642 w 702"/>
                    <a:gd name="connsiteY8" fmla="*/ 1265 h 1409"/>
                    <a:gd name="connsiteX9" fmla="*/ 6 w 702"/>
                    <a:gd name="connsiteY9" fmla="*/ 1409 h 1409"/>
                    <a:gd name="connsiteX10" fmla="*/ 0 w 702"/>
                    <a:gd name="connsiteY10" fmla="*/ 0 h 1409"/>
                    <a:gd name="connsiteX11" fmla="*/ 642 w 702"/>
                    <a:gd name="connsiteY11" fmla="*/ 148 h 1409"/>
                    <a:gd name="connsiteX0" fmla="*/ 642 w 702"/>
                    <a:gd name="connsiteY0" fmla="*/ 148 h 1409"/>
                    <a:gd name="connsiteX1" fmla="*/ 668 w 702"/>
                    <a:gd name="connsiteY1" fmla="*/ 285 h 1409"/>
                    <a:gd name="connsiteX2" fmla="*/ 686 w 702"/>
                    <a:gd name="connsiteY2" fmla="*/ 424 h 1409"/>
                    <a:gd name="connsiteX3" fmla="*/ 698 w 702"/>
                    <a:gd name="connsiteY3" fmla="*/ 564 h 1409"/>
                    <a:gd name="connsiteX4" fmla="*/ 702 w 702"/>
                    <a:gd name="connsiteY4" fmla="*/ 707 h 1409"/>
                    <a:gd name="connsiteX5" fmla="*/ 698 w 702"/>
                    <a:gd name="connsiteY5" fmla="*/ 849 h 1409"/>
                    <a:gd name="connsiteX6" fmla="*/ 686 w 702"/>
                    <a:gd name="connsiteY6" fmla="*/ 991 h 1409"/>
                    <a:gd name="connsiteX7" fmla="*/ 668 w 702"/>
                    <a:gd name="connsiteY7" fmla="*/ 1129 h 1409"/>
                    <a:gd name="connsiteX8" fmla="*/ 642 w 702"/>
                    <a:gd name="connsiteY8" fmla="*/ 1265 h 1409"/>
                    <a:gd name="connsiteX9" fmla="*/ 6 w 702"/>
                    <a:gd name="connsiteY9" fmla="*/ 1409 h 1409"/>
                    <a:gd name="connsiteX10" fmla="*/ 0 w 702"/>
                    <a:gd name="connsiteY10" fmla="*/ 0 h 1409"/>
                    <a:gd name="connsiteX11" fmla="*/ 642 w 702"/>
                    <a:gd name="connsiteY11" fmla="*/ 148 h 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2" h="1409">
                      <a:moveTo>
                        <a:pt x="642" y="148"/>
                      </a:moveTo>
                      <a:cubicBezTo>
                        <a:pt x="651" y="194"/>
                        <a:pt x="659" y="239"/>
                        <a:pt x="668" y="285"/>
                      </a:cubicBezTo>
                      <a:cubicBezTo>
                        <a:pt x="674" y="331"/>
                        <a:pt x="680" y="378"/>
                        <a:pt x="686" y="424"/>
                      </a:cubicBezTo>
                      <a:cubicBezTo>
                        <a:pt x="690" y="471"/>
                        <a:pt x="694" y="517"/>
                        <a:pt x="698" y="564"/>
                      </a:cubicBezTo>
                      <a:cubicBezTo>
                        <a:pt x="699" y="612"/>
                        <a:pt x="701" y="659"/>
                        <a:pt x="702" y="707"/>
                      </a:cubicBezTo>
                      <a:cubicBezTo>
                        <a:pt x="701" y="754"/>
                        <a:pt x="699" y="802"/>
                        <a:pt x="698" y="849"/>
                      </a:cubicBezTo>
                      <a:cubicBezTo>
                        <a:pt x="694" y="896"/>
                        <a:pt x="690" y="944"/>
                        <a:pt x="686" y="991"/>
                      </a:cubicBezTo>
                      <a:lnTo>
                        <a:pt x="668" y="1129"/>
                      </a:lnTo>
                      <a:cubicBezTo>
                        <a:pt x="659" y="1174"/>
                        <a:pt x="651" y="1220"/>
                        <a:pt x="642" y="1265"/>
                      </a:cubicBezTo>
                      <a:lnTo>
                        <a:pt x="6" y="1409"/>
                      </a:lnTo>
                      <a:cubicBezTo>
                        <a:pt x="88" y="977"/>
                        <a:pt x="111" y="588"/>
                        <a:pt x="0" y="0"/>
                      </a:cubicBezTo>
                      <a:lnTo>
                        <a:pt x="642" y="1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  <p:sp>
              <p:nvSpPr>
                <p:cNvPr id="1039" name="Freeform 15"/>
                <p:cNvSpPr>
                  <a:spLocks/>
                </p:cNvSpPr>
                <p:nvPr/>
              </p:nvSpPr>
              <p:spPr bwMode="auto">
                <a:xfrm>
                  <a:off x="4913313" y="2449513"/>
                  <a:ext cx="1182687" cy="2255838"/>
                </a:xfrm>
                <a:custGeom>
                  <a:avLst/>
                  <a:gdLst/>
                  <a:ahLst/>
                  <a:cxnLst>
                    <a:cxn ang="0">
                      <a:pos x="98" y="0"/>
                    </a:cxn>
                    <a:cxn ang="0">
                      <a:pos x="745" y="155"/>
                    </a:cxn>
                    <a:cxn ang="0">
                      <a:pos x="716" y="262"/>
                    </a:cxn>
                    <a:cxn ang="0">
                      <a:pos x="693" y="372"/>
                    </a:cxn>
                    <a:cxn ang="0">
                      <a:pos x="677" y="483"/>
                    </a:cxn>
                    <a:cxn ang="0">
                      <a:pos x="666" y="597"/>
                    </a:cxn>
                    <a:cxn ang="0">
                      <a:pos x="663" y="712"/>
                    </a:cxn>
                    <a:cxn ang="0">
                      <a:pos x="666" y="828"/>
                    </a:cxn>
                    <a:cxn ang="0">
                      <a:pos x="677" y="942"/>
                    </a:cxn>
                    <a:cxn ang="0">
                      <a:pos x="693" y="1053"/>
                    </a:cxn>
                    <a:cxn ang="0">
                      <a:pos x="716" y="1163"/>
                    </a:cxn>
                    <a:cxn ang="0">
                      <a:pos x="745" y="1270"/>
                    </a:cxn>
                    <a:cxn ang="0">
                      <a:pos x="97" y="1421"/>
                    </a:cxn>
                    <a:cxn ang="0">
                      <a:pos x="62" y="1285"/>
                    </a:cxn>
                    <a:cxn ang="0">
                      <a:pos x="35" y="1145"/>
                    </a:cxn>
                    <a:cxn ang="0">
                      <a:pos x="15" y="1003"/>
                    </a:cxn>
                    <a:cxn ang="0">
                      <a:pos x="4" y="858"/>
                    </a:cxn>
                    <a:cxn ang="0">
                      <a:pos x="0" y="712"/>
                    </a:cxn>
                    <a:cxn ang="0">
                      <a:pos x="4" y="565"/>
                    </a:cxn>
                    <a:cxn ang="0">
                      <a:pos x="15" y="420"/>
                    </a:cxn>
                    <a:cxn ang="0">
                      <a:pos x="36" y="277"/>
                    </a:cxn>
                    <a:cxn ang="0">
                      <a:pos x="64" y="137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745" h="1421">
                      <a:moveTo>
                        <a:pt x="98" y="0"/>
                      </a:moveTo>
                      <a:lnTo>
                        <a:pt x="745" y="155"/>
                      </a:lnTo>
                      <a:lnTo>
                        <a:pt x="716" y="262"/>
                      </a:lnTo>
                      <a:lnTo>
                        <a:pt x="693" y="372"/>
                      </a:lnTo>
                      <a:lnTo>
                        <a:pt x="677" y="483"/>
                      </a:lnTo>
                      <a:lnTo>
                        <a:pt x="666" y="597"/>
                      </a:lnTo>
                      <a:lnTo>
                        <a:pt x="663" y="712"/>
                      </a:lnTo>
                      <a:lnTo>
                        <a:pt x="666" y="828"/>
                      </a:lnTo>
                      <a:lnTo>
                        <a:pt x="677" y="942"/>
                      </a:lnTo>
                      <a:lnTo>
                        <a:pt x="693" y="1053"/>
                      </a:lnTo>
                      <a:lnTo>
                        <a:pt x="716" y="1163"/>
                      </a:lnTo>
                      <a:lnTo>
                        <a:pt x="745" y="1270"/>
                      </a:lnTo>
                      <a:lnTo>
                        <a:pt x="97" y="1421"/>
                      </a:lnTo>
                      <a:lnTo>
                        <a:pt x="62" y="1285"/>
                      </a:lnTo>
                      <a:lnTo>
                        <a:pt x="35" y="1145"/>
                      </a:lnTo>
                      <a:lnTo>
                        <a:pt x="15" y="1003"/>
                      </a:lnTo>
                      <a:lnTo>
                        <a:pt x="4" y="858"/>
                      </a:lnTo>
                      <a:lnTo>
                        <a:pt x="0" y="712"/>
                      </a:lnTo>
                      <a:lnTo>
                        <a:pt x="4" y="565"/>
                      </a:lnTo>
                      <a:lnTo>
                        <a:pt x="15" y="420"/>
                      </a:lnTo>
                      <a:lnTo>
                        <a:pt x="36" y="277"/>
                      </a:lnTo>
                      <a:lnTo>
                        <a:pt x="64" y="137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B2137"/>
                    </a:gs>
                    <a:gs pos="55000">
                      <a:schemeClr val="accent4">
                        <a:lumMod val="75000"/>
                        <a:alpha val="70000"/>
                      </a:schemeClr>
                    </a:gs>
                    <a:gs pos="100000">
                      <a:srgbClr val="221A2C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</p:grpSp>
          <p:grpSp>
            <p:nvGrpSpPr>
              <p:cNvPr id="15" name="Group 23"/>
              <p:cNvGrpSpPr/>
              <p:nvPr/>
            </p:nvGrpSpPr>
            <p:grpSpPr>
              <a:xfrm>
                <a:off x="6170613" y="2743200"/>
                <a:ext cx="1157288" cy="1676400"/>
                <a:chOff x="6170613" y="2743200"/>
                <a:chExt cx="1157288" cy="1676400"/>
              </a:xfrm>
            </p:grpSpPr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6308726" y="2749549"/>
                  <a:ext cx="1019175" cy="1666875"/>
                </a:xfrm>
                <a:custGeom>
                  <a:avLst/>
                  <a:gdLst>
                    <a:gd name="connsiteX0" fmla="*/ 751 w 791"/>
                    <a:gd name="connsiteY0" fmla="*/ 0 h 768"/>
                    <a:gd name="connsiteX1" fmla="*/ 769 w 791"/>
                    <a:gd name="connsiteY1" fmla="*/ 93 h 768"/>
                    <a:gd name="connsiteX2" fmla="*/ 782 w 791"/>
                    <a:gd name="connsiteY2" fmla="*/ 188 h 768"/>
                    <a:gd name="connsiteX3" fmla="*/ 788 w 791"/>
                    <a:gd name="connsiteY3" fmla="*/ 284 h 768"/>
                    <a:gd name="connsiteX4" fmla="*/ 791 w 791"/>
                    <a:gd name="connsiteY4" fmla="*/ 381 h 768"/>
                    <a:gd name="connsiteX5" fmla="*/ 788 w 791"/>
                    <a:gd name="connsiteY5" fmla="*/ 479 h 768"/>
                    <a:gd name="connsiteX6" fmla="*/ 782 w 791"/>
                    <a:gd name="connsiteY6" fmla="*/ 575 h 768"/>
                    <a:gd name="connsiteX7" fmla="*/ 769 w 791"/>
                    <a:gd name="connsiteY7" fmla="*/ 669 h 768"/>
                    <a:gd name="connsiteX8" fmla="*/ 751 w 791"/>
                    <a:gd name="connsiteY8" fmla="*/ 762 h 768"/>
                    <a:gd name="connsiteX9" fmla="*/ 101 w 791"/>
                    <a:gd name="connsiteY9" fmla="*/ 768 h 768"/>
                    <a:gd name="connsiteX10" fmla="*/ 148 w 791"/>
                    <a:gd name="connsiteY10" fmla="*/ 580 h 768"/>
                    <a:gd name="connsiteX11" fmla="*/ 160 w 791"/>
                    <a:gd name="connsiteY11" fmla="*/ 481 h 768"/>
                    <a:gd name="connsiteX12" fmla="*/ 164 w 791"/>
                    <a:gd name="connsiteY12" fmla="*/ 381 h 768"/>
                    <a:gd name="connsiteX13" fmla="*/ 160 w 791"/>
                    <a:gd name="connsiteY13" fmla="*/ 283 h 768"/>
                    <a:gd name="connsiteX14" fmla="*/ 148 w 791"/>
                    <a:gd name="connsiteY14" fmla="*/ 187 h 768"/>
                    <a:gd name="connsiteX15" fmla="*/ 128 w 791"/>
                    <a:gd name="connsiteY15" fmla="*/ 93 h 768"/>
                    <a:gd name="connsiteX16" fmla="*/ 102 w 791"/>
                    <a:gd name="connsiteY16" fmla="*/ 2 h 768"/>
                    <a:gd name="connsiteX17" fmla="*/ 751 w 791"/>
                    <a:gd name="connsiteY17" fmla="*/ 0 h 768"/>
                    <a:gd name="connsiteX0" fmla="*/ 748 w 788"/>
                    <a:gd name="connsiteY0" fmla="*/ 0 h 768"/>
                    <a:gd name="connsiteX1" fmla="*/ 766 w 788"/>
                    <a:gd name="connsiteY1" fmla="*/ 93 h 768"/>
                    <a:gd name="connsiteX2" fmla="*/ 779 w 788"/>
                    <a:gd name="connsiteY2" fmla="*/ 188 h 768"/>
                    <a:gd name="connsiteX3" fmla="*/ 785 w 788"/>
                    <a:gd name="connsiteY3" fmla="*/ 284 h 768"/>
                    <a:gd name="connsiteX4" fmla="*/ 788 w 788"/>
                    <a:gd name="connsiteY4" fmla="*/ 381 h 768"/>
                    <a:gd name="connsiteX5" fmla="*/ 785 w 788"/>
                    <a:gd name="connsiteY5" fmla="*/ 479 h 768"/>
                    <a:gd name="connsiteX6" fmla="*/ 779 w 788"/>
                    <a:gd name="connsiteY6" fmla="*/ 575 h 768"/>
                    <a:gd name="connsiteX7" fmla="*/ 766 w 788"/>
                    <a:gd name="connsiteY7" fmla="*/ 669 h 768"/>
                    <a:gd name="connsiteX8" fmla="*/ 748 w 788"/>
                    <a:gd name="connsiteY8" fmla="*/ 762 h 768"/>
                    <a:gd name="connsiteX9" fmla="*/ 98 w 788"/>
                    <a:gd name="connsiteY9" fmla="*/ 768 h 768"/>
                    <a:gd name="connsiteX10" fmla="*/ 157 w 788"/>
                    <a:gd name="connsiteY10" fmla="*/ 481 h 768"/>
                    <a:gd name="connsiteX11" fmla="*/ 161 w 788"/>
                    <a:gd name="connsiteY11" fmla="*/ 381 h 768"/>
                    <a:gd name="connsiteX12" fmla="*/ 157 w 788"/>
                    <a:gd name="connsiteY12" fmla="*/ 283 h 768"/>
                    <a:gd name="connsiteX13" fmla="*/ 145 w 788"/>
                    <a:gd name="connsiteY13" fmla="*/ 187 h 768"/>
                    <a:gd name="connsiteX14" fmla="*/ 125 w 788"/>
                    <a:gd name="connsiteY14" fmla="*/ 93 h 768"/>
                    <a:gd name="connsiteX15" fmla="*/ 99 w 788"/>
                    <a:gd name="connsiteY15" fmla="*/ 2 h 768"/>
                    <a:gd name="connsiteX16" fmla="*/ 748 w 788"/>
                    <a:gd name="connsiteY16" fmla="*/ 0 h 768"/>
                    <a:gd name="connsiteX0" fmla="*/ 748 w 788"/>
                    <a:gd name="connsiteY0" fmla="*/ 0 h 768"/>
                    <a:gd name="connsiteX1" fmla="*/ 766 w 788"/>
                    <a:gd name="connsiteY1" fmla="*/ 93 h 768"/>
                    <a:gd name="connsiteX2" fmla="*/ 779 w 788"/>
                    <a:gd name="connsiteY2" fmla="*/ 188 h 768"/>
                    <a:gd name="connsiteX3" fmla="*/ 785 w 788"/>
                    <a:gd name="connsiteY3" fmla="*/ 284 h 768"/>
                    <a:gd name="connsiteX4" fmla="*/ 788 w 788"/>
                    <a:gd name="connsiteY4" fmla="*/ 381 h 768"/>
                    <a:gd name="connsiteX5" fmla="*/ 785 w 788"/>
                    <a:gd name="connsiteY5" fmla="*/ 479 h 768"/>
                    <a:gd name="connsiteX6" fmla="*/ 779 w 788"/>
                    <a:gd name="connsiteY6" fmla="*/ 575 h 768"/>
                    <a:gd name="connsiteX7" fmla="*/ 766 w 788"/>
                    <a:gd name="connsiteY7" fmla="*/ 669 h 768"/>
                    <a:gd name="connsiteX8" fmla="*/ 748 w 788"/>
                    <a:gd name="connsiteY8" fmla="*/ 762 h 768"/>
                    <a:gd name="connsiteX9" fmla="*/ 98 w 788"/>
                    <a:gd name="connsiteY9" fmla="*/ 768 h 768"/>
                    <a:gd name="connsiteX10" fmla="*/ 161 w 788"/>
                    <a:gd name="connsiteY10" fmla="*/ 381 h 768"/>
                    <a:gd name="connsiteX11" fmla="*/ 157 w 788"/>
                    <a:gd name="connsiteY11" fmla="*/ 283 h 768"/>
                    <a:gd name="connsiteX12" fmla="*/ 145 w 788"/>
                    <a:gd name="connsiteY12" fmla="*/ 187 h 768"/>
                    <a:gd name="connsiteX13" fmla="*/ 125 w 788"/>
                    <a:gd name="connsiteY13" fmla="*/ 93 h 768"/>
                    <a:gd name="connsiteX14" fmla="*/ 99 w 788"/>
                    <a:gd name="connsiteY14" fmla="*/ 2 h 768"/>
                    <a:gd name="connsiteX15" fmla="*/ 748 w 788"/>
                    <a:gd name="connsiteY15" fmla="*/ 0 h 768"/>
                    <a:gd name="connsiteX0" fmla="*/ 749 w 789"/>
                    <a:gd name="connsiteY0" fmla="*/ 0 h 768"/>
                    <a:gd name="connsiteX1" fmla="*/ 767 w 789"/>
                    <a:gd name="connsiteY1" fmla="*/ 93 h 768"/>
                    <a:gd name="connsiteX2" fmla="*/ 780 w 789"/>
                    <a:gd name="connsiteY2" fmla="*/ 188 h 768"/>
                    <a:gd name="connsiteX3" fmla="*/ 786 w 789"/>
                    <a:gd name="connsiteY3" fmla="*/ 284 h 768"/>
                    <a:gd name="connsiteX4" fmla="*/ 789 w 789"/>
                    <a:gd name="connsiteY4" fmla="*/ 381 h 768"/>
                    <a:gd name="connsiteX5" fmla="*/ 786 w 789"/>
                    <a:gd name="connsiteY5" fmla="*/ 479 h 768"/>
                    <a:gd name="connsiteX6" fmla="*/ 780 w 789"/>
                    <a:gd name="connsiteY6" fmla="*/ 575 h 768"/>
                    <a:gd name="connsiteX7" fmla="*/ 767 w 789"/>
                    <a:gd name="connsiteY7" fmla="*/ 669 h 768"/>
                    <a:gd name="connsiteX8" fmla="*/ 749 w 789"/>
                    <a:gd name="connsiteY8" fmla="*/ 762 h 768"/>
                    <a:gd name="connsiteX9" fmla="*/ 99 w 789"/>
                    <a:gd name="connsiteY9" fmla="*/ 768 h 768"/>
                    <a:gd name="connsiteX10" fmla="*/ 158 w 789"/>
                    <a:gd name="connsiteY10" fmla="*/ 283 h 768"/>
                    <a:gd name="connsiteX11" fmla="*/ 146 w 789"/>
                    <a:gd name="connsiteY11" fmla="*/ 187 h 768"/>
                    <a:gd name="connsiteX12" fmla="*/ 126 w 789"/>
                    <a:gd name="connsiteY12" fmla="*/ 93 h 768"/>
                    <a:gd name="connsiteX13" fmla="*/ 100 w 789"/>
                    <a:gd name="connsiteY13" fmla="*/ 2 h 768"/>
                    <a:gd name="connsiteX14" fmla="*/ 749 w 789"/>
                    <a:gd name="connsiteY14" fmla="*/ 0 h 768"/>
                    <a:gd name="connsiteX0" fmla="*/ 750 w 790"/>
                    <a:gd name="connsiteY0" fmla="*/ 0 h 768"/>
                    <a:gd name="connsiteX1" fmla="*/ 768 w 790"/>
                    <a:gd name="connsiteY1" fmla="*/ 93 h 768"/>
                    <a:gd name="connsiteX2" fmla="*/ 781 w 790"/>
                    <a:gd name="connsiteY2" fmla="*/ 188 h 768"/>
                    <a:gd name="connsiteX3" fmla="*/ 787 w 790"/>
                    <a:gd name="connsiteY3" fmla="*/ 284 h 768"/>
                    <a:gd name="connsiteX4" fmla="*/ 790 w 790"/>
                    <a:gd name="connsiteY4" fmla="*/ 381 h 768"/>
                    <a:gd name="connsiteX5" fmla="*/ 787 w 790"/>
                    <a:gd name="connsiteY5" fmla="*/ 479 h 768"/>
                    <a:gd name="connsiteX6" fmla="*/ 781 w 790"/>
                    <a:gd name="connsiteY6" fmla="*/ 575 h 768"/>
                    <a:gd name="connsiteX7" fmla="*/ 768 w 790"/>
                    <a:gd name="connsiteY7" fmla="*/ 669 h 768"/>
                    <a:gd name="connsiteX8" fmla="*/ 750 w 790"/>
                    <a:gd name="connsiteY8" fmla="*/ 762 h 768"/>
                    <a:gd name="connsiteX9" fmla="*/ 100 w 790"/>
                    <a:gd name="connsiteY9" fmla="*/ 768 h 768"/>
                    <a:gd name="connsiteX10" fmla="*/ 147 w 790"/>
                    <a:gd name="connsiteY10" fmla="*/ 187 h 768"/>
                    <a:gd name="connsiteX11" fmla="*/ 127 w 790"/>
                    <a:gd name="connsiteY11" fmla="*/ 93 h 768"/>
                    <a:gd name="connsiteX12" fmla="*/ 101 w 790"/>
                    <a:gd name="connsiteY12" fmla="*/ 2 h 768"/>
                    <a:gd name="connsiteX13" fmla="*/ 750 w 790"/>
                    <a:gd name="connsiteY13" fmla="*/ 0 h 768"/>
                    <a:gd name="connsiteX0" fmla="*/ 754 w 794"/>
                    <a:gd name="connsiteY0" fmla="*/ 0 h 768"/>
                    <a:gd name="connsiteX1" fmla="*/ 772 w 794"/>
                    <a:gd name="connsiteY1" fmla="*/ 93 h 768"/>
                    <a:gd name="connsiteX2" fmla="*/ 785 w 794"/>
                    <a:gd name="connsiteY2" fmla="*/ 188 h 768"/>
                    <a:gd name="connsiteX3" fmla="*/ 791 w 794"/>
                    <a:gd name="connsiteY3" fmla="*/ 284 h 768"/>
                    <a:gd name="connsiteX4" fmla="*/ 794 w 794"/>
                    <a:gd name="connsiteY4" fmla="*/ 381 h 768"/>
                    <a:gd name="connsiteX5" fmla="*/ 791 w 794"/>
                    <a:gd name="connsiteY5" fmla="*/ 479 h 768"/>
                    <a:gd name="connsiteX6" fmla="*/ 785 w 794"/>
                    <a:gd name="connsiteY6" fmla="*/ 575 h 768"/>
                    <a:gd name="connsiteX7" fmla="*/ 772 w 794"/>
                    <a:gd name="connsiteY7" fmla="*/ 669 h 768"/>
                    <a:gd name="connsiteX8" fmla="*/ 754 w 794"/>
                    <a:gd name="connsiteY8" fmla="*/ 762 h 768"/>
                    <a:gd name="connsiteX9" fmla="*/ 104 w 794"/>
                    <a:gd name="connsiteY9" fmla="*/ 768 h 768"/>
                    <a:gd name="connsiteX10" fmla="*/ 131 w 794"/>
                    <a:gd name="connsiteY10" fmla="*/ 93 h 768"/>
                    <a:gd name="connsiteX11" fmla="*/ 105 w 794"/>
                    <a:gd name="connsiteY11" fmla="*/ 2 h 768"/>
                    <a:gd name="connsiteX12" fmla="*/ 754 w 794"/>
                    <a:gd name="connsiteY12" fmla="*/ 0 h 768"/>
                    <a:gd name="connsiteX0" fmla="*/ 758 w 798"/>
                    <a:gd name="connsiteY0" fmla="*/ 0 h 768"/>
                    <a:gd name="connsiteX1" fmla="*/ 776 w 798"/>
                    <a:gd name="connsiteY1" fmla="*/ 93 h 768"/>
                    <a:gd name="connsiteX2" fmla="*/ 789 w 798"/>
                    <a:gd name="connsiteY2" fmla="*/ 188 h 768"/>
                    <a:gd name="connsiteX3" fmla="*/ 795 w 798"/>
                    <a:gd name="connsiteY3" fmla="*/ 284 h 768"/>
                    <a:gd name="connsiteX4" fmla="*/ 798 w 798"/>
                    <a:gd name="connsiteY4" fmla="*/ 381 h 768"/>
                    <a:gd name="connsiteX5" fmla="*/ 795 w 798"/>
                    <a:gd name="connsiteY5" fmla="*/ 479 h 768"/>
                    <a:gd name="connsiteX6" fmla="*/ 789 w 798"/>
                    <a:gd name="connsiteY6" fmla="*/ 575 h 768"/>
                    <a:gd name="connsiteX7" fmla="*/ 776 w 798"/>
                    <a:gd name="connsiteY7" fmla="*/ 669 h 768"/>
                    <a:gd name="connsiteX8" fmla="*/ 758 w 798"/>
                    <a:gd name="connsiteY8" fmla="*/ 762 h 768"/>
                    <a:gd name="connsiteX9" fmla="*/ 108 w 798"/>
                    <a:gd name="connsiteY9" fmla="*/ 768 h 768"/>
                    <a:gd name="connsiteX10" fmla="*/ 109 w 798"/>
                    <a:gd name="connsiteY10" fmla="*/ 2 h 768"/>
                    <a:gd name="connsiteX11" fmla="*/ 758 w 798"/>
                    <a:gd name="connsiteY11" fmla="*/ 0 h 768"/>
                    <a:gd name="connsiteX0" fmla="*/ 758 w 798"/>
                    <a:gd name="connsiteY0" fmla="*/ 142 h 910"/>
                    <a:gd name="connsiteX1" fmla="*/ 776 w 798"/>
                    <a:gd name="connsiteY1" fmla="*/ 235 h 910"/>
                    <a:gd name="connsiteX2" fmla="*/ 789 w 798"/>
                    <a:gd name="connsiteY2" fmla="*/ 330 h 910"/>
                    <a:gd name="connsiteX3" fmla="*/ 795 w 798"/>
                    <a:gd name="connsiteY3" fmla="*/ 426 h 910"/>
                    <a:gd name="connsiteX4" fmla="*/ 798 w 798"/>
                    <a:gd name="connsiteY4" fmla="*/ 523 h 910"/>
                    <a:gd name="connsiteX5" fmla="*/ 795 w 798"/>
                    <a:gd name="connsiteY5" fmla="*/ 621 h 910"/>
                    <a:gd name="connsiteX6" fmla="*/ 789 w 798"/>
                    <a:gd name="connsiteY6" fmla="*/ 717 h 910"/>
                    <a:gd name="connsiteX7" fmla="*/ 776 w 798"/>
                    <a:gd name="connsiteY7" fmla="*/ 811 h 910"/>
                    <a:gd name="connsiteX8" fmla="*/ 758 w 798"/>
                    <a:gd name="connsiteY8" fmla="*/ 904 h 910"/>
                    <a:gd name="connsiteX9" fmla="*/ 108 w 798"/>
                    <a:gd name="connsiteY9" fmla="*/ 910 h 910"/>
                    <a:gd name="connsiteX10" fmla="*/ 156 w 798"/>
                    <a:gd name="connsiteY10" fmla="*/ 0 h 910"/>
                    <a:gd name="connsiteX11" fmla="*/ 758 w 798"/>
                    <a:gd name="connsiteY11" fmla="*/ 142 h 910"/>
                    <a:gd name="connsiteX0" fmla="*/ 711 w 751"/>
                    <a:gd name="connsiteY0" fmla="*/ 142 h 1054"/>
                    <a:gd name="connsiteX1" fmla="*/ 729 w 751"/>
                    <a:gd name="connsiteY1" fmla="*/ 235 h 1054"/>
                    <a:gd name="connsiteX2" fmla="*/ 742 w 751"/>
                    <a:gd name="connsiteY2" fmla="*/ 330 h 1054"/>
                    <a:gd name="connsiteX3" fmla="*/ 748 w 751"/>
                    <a:gd name="connsiteY3" fmla="*/ 426 h 1054"/>
                    <a:gd name="connsiteX4" fmla="*/ 751 w 751"/>
                    <a:gd name="connsiteY4" fmla="*/ 523 h 1054"/>
                    <a:gd name="connsiteX5" fmla="*/ 748 w 751"/>
                    <a:gd name="connsiteY5" fmla="*/ 621 h 1054"/>
                    <a:gd name="connsiteX6" fmla="*/ 742 w 751"/>
                    <a:gd name="connsiteY6" fmla="*/ 717 h 1054"/>
                    <a:gd name="connsiteX7" fmla="*/ 729 w 751"/>
                    <a:gd name="connsiteY7" fmla="*/ 811 h 1054"/>
                    <a:gd name="connsiteX8" fmla="*/ 711 w 751"/>
                    <a:gd name="connsiteY8" fmla="*/ 904 h 1054"/>
                    <a:gd name="connsiteX9" fmla="*/ 108 w 751"/>
                    <a:gd name="connsiteY9" fmla="*/ 1054 h 1054"/>
                    <a:gd name="connsiteX10" fmla="*/ 109 w 751"/>
                    <a:gd name="connsiteY10" fmla="*/ 0 h 1054"/>
                    <a:gd name="connsiteX11" fmla="*/ 711 w 751"/>
                    <a:gd name="connsiteY11" fmla="*/ 142 h 1054"/>
                    <a:gd name="connsiteX0" fmla="*/ 710 w 750"/>
                    <a:gd name="connsiteY0" fmla="*/ 142 h 1050"/>
                    <a:gd name="connsiteX1" fmla="*/ 728 w 750"/>
                    <a:gd name="connsiteY1" fmla="*/ 235 h 1050"/>
                    <a:gd name="connsiteX2" fmla="*/ 741 w 750"/>
                    <a:gd name="connsiteY2" fmla="*/ 330 h 1050"/>
                    <a:gd name="connsiteX3" fmla="*/ 747 w 750"/>
                    <a:gd name="connsiteY3" fmla="*/ 426 h 1050"/>
                    <a:gd name="connsiteX4" fmla="*/ 750 w 750"/>
                    <a:gd name="connsiteY4" fmla="*/ 523 h 1050"/>
                    <a:gd name="connsiteX5" fmla="*/ 747 w 750"/>
                    <a:gd name="connsiteY5" fmla="*/ 621 h 1050"/>
                    <a:gd name="connsiteX6" fmla="*/ 741 w 750"/>
                    <a:gd name="connsiteY6" fmla="*/ 717 h 1050"/>
                    <a:gd name="connsiteX7" fmla="*/ 728 w 750"/>
                    <a:gd name="connsiteY7" fmla="*/ 811 h 1050"/>
                    <a:gd name="connsiteX8" fmla="*/ 710 w 750"/>
                    <a:gd name="connsiteY8" fmla="*/ 904 h 1050"/>
                    <a:gd name="connsiteX9" fmla="*/ 111 w 750"/>
                    <a:gd name="connsiteY9" fmla="*/ 1050 h 1050"/>
                    <a:gd name="connsiteX10" fmla="*/ 108 w 750"/>
                    <a:gd name="connsiteY10" fmla="*/ 0 h 1050"/>
                    <a:gd name="connsiteX11" fmla="*/ 710 w 750"/>
                    <a:gd name="connsiteY11" fmla="*/ 142 h 1050"/>
                    <a:gd name="connsiteX0" fmla="*/ 710 w 750"/>
                    <a:gd name="connsiteY0" fmla="*/ 142 h 1050"/>
                    <a:gd name="connsiteX1" fmla="*/ 728 w 750"/>
                    <a:gd name="connsiteY1" fmla="*/ 235 h 1050"/>
                    <a:gd name="connsiteX2" fmla="*/ 741 w 750"/>
                    <a:gd name="connsiteY2" fmla="*/ 330 h 1050"/>
                    <a:gd name="connsiteX3" fmla="*/ 747 w 750"/>
                    <a:gd name="connsiteY3" fmla="*/ 426 h 1050"/>
                    <a:gd name="connsiteX4" fmla="*/ 750 w 750"/>
                    <a:gd name="connsiteY4" fmla="*/ 523 h 1050"/>
                    <a:gd name="connsiteX5" fmla="*/ 747 w 750"/>
                    <a:gd name="connsiteY5" fmla="*/ 621 h 1050"/>
                    <a:gd name="connsiteX6" fmla="*/ 741 w 750"/>
                    <a:gd name="connsiteY6" fmla="*/ 717 h 1050"/>
                    <a:gd name="connsiteX7" fmla="*/ 728 w 750"/>
                    <a:gd name="connsiteY7" fmla="*/ 811 h 1050"/>
                    <a:gd name="connsiteX8" fmla="*/ 710 w 750"/>
                    <a:gd name="connsiteY8" fmla="*/ 904 h 1050"/>
                    <a:gd name="connsiteX9" fmla="*/ 111 w 750"/>
                    <a:gd name="connsiteY9" fmla="*/ 1050 h 1050"/>
                    <a:gd name="connsiteX10" fmla="*/ 108 w 750"/>
                    <a:gd name="connsiteY10" fmla="*/ 0 h 1050"/>
                    <a:gd name="connsiteX11" fmla="*/ 710 w 750"/>
                    <a:gd name="connsiteY11" fmla="*/ 142 h 1050"/>
                    <a:gd name="connsiteX0" fmla="*/ 602 w 642"/>
                    <a:gd name="connsiteY0" fmla="*/ 142 h 1050"/>
                    <a:gd name="connsiteX1" fmla="*/ 620 w 642"/>
                    <a:gd name="connsiteY1" fmla="*/ 235 h 1050"/>
                    <a:gd name="connsiteX2" fmla="*/ 633 w 642"/>
                    <a:gd name="connsiteY2" fmla="*/ 330 h 1050"/>
                    <a:gd name="connsiteX3" fmla="*/ 639 w 642"/>
                    <a:gd name="connsiteY3" fmla="*/ 426 h 1050"/>
                    <a:gd name="connsiteX4" fmla="*/ 642 w 642"/>
                    <a:gd name="connsiteY4" fmla="*/ 523 h 1050"/>
                    <a:gd name="connsiteX5" fmla="*/ 639 w 642"/>
                    <a:gd name="connsiteY5" fmla="*/ 621 h 1050"/>
                    <a:gd name="connsiteX6" fmla="*/ 633 w 642"/>
                    <a:gd name="connsiteY6" fmla="*/ 717 h 1050"/>
                    <a:gd name="connsiteX7" fmla="*/ 620 w 642"/>
                    <a:gd name="connsiteY7" fmla="*/ 811 h 1050"/>
                    <a:gd name="connsiteX8" fmla="*/ 602 w 642"/>
                    <a:gd name="connsiteY8" fmla="*/ 904 h 1050"/>
                    <a:gd name="connsiteX9" fmla="*/ 3 w 642"/>
                    <a:gd name="connsiteY9" fmla="*/ 1050 h 1050"/>
                    <a:gd name="connsiteX10" fmla="*/ 0 w 642"/>
                    <a:gd name="connsiteY10" fmla="*/ 0 h 1050"/>
                    <a:gd name="connsiteX11" fmla="*/ 602 w 642"/>
                    <a:gd name="connsiteY11" fmla="*/ 142 h 1050"/>
                    <a:gd name="connsiteX0" fmla="*/ 602 w 642"/>
                    <a:gd name="connsiteY0" fmla="*/ 142 h 1050"/>
                    <a:gd name="connsiteX1" fmla="*/ 620 w 642"/>
                    <a:gd name="connsiteY1" fmla="*/ 235 h 1050"/>
                    <a:gd name="connsiteX2" fmla="*/ 633 w 642"/>
                    <a:gd name="connsiteY2" fmla="*/ 330 h 1050"/>
                    <a:gd name="connsiteX3" fmla="*/ 639 w 642"/>
                    <a:gd name="connsiteY3" fmla="*/ 426 h 1050"/>
                    <a:gd name="connsiteX4" fmla="*/ 642 w 642"/>
                    <a:gd name="connsiteY4" fmla="*/ 523 h 1050"/>
                    <a:gd name="connsiteX5" fmla="*/ 639 w 642"/>
                    <a:gd name="connsiteY5" fmla="*/ 621 h 1050"/>
                    <a:gd name="connsiteX6" fmla="*/ 633 w 642"/>
                    <a:gd name="connsiteY6" fmla="*/ 717 h 1050"/>
                    <a:gd name="connsiteX7" fmla="*/ 620 w 642"/>
                    <a:gd name="connsiteY7" fmla="*/ 811 h 1050"/>
                    <a:gd name="connsiteX8" fmla="*/ 602 w 642"/>
                    <a:gd name="connsiteY8" fmla="*/ 904 h 1050"/>
                    <a:gd name="connsiteX9" fmla="*/ 3 w 642"/>
                    <a:gd name="connsiteY9" fmla="*/ 1050 h 1050"/>
                    <a:gd name="connsiteX10" fmla="*/ 0 w 642"/>
                    <a:gd name="connsiteY10" fmla="*/ 0 h 1050"/>
                    <a:gd name="connsiteX11" fmla="*/ 602 w 642"/>
                    <a:gd name="connsiteY11" fmla="*/ 142 h 1050"/>
                    <a:gd name="connsiteX0" fmla="*/ 602 w 642"/>
                    <a:gd name="connsiteY0" fmla="*/ 142 h 1050"/>
                    <a:gd name="connsiteX1" fmla="*/ 620 w 642"/>
                    <a:gd name="connsiteY1" fmla="*/ 235 h 1050"/>
                    <a:gd name="connsiteX2" fmla="*/ 633 w 642"/>
                    <a:gd name="connsiteY2" fmla="*/ 330 h 1050"/>
                    <a:gd name="connsiteX3" fmla="*/ 639 w 642"/>
                    <a:gd name="connsiteY3" fmla="*/ 426 h 1050"/>
                    <a:gd name="connsiteX4" fmla="*/ 642 w 642"/>
                    <a:gd name="connsiteY4" fmla="*/ 523 h 1050"/>
                    <a:gd name="connsiteX5" fmla="*/ 639 w 642"/>
                    <a:gd name="connsiteY5" fmla="*/ 621 h 1050"/>
                    <a:gd name="connsiteX6" fmla="*/ 633 w 642"/>
                    <a:gd name="connsiteY6" fmla="*/ 717 h 1050"/>
                    <a:gd name="connsiteX7" fmla="*/ 620 w 642"/>
                    <a:gd name="connsiteY7" fmla="*/ 811 h 1050"/>
                    <a:gd name="connsiteX8" fmla="*/ 602 w 642"/>
                    <a:gd name="connsiteY8" fmla="*/ 904 h 1050"/>
                    <a:gd name="connsiteX9" fmla="*/ 3 w 642"/>
                    <a:gd name="connsiteY9" fmla="*/ 1050 h 1050"/>
                    <a:gd name="connsiteX10" fmla="*/ 0 w 642"/>
                    <a:gd name="connsiteY10" fmla="*/ 0 h 1050"/>
                    <a:gd name="connsiteX11" fmla="*/ 602 w 642"/>
                    <a:gd name="connsiteY11" fmla="*/ 142 h 1050"/>
                    <a:gd name="connsiteX0" fmla="*/ 602 w 642"/>
                    <a:gd name="connsiteY0" fmla="*/ 142 h 1050"/>
                    <a:gd name="connsiteX1" fmla="*/ 620 w 642"/>
                    <a:gd name="connsiteY1" fmla="*/ 235 h 1050"/>
                    <a:gd name="connsiteX2" fmla="*/ 633 w 642"/>
                    <a:gd name="connsiteY2" fmla="*/ 330 h 1050"/>
                    <a:gd name="connsiteX3" fmla="*/ 639 w 642"/>
                    <a:gd name="connsiteY3" fmla="*/ 426 h 1050"/>
                    <a:gd name="connsiteX4" fmla="*/ 642 w 642"/>
                    <a:gd name="connsiteY4" fmla="*/ 523 h 1050"/>
                    <a:gd name="connsiteX5" fmla="*/ 639 w 642"/>
                    <a:gd name="connsiteY5" fmla="*/ 621 h 1050"/>
                    <a:gd name="connsiteX6" fmla="*/ 633 w 642"/>
                    <a:gd name="connsiteY6" fmla="*/ 717 h 1050"/>
                    <a:gd name="connsiteX7" fmla="*/ 620 w 642"/>
                    <a:gd name="connsiteY7" fmla="*/ 811 h 1050"/>
                    <a:gd name="connsiteX8" fmla="*/ 602 w 642"/>
                    <a:gd name="connsiteY8" fmla="*/ 904 h 1050"/>
                    <a:gd name="connsiteX9" fmla="*/ 3 w 642"/>
                    <a:gd name="connsiteY9" fmla="*/ 1050 h 1050"/>
                    <a:gd name="connsiteX10" fmla="*/ 0 w 642"/>
                    <a:gd name="connsiteY10" fmla="*/ 0 h 1050"/>
                    <a:gd name="connsiteX11" fmla="*/ 602 w 642"/>
                    <a:gd name="connsiteY11" fmla="*/ 142 h 1050"/>
                    <a:gd name="connsiteX0" fmla="*/ 602 w 642"/>
                    <a:gd name="connsiteY0" fmla="*/ 142 h 1050"/>
                    <a:gd name="connsiteX1" fmla="*/ 620 w 642"/>
                    <a:gd name="connsiteY1" fmla="*/ 235 h 1050"/>
                    <a:gd name="connsiteX2" fmla="*/ 633 w 642"/>
                    <a:gd name="connsiteY2" fmla="*/ 330 h 1050"/>
                    <a:gd name="connsiteX3" fmla="*/ 639 w 642"/>
                    <a:gd name="connsiteY3" fmla="*/ 426 h 1050"/>
                    <a:gd name="connsiteX4" fmla="*/ 642 w 642"/>
                    <a:gd name="connsiteY4" fmla="*/ 523 h 1050"/>
                    <a:gd name="connsiteX5" fmla="*/ 639 w 642"/>
                    <a:gd name="connsiteY5" fmla="*/ 621 h 1050"/>
                    <a:gd name="connsiteX6" fmla="*/ 633 w 642"/>
                    <a:gd name="connsiteY6" fmla="*/ 717 h 1050"/>
                    <a:gd name="connsiteX7" fmla="*/ 620 w 642"/>
                    <a:gd name="connsiteY7" fmla="*/ 811 h 1050"/>
                    <a:gd name="connsiteX8" fmla="*/ 602 w 642"/>
                    <a:gd name="connsiteY8" fmla="*/ 904 h 1050"/>
                    <a:gd name="connsiteX9" fmla="*/ 3 w 642"/>
                    <a:gd name="connsiteY9" fmla="*/ 1050 h 1050"/>
                    <a:gd name="connsiteX10" fmla="*/ 0 w 642"/>
                    <a:gd name="connsiteY10" fmla="*/ 0 h 1050"/>
                    <a:gd name="connsiteX11" fmla="*/ 602 w 642"/>
                    <a:gd name="connsiteY11" fmla="*/ 142 h 1050"/>
                    <a:gd name="connsiteX0" fmla="*/ 602 w 642"/>
                    <a:gd name="connsiteY0" fmla="*/ 142 h 1050"/>
                    <a:gd name="connsiteX1" fmla="*/ 620 w 642"/>
                    <a:gd name="connsiteY1" fmla="*/ 235 h 1050"/>
                    <a:gd name="connsiteX2" fmla="*/ 633 w 642"/>
                    <a:gd name="connsiteY2" fmla="*/ 330 h 1050"/>
                    <a:gd name="connsiteX3" fmla="*/ 639 w 642"/>
                    <a:gd name="connsiteY3" fmla="*/ 426 h 1050"/>
                    <a:gd name="connsiteX4" fmla="*/ 642 w 642"/>
                    <a:gd name="connsiteY4" fmla="*/ 523 h 1050"/>
                    <a:gd name="connsiteX5" fmla="*/ 639 w 642"/>
                    <a:gd name="connsiteY5" fmla="*/ 621 h 1050"/>
                    <a:gd name="connsiteX6" fmla="*/ 633 w 642"/>
                    <a:gd name="connsiteY6" fmla="*/ 717 h 1050"/>
                    <a:gd name="connsiteX7" fmla="*/ 620 w 642"/>
                    <a:gd name="connsiteY7" fmla="*/ 811 h 1050"/>
                    <a:gd name="connsiteX8" fmla="*/ 602 w 642"/>
                    <a:gd name="connsiteY8" fmla="*/ 904 h 1050"/>
                    <a:gd name="connsiteX9" fmla="*/ 3 w 642"/>
                    <a:gd name="connsiteY9" fmla="*/ 1050 h 1050"/>
                    <a:gd name="connsiteX10" fmla="*/ 0 w 642"/>
                    <a:gd name="connsiteY10" fmla="*/ 0 h 1050"/>
                    <a:gd name="connsiteX11" fmla="*/ 602 w 642"/>
                    <a:gd name="connsiteY11" fmla="*/ 142 h 1050"/>
                    <a:gd name="connsiteX0" fmla="*/ 602 w 642"/>
                    <a:gd name="connsiteY0" fmla="*/ 142 h 1050"/>
                    <a:gd name="connsiteX1" fmla="*/ 620 w 642"/>
                    <a:gd name="connsiteY1" fmla="*/ 235 h 1050"/>
                    <a:gd name="connsiteX2" fmla="*/ 633 w 642"/>
                    <a:gd name="connsiteY2" fmla="*/ 330 h 1050"/>
                    <a:gd name="connsiteX3" fmla="*/ 639 w 642"/>
                    <a:gd name="connsiteY3" fmla="*/ 426 h 1050"/>
                    <a:gd name="connsiteX4" fmla="*/ 642 w 642"/>
                    <a:gd name="connsiteY4" fmla="*/ 523 h 1050"/>
                    <a:gd name="connsiteX5" fmla="*/ 639 w 642"/>
                    <a:gd name="connsiteY5" fmla="*/ 621 h 1050"/>
                    <a:gd name="connsiteX6" fmla="*/ 633 w 642"/>
                    <a:gd name="connsiteY6" fmla="*/ 717 h 1050"/>
                    <a:gd name="connsiteX7" fmla="*/ 620 w 642"/>
                    <a:gd name="connsiteY7" fmla="*/ 811 h 1050"/>
                    <a:gd name="connsiteX8" fmla="*/ 602 w 642"/>
                    <a:gd name="connsiteY8" fmla="*/ 904 h 1050"/>
                    <a:gd name="connsiteX9" fmla="*/ 3 w 642"/>
                    <a:gd name="connsiteY9" fmla="*/ 1050 h 1050"/>
                    <a:gd name="connsiteX10" fmla="*/ 0 w 642"/>
                    <a:gd name="connsiteY10" fmla="*/ 0 h 1050"/>
                    <a:gd name="connsiteX11" fmla="*/ 602 w 642"/>
                    <a:gd name="connsiteY11" fmla="*/ 142 h 1050"/>
                    <a:gd name="connsiteX0" fmla="*/ 602 w 642"/>
                    <a:gd name="connsiteY0" fmla="*/ 142 h 1050"/>
                    <a:gd name="connsiteX1" fmla="*/ 620 w 642"/>
                    <a:gd name="connsiteY1" fmla="*/ 235 h 1050"/>
                    <a:gd name="connsiteX2" fmla="*/ 633 w 642"/>
                    <a:gd name="connsiteY2" fmla="*/ 330 h 1050"/>
                    <a:gd name="connsiteX3" fmla="*/ 639 w 642"/>
                    <a:gd name="connsiteY3" fmla="*/ 426 h 1050"/>
                    <a:gd name="connsiteX4" fmla="*/ 642 w 642"/>
                    <a:gd name="connsiteY4" fmla="*/ 523 h 1050"/>
                    <a:gd name="connsiteX5" fmla="*/ 639 w 642"/>
                    <a:gd name="connsiteY5" fmla="*/ 621 h 1050"/>
                    <a:gd name="connsiteX6" fmla="*/ 633 w 642"/>
                    <a:gd name="connsiteY6" fmla="*/ 717 h 1050"/>
                    <a:gd name="connsiteX7" fmla="*/ 620 w 642"/>
                    <a:gd name="connsiteY7" fmla="*/ 811 h 1050"/>
                    <a:gd name="connsiteX8" fmla="*/ 602 w 642"/>
                    <a:gd name="connsiteY8" fmla="*/ 904 h 1050"/>
                    <a:gd name="connsiteX9" fmla="*/ 3 w 642"/>
                    <a:gd name="connsiteY9" fmla="*/ 1050 h 1050"/>
                    <a:gd name="connsiteX10" fmla="*/ 0 w 642"/>
                    <a:gd name="connsiteY10" fmla="*/ 0 h 1050"/>
                    <a:gd name="connsiteX11" fmla="*/ 602 w 642"/>
                    <a:gd name="connsiteY11" fmla="*/ 142 h 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42" h="1050">
                      <a:moveTo>
                        <a:pt x="602" y="142"/>
                      </a:moveTo>
                      <a:lnTo>
                        <a:pt x="620" y="235"/>
                      </a:lnTo>
                      <a:cubicBezTo>
                        <a:pt x="624" y="267"/>
                        <a:pt x="629" y="298"/>
                        <a:pt x="633" y="330"/>
                      </a:cubicBezTo>
                      <a:lnTo>
                        <a:pt x="639" y="426"/>
                      </a:lnTo>
                      <a:cubicBezTo>
                        <a:pt x="640" y="458"/>
                        <a:pt x="641" y="491"/>
                        <a:pt x="642" y="523"/>
                      </a:cubicBezTo>
                      <a:cubicBezTo>
                        <a:pt x="641" y="556"/>
                        <a:pt x="640" y="588"/>
                        <a:pt x="639" y="621"/>
                      </a:cubicBezTo>
                      <a:lnTo>
                        <a:pt x="633" y="717"/>
                      </a:lnTo>
                      <a:cubicBezTo>
                        <a:pt x="629" y="748"/>
                        <a:pt x="624" y="780"/>
                        <a:pt x="620" y="811"/>
                      </a:cubicBezTo>
                      <a:lnTo>
                        <a:pt x="602" y="904"/>
                      </a:lnTo>
                      <a:lnTo>
                        <a:pt x="3" y="1050"/>
                      </a:lnTo>
                      <a:cubicBezTo>
                        <a:pt x="111" y="739"/>
                        <a:pt x="70" y="219"/>
                        <a:pt x="0" y="0"/>
                      </a:cubicBezTo>
                      <a:lnTo>
                        <a:pt x="602" y="1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/>
                </a:p>
              </p:txBody>
            </p:sp>
            <p:sp>
              <p:nvSpPr>
                <p:cNvPr id="1040" name="Freeform 16"/>
                <p:cNvSpPr>
                  <a:spLocks/>
                </p:cNvSpPr>
                <p:nvPr/>
              </p:nvSpPr>
              <p:spPr bwMode="auto">
                <a:xfrm>
                  <a:off x="6170613" y="2743200"/>
                  <a:ext cx="1095375" cy="1676400"/>
                </a:xfrm>
                <a:custGeom>
                  <a:avLst/>
                  <a:gdLst/>
                  <a:ahLst/>
                  <a:cxnLst>
                    <a:cxn ang="0">
                      <a:pos x="77" y="0"/>
                    </a:cxn>
                    <a:cxn ang="0">
                      <a:pos x="689" y="146"/>
                    </a:cxn>
                    <a:cxn ang="0">
                      <a:pos x="663" y="238"/>
                    </a:cxn>
                    <a:cxn ang="0">
                      <a:pos x="643" y="331"/>
                    </a:cxn>
                    <a:cxn ang="0">
                      <a:pos x="631" y="429"/>
                    </a:cxn>
                    <a:cxn ang="0">
                      <a:pos x="627" y="527"/>
                    </a:cxn>
                    <a:cxn ang="0">
                      <a:pos x="631" y="627"/>
                    </a:cxn>
                    <a:cxn ang="0">
                      <a:pos x="643" y="725"/>
                    </a:cxn>
                    <a:cxn ang="0">
                      <a:pos x="663" y="821"/>
                    </a:cxn>
                    <a:cxn ang="0">
                      <a:pos x="690" y="912"/>
                    </a:cxn>
                    <a:cxn ang="0">
                      <a:pos x="79" y="1056"/>
                    </a:cxn>
                    <a:cxn ang="0">
                      <a:pos x="51" y="954"/>
                    </a:cxn>
                    <a:cxn ang="0">
                      <a:pos x="29" y="850"/>
                    </a:cxn>
                    <a:cxn ang="0">
                      <a:pos x="12" y="744"/>
                    </a:cxn>
                    <a:cxn ang="0">
                      <a:pos x="3" y="637"/>
                    </a:cxn>
                    <a:cxn ang="0">
                      <a:pos x="0" y="527"/>
                    </a:cxn>
                    <a:cxn ang="0">
                      <a:pos x="3" y="417"/>
                    </a:cxn>
                    <a:cxn ang="0">
                      <a:pos x="12" y="310"/>
                    </a:cxn>
                    <a:cxn ang="0">
                      <a:pos x="29" y="205"/>
                    </a:cxn>
                    <a:cxn ang="0">
                      <a:pos x="50" y="102"/>
                    </a:cxn>
                    <a:cxn ang="0">
                      <a:pos x="77" y="0"/>
                    </a:cxn>
                  </a:cxnLst>
                  <a:rect l="0" t="0" r="r" b="b"/>
                  <a:pathLst>
                    <a:path w="690" h="1056">
                      <a:moveTo>
                        <a:pt x="77" y="0"/>
                      </a:moveTo>
                      <a:lnTo>
                        <a:pt x="689" y="146"/>
                      </a:lnTo>
                      <a:lnTo>
                        <a:pt x="663" y="238"/>
                      </a:lnTo>
                      <a:lnTo>
                        <a:pt x="643" y="331"/>
                      </a:lnTo>
                      <a:lnTo>
                        <a:pt x="631" y="429"/>
                      </a:lnTo>
                      <a:lnTo>
                        <a:pt x="627" y="527"/>
                      </a:lnTo>
                      <a:lnTo>
                        <a:pt x="631" y="627"/>
                      </a:lnTo>
                      <a:lnTo>
                        <a:pt x="643" y="725"/>
                      </a:lnTo>
                      <a:lnTo>
                        <a:pt x="663" y="821"/>
                      </a:lnTo>
                      <a:lnTo>
                        <a:pt x="690" y="912"/>
                      </a:lnTo>
                      <a:lnTo>
                        <a:pt x="79" y="1056"/>
                      </a:lnTo>
                      <a:lnTo>
                        <a:pt x="51" y="954"/>
                      </a:lnTo>
                      <a:lnTo>
                        <a:pt x="29" y="850"/>
                      </a:lnTo>
                      <a:lnTo>
                        <a:pt x="12" y="744"/>
                      </a:lnTo>
                      <a:lnTo>
                        <a:pt x="3" y="637"/>
                      </a:lnTo>
                      <a:lnTo>
                        <a:pt x="0" y="527"/>
                      </a:lnTo>
                      <a:lnTo>
                        <a:pt x="3" y="417"/>
                      </a:lnTo>
                      <a:lnTo>
                        <a:pt x="12" y="310"/>
                      </a:lnTo>
                      <a:lnTo>
                        <a:pt x="29" y="205"/>
                      </a:lnTo>
                      <a:lnTo>
                        <a:pt x="50" y="10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55000">
                      <a:schemeClr val="tx2">
                        <a:lumMod val="40000"/>
                        <a:lumOff val="60000"/>
                        <a:alpha val="70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</p:txBody>
            </p:sp>
          </p:grpSp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7491412" y="3036888"/>
                <a:ext cx="1060452" cy="1095375"/>
              </a:xfrm>
              <a:custGeom>
                <a:avLst/>
                <a:gdLst>
                  <a:gd name="connsiteX0" fmla="*/ 796 w 816"/>
                  <a:gd name="connsiteY0" fmla="*/ 0 h 405"/>
                  <a:gd name="connsiteX1" fmla="*/ 805 w 816"/>
                  <a:gd name="connsiteY1" fmla="*/ 60 h 405"/>
                  <a:gd name="connsiteX2" fmla="*/ 812 w 816"/>
                  <a:gd name="connsiteY2" fmla="*/ 120 h 405"/>
                  <a:gd name="connsiteX3" fmla="*/ 816 w 816"/>
                  <a:gd name="connsiteY3" fmla="*/ 181 h 405"/>
                  <a:gd name="connsiteX4" fmla="*/ 816 w 816"/>
                  <a:gd name="connsiteY4" fmla="*/ 253 h 405"/>
                  <a:gd name="connsiteX5" fmla="*/ 811 w 816"/>
                  <a:gd name="connsiteY5" fmla="*/ 325 h 405"/>
                  <a:gd name="connsiteX6" fmla="*/ 801 w 816"/>
                  <a:gd name="connsiteY6" fmla="*/ 395 h 405"/>
                  <a:gd name="connsiteX7" fmla="*/ 109 w 816"/>
                  <a:gd name="connsiteY7" fmla="*/ 405 h 405"/>
                  <a:gd name="connsiteX8" fmla="*/ 148 w 816"/>
                  <a:gd name="connsiteY8" fmla="*/ 310 h 405"/>
                  <a:gd name="connsiteX9" fmla="*/ 158 w 816"/>
                  <a:gd name="connsiteY9" fmla="*/ 257 h 405"/>
                  <a:gd name="connsiteX10" fmla="*/ 159 w 816"/>
                  <a:gd name="connsiteY10" fmla="*/ 203 h 405"/>
                  <a:gd name="connsiteX11" fmla="*/ 155 w 816"/>
                  <a:gd name="connsiteY11" fmla="*/ 152 h 405"/>
                  <a:gd name="connsiteX12" fmla="*/ 144 w 816"/>
                  <a:gd name="connsiteY12" fmla="*/ 102 h 405"/>
                  <a:gd name="connsiteX13" fmla="*/ 126 w 816"/>
                  <a:gd name="connsiteY13" fmla="*/ 56 h 405"/>
                  <a:gd name="connsiteX14" fmla="*/ 102 w 816"/>
                  <a:gd name="connsiteY14" fmla="*/ 13 h 405"/>
                  <a:gd name="connsiteX15" fmla="*/ 796 w 816"/>
                  <a:gd name="connsiteY15" fmla="*/ 0 h 405"/>
                  <a:gd name="connsiteX0" fmla="*/ 794 w 814"/>
                  <a:gd name="connsiteY0" fmla="*/ 0 h 405"/>
                  <a:gd name="connsiteX1" fmla="*/ 803 w 814"/>
                  <a:gd name="connsiteY1" fmla="*/ 60 h 405"/>
                  <a:gd name="connsiteX2" fmla="*/ 810 w 814"/>
                  <a:gd name="connsiteY2" fmla="*/ 120 h 405"/>
                  <a:gd name="connsiteX3" fmla="*/ 814 w 814"/>
                  <a:gd name="connsiteY3" fmla="*/ 181 h 405"/>
                  <a:gd name="connsiteX4" fmla="*/ 814 w 814"/>
                  <a:gd name="connsiteY4" fmla="*/ 253 h 405"/>
                  <a:gd name="connsiteX5" fmla="*/ 809 w 814"/>
                  <a:gd name="connsiteY5" fmla="*/ 325 h 405"/>
                  <a:gd name="connsiteX6" fmla="*/ 799 w 814"/>
                  <a:gd name="connsiteY6" fmla="*/ 395 h 405"/>
                  <a:gd name="connsiteX7" fmla="*/ 107 w 814"/>
                  <a:gd name="connsiteY7" fmla="*/ 405 h 405"/>
                  <a:gd name="connsiteX8" fmla="*/ 156 w 814"/>
                  <a:gd name="connsiteY8" fmla="*/ 257 h 405"/>
                  <a:gd name="connsiteX9" fmla="*/ 157 w 814"/>
                  <a:gd name="connsiteY9" fmla="*/ 203 h 405"/>
                  <a:gd name="connsiteX10" fmla="*/ 153 w 814"/>
                  <a:gd name="connsiteY10" fmla="*/ 152 h 405"/>
                  <a:gd name="connsiteX11" fmla="*/ 142 w 814"/>
                  <a:gd name="connsiteY11" fmla="*/ 102 h 405"/>
                  <a:gd name="connsiteX12" fmla="*/ 124 w 814"/>
                  <a:gd name="connsiteY12" fmla="*/ 56 h 405"/>
                  <a:gd name="connsiteX13" fmla="*/ 100 w 814"/>
                  <a:gd name="connsiteY13" fmla="*/ 13 h 405"/>
                  <a:gd name="connsiteX14" fmla="*/ 794 w 814"/>
                  <a:gd name="connsiteY14" fmla="*/ 0 h 405"/>
                  <a:gd name="connsiteX0" fmla="*/ 794 w 814"/>
                  <a:gd name="connsiteY0" fmla="*/ 0 h 405"/>
                  <a:gd name="connsiteX1" fmla="*/ 803 w 814"/>
                  <a:gd name="connsiteY1" fmla="*/ 60 h 405"/>
                  <a:gd name="connsiteX2" fmla="*/ 810 w 814"/>
                  <a:gd name="connsiteY2" fmla="*/ 120 h 405"/>
                  <a:gd name="connsiteX3" fmla="*/ 814 w 814"/>
                  <a:gd name="connsiteY3" fmla="*/ 181 h 405"/>
                  <a:gd name="connsiteX4" fmla="*/ 814 w 814"/>
                  <a:gd name="connsiteY4" fmla="*/ 253 h 405"/>
                  <a:gd name="connsiteX5" fmla="*/ 809 w 814"/>
                  <a:gd name="connsiteY5" fmla="*/ 325 h 405"/>
                  <a:gd name="connsiteX6" fmla="*/ 799 w 814"/>
                  <a:gd name="connsiteY6" fmla="*/ 395 h 405"/>
                  <a:gd name="connsiteX7" fmla="*/ 107 w 814"/>
                  <a:gd name="connsiteY7" fmla="*/ 405 h 405"/>
                  <a:gd name="connsiteX8" fmla="*/ 157 w 814"/>
                  <a:gd name="connsiteY8" fmla="*/ 203 h 405"/>
                  <a:gd name="connsiteX9" fmla="*/ 153 w 814"/>
                  <a:gd name="connsiteY9" fmla="*/ 152 h 405"/>
                  <a:gd name="connsiteX10" fmla="*/ 142 w 814"/>
                  <a:gd name="connsiteY10" fmla="*/ 102 h 405"/>
                  <a:gd name="connsiteX11" fmla="*/ 124 w 814"/>
                  <a:gd name="connsiteY11" fmla="*/ 56 h 405"/>
                  <a:gd name="connsiteX12" fmla="*/ 100 w 814"/>
                  <a:gd name="connsiteY12" fmla="*/ 13 h 405"/>
                  <a:gd name="connsiteX13" fmla="*/ 794 w 814"/>
                  <a:gd name="connsiteY13" fmla="*/ 0 h 405"/>
                  <a:gd name="connsiteX0" fmla="*/ 795 w 815"/>
                  <a:gd name="connsiteY0" fmla="*/ 0 h 405"/>
                  <a:gd name="connsiteX1" fmla="*/ 804 w 815"/>
                  <a:gd name="connsiteY1" fmla="*/ 60 h 405"/>
                  <a:gd name="connsiteX2" fmla="*/ 811 w 815"/>
                  <a:gd name="connsiteY2" fmla="*/ 120 h 405"/>
                  <a:gd name="connsiteX3" fmla="*/ 815 w 815"/>
                  <a:gd name="connsiteY3" fmla="*/ 181 h 405"/>
                  <a:gd name="connsiteX4" fmla="*/ 815 w 815"/>
                  <a:gd name="connsiteY4" fmla="*/ 253 h 405"/>
                  <a:gd name="connsiteX5" fmla="*/ 810 w 815"/>
                  <a:gd name="connsiteY5" fmla="*/ 325 h 405"/>
                  <a:gd name="connsiteX6" fmla="*/ 800 w 815"/>
                  <a:gd name="connsiteY6" fmla="*/ 395 h 405"/>
                  <a:gd name="connsiteX7" fmla="*/ 108 w 815"/>
                  <a:gd name="connsiteY7" fmla="*/ 405 h 405"/>
                  <a:gd name="connsiteX8" fmla="*/ 154 w 815"/>
                  <a:gd name="connsiteY8" fmla="*/ 152 h 405"/>
                  <a:gd name="connsiteX9" fmla="*/ 143 w 815"/>
                  <a:gd name="connsiteY9" fmla="*/ 102 h 405"/>
                  <a:gd name="connsiteX10" fmla="*/ 125 w 815"/>
                  <a:gd name="connsiteY10" fmla="*/ 56 h 405"/>
                  <a:gd name="connsiteX11" fmla="*/ 101 w 815"/>
                  <a:gd name="connsiteY11" fmla="*/ 13 h 405"/>
                  <a:gd name="connsiteX12" fmla="*/ 795 w 815"/>
                  <a:gd name="connsiteY12" fmla="*/ 0 h 405"/>
                  <a:gd name="connsiteX0" fmla="*/ 796 w 816"/>
                  <a:gd name="connsiteY0" fmla="*/ 0 h 405"/>
                  <a:gd name="connsiteX1" fmla="*/ 805 w 816"/>
                  <a:gd name="connsiteY1" fmla="*/ 60 h 405"/>
                  <a:gd name="connsiteX2" fmla="*/ 812 w 816"/>
                  <a:gd name="connsiteY2" fmla="*/ 120 h 405"/>
                  <a:gd name="connsiteX3" fmla="*/ 816 w 816"/>
                  <a:gd name="connsiteY3" fmla="*/ 181 h 405"/>
                  <a:gd name="connsiteX4" fmla="*/ 816 w 816"/>
                  <a:gd name="connsiteY4" fmla="*/ 253 h 405"/>
                  <a:gd name="connsiteX5" fmla="*/ 811 w 816"/>
                  <a:gd name="connsiteY5" fmla="*/ 325 h 405"/>
                  <a:gd name="connsiteX6" fmla="*/ 801 w 816"/>
                  <a:gd name="connsiteY6" fmla="*/ 395 h 405"/>
                  <a:gd name="connsiteX7" fmla="*/ 109 w 816"/>
                  <a:gd name="connsiteY7" fmla="*/ 405 h 405"/>
                  <a:gd name="connsiteX8" fmla="*/ 144 w 816"/>
                  <a:gd name="connsiteY8" fmla="*/ 102 h 405"/>
                  <a:gd name="connsiteX9" fmla="*/ 126 w 816"/>
                  <a:gd name="connsiteY9" fmla="*/ 56 h 405"/>
                  <a:gd name="connsiteX10" fmla="*/ 102 w 816"/>
                  <a:gd name="connsiteY10" fmla="*/ 13 h 405"/>
                  <a:gd name="connsiteX11" fmla="*/ 796 w 816"/>
                  <a:gd name="connsiteY11" fmla="*/ 0 h 405"/>
                  <a:gd name="connsiteX0" fmla="*/ 799 w 819"/>
                  <a:gd name="connsiteY0" fmla="*/ 0 h 405"/>
                  <a:gd name="connsiteX1" fmla="*/ 808 w 819"/>
                  <a:gd name="connsiteY1" fmla="*/ 60 h 405"/>
                  <a:gd name="connsiteX2" fmla="*/ 815 w 819"/>
                  <a:gd name="connsiteY2" fmla="*/ 120 h 405"/>
                  <a:gd name="connsiteX3" fmla="*/ 819 w 819"/>
                  <a:gd name="connsiteY3" fmla="*/ 181 h 405"/>
                  <a:gd name="connsiteX4" fmla="*/ 819 w 819"/>
                  <a:gd name="connsiteY4" fmla="*/ 253 h 405"/>
                  <a:gd name="connsiteX5" fmla="*/ 814 w 819"/>
                  <a:gd name="connsiteY5" fmla="*/ 325 h 405"/>
                  <a:gd name="connsiteX6" fmla="*/ 804 w 819"/>
                  <a:gd name="connsiteY6" fmla="*/ 395 h 405"/>
                  <a:gd name="connsiteX7" fmla="*/ 112 w 819"/>
                  <a:gd name="connsiteY7" fmla="*/ 405 h 405"/>
                  <a:gd name="connsiteX8" fmla="*/ 129 w 819"/>
                  <a:gd name="connsiteY8" fmla="*/ 56 h 405"/>
                  <a:gd name="connsiteX9" fmla="*/ 105 w 819"/>
                  <a:gd name="connsiteY9" fmla="*/ 13 h 405"/>
                  <a:gd name="connsiteX10" fmla="*/ 799 w 819"/>
                  <a:gd name="connsiteY10" fmla="*/ 0 h 405"/>
                  <a:gd name="connsiteX0" fmla="*/ 809 w 829"/>
                  <a:gd name="connsiteY0" fmla="*/ 0 h 405"/>
                  <a:gd name="connsiteX1" fmla="*/ 818 w 829"/>
                  <a:gd name="connsiteY1" fmla="*/ 60 h 405"/>
                  <a:gd name="connsiteX2" fmla="*/ 825 w 829"/>
                  <a:gd name="connsiteY2" fmla="*/ 120 h 405"/>
                  <a:gd name="connsiteX3" fmla="*/ 829 w 829"/>
                  <a:gd name="connsiteY3" fmla="*/ 181 h 405"/>
                  <a:gd name="connsiteX4" fmla="*/ 829 w 829"/>
                  <a:gd name="connsiteY4" fmla="*/ 253 h 405"/>
                  <a:gd name="connsiteX5" fmla="*/ 824 w 829"/>
                  <a:gd name="connsiteY5" fmla="*/ 325 h 405"/>
                  <a:gd name="connsiteX6" fmla="*/ 814 w 829"/>
                  <a:gd name="connsiteY6" fmla="*/ 395 h 405"/>
                  <a:gd name="connsiteX7" fmla="*/ 122 w 829"/>
                  <a:gd name="connsiteY7" fmla="*/ 405 h 405"/>
                  <a:gd name="connsiteX8" fmla="*/ 115 w 829"/>
                  <a:gd name="connsiteY8" fmla="*/ 13 h 405"/>
                  <a:gd name="connsiteX9" fmla="*/ 809 w 829"/>
                  <a:gd name="connsiteY9" fmla="*/ 0 h 405"/>
                  <a:gd name="connsiteX0" fmla="*/ 809 w 829"/>
                  <a:gd name="connsiteY0" fmla="*/ 0 h 541"/>
                  <a:gd name="connsiteX1" fmla="*/ 818 w 829"/>
                  <a:gd name="connsiteY1" fmla="*/ 60 h 541"/>
                  <a:gd name="connsiteX2" fmla="*/ 825 w 829"/>
                  <a:gd name="connsiteY2" fmla="*/ 120 h 541"/>
                  <a:gd name="connsiteX3" fmla="*/ 829 w 829"/>
                  <a:gd name="connsiteY3" fmla="*/ 181 h 541"/>
                  <a:gd name="connsiteX4" fmla="*/ 829 w 829"/>
                  <a:gd name="connsiteY4" fmla="*/ 253 h 541"/>
                  <a:gd name="connsiteX5" fmla="*/ 824 w 829"/>
                  <a:gd name="connsiteY5" fmla="*/ 325 h 541"/>
                  <a:gd name="connsiteX6" fmla="*/ 814 w 829"/>
                  <a:gd name="connsiteY6" fmla="*/ 395 h 541"/>
                  <a:gd name="connsiteX7" fmla="*/ 168 w 829"/>
                  <a:gd name="connsiteY7" fmla="*/ 541 h 541"/>
                  <a:gd name="connsiteX8" fmla="*/ 115 w 829"/>
                  <a:gd name="connsiteY8" fmla="*/ 13 h 541"/>
                  <a:gd name="connsiteX9" fmla="*/ 809 w 829"/>
                  <a:gd name="connsiteY9" fmla="*/ 0 h 541"/>
                  <a:gd name="connsiteX0" fmla="*/ 763 w 783"/>
                  <a:gd name="connsiteY0" fmla="*/ 149 h 690"/>
                  <a:gd name="connsiteX1" fmla="*/ 772 w 783"/>
                  <a:gd name="connsiteY1" fmla="*/ 209 h 690"/>
                  <a:gd name="connsiteX2" fmla="*/ 779 w 783"/>
                  <a:gd name="connsiteY2" fmla="*/ 269 h 690"/>
                  <a:gd name="connsiteX3" fmla="*/ 783 w 783"/>
                  <a:gd name="connsiteY3" fmla="*/ 330 h 690"/>
                  <a:gd name="connsiteX4" fmla="*/ 783 w 783"/>
                  <a:gd name="connsiteY4" fmla="*/ 402 h 690"/>
                  <a:gd name="connsiteX5" fmla="*/ 778 w 783"/>
                  <a:gd name="connsiteY5" fmla="*/ 474 h 690"/>
                  <a:gd name="connsiteX6" fmla="*/ 768 w 783"/>
                  <a:gd name="connsiteY6" fmla="*/ 544 h 690"/>
                  <a:gd name="connsiteX7" fmla="*/ 122 w 783"/>
                  <a:gd name="connsiteY7" fmla="*/ 690 h 690"/>
                  <a:gd name="connsiteX8" fmla="*/ 115 w 783"/>
                  <a:gd name="connsiteY8" fmla="*/ 0 h 690"/>
                  <a:gd name="connsiteX9" fmla="*/ 763 w 783"/>
                  <a:gd name="connsiteY9" fmla="*/ 149 h 690"/>
                  <a:gd name="connsiteX0" fmla="*/ 758 w 778"/>
                  <a:gd name="connsiteY0" fmla="*/ 149 h 690"/>
                  <a:gd name="connsiteX1" fmla="*/ 767 w 778"/>
                  <a:gd name="connsiteY1" fmla="*/ 209 h 690"/>
                  <a:gd name="connsiteX2" fmla="*/ 774 w 778"/>
                  <a:gd name="connsiteY2" fmla="*/ 269 h 690"/>
                  <a:gd name="connsiteX3" fmla="*/ 778 w 778"/>
                  <a:gd name="connsiteY3" fmla="*/ 330 h 690"/>
                  <a:gd name="connsiteX4" fmla="*/ 778 w 778"/>
                  <a:gd name="connsiteY4" fmla="*/ 402 h 690"/>
                  <a:gd name="connsiteX5" fmla="*/ 773 w 778"/>
                  <a:gd name="connsiteY5" fmla="*/ 474 h 690"/>
                  <a:gd name="connsiteX6" fmla="*/ 763 w 778"/>
                  <a:gd name="connsiteY6" fmla="*/ 544 h 690"/>
                  <a:gd name="connsiteX7" fmla="*/ 117 w 778"/>
                  <a:gd name="connsiteY7" fmla="*/ 690 h 690"/>
                  <a:gd name="connsiteX8" fmla="*/ 110 w 778"/>
                  <a:gd name="connsiteY8" fmla="*/ 0 h 690"/>
                  <a:gd name="connsiteX9" fmla="*/ 758 w 778"/>
                  <a:gd name="connsiteY9" fmla="*/ 149 h 690"/>
                  <a:gd name="connsiteX0" fmla="*/ 648 w 668"/>
                  <a:gd name="connsiteY0" fmla="*/ 149 h 690"/>
                  <a:gd name="connsiteX1" fmla="*/ 657 w 668"/>
                  <a:gd name="connsiteY1" fmla="*/ 209 h 690"/>
                  <a:gd name="connsiteX2" fmla="*/ 664 w 668"/>
                  <a:gd name="connsiteY2" fmla="*/ 269 h 690"/>
                  <a:gd name="connsiteX3" fmla="*/ 668 w 668"/>
                  <a:gd name="connsiteY3" fmla="*/ 330 h 690"/>
                  <a:gd name="connsiteX4" fmla="*/ 668 w 668"/>
                  <a:gd name="connsiteY4" fmla="*/ 402 h 690"/>
                  <a:gd name="connsiteX5" fmla="*/ 663 w 668"/>
                  <a:gd name="connsiteY5" fmla="*/ 474 h 690"/>
                  <a:gd name="connsiteX6" fmla="*/ 653 w 668"/>
                  <a:gd name="connsiteY6" fmla="*/ 544 h 690"/>
                  <a:gd name="connsiteX7" fmla="*/ 7 w 668"/>
                  <a:gd name="connsiteY7" fmla="*/ 690 h 690"/>
                  <a:gd name="connsiteX8" fmla="*/ 0 w 668"/>
                  <a:gd name="connsiteY8" fmla="*/ 0 h 690"/>
                  <a:gd name="connsiteX9" fmla="*/ 648 w 668"/>
                  <a:gd name="connsiteY9" fmla="*/ 149 h 690"/>
                  <a:gd name="connsiteX0" fmla="*/ 648 w 668"/>
                  <a:gd name="connsiteY0" fmla="*/ 149 h 690"/>
                  <a:gd name="connsiteX1" fmla="*/ 657 w 668"/>
                  <a:gd name="connsiteY1" fmla="*/ 209 h 690"/>
                  <a:gd name="connsiteX2" fmla="*/ 664 w 668"/>
                  <a:gd name="connsiteY2" fmla="*/ 269 h 690"/>
                  <a:gd name="connsiteX3" fmla="*/ 668 w 668"/>
                  <a:gd name="connsiteY3" fmla="*/ 330 h 690"/>
                  <a:gd name="connsiteX4" fmla="*/ 668 w 668"/>
                  <a:gd name="connsiteY4" fmla="*/ 402 h 690"/>
                  <a:gd name="connsiteX5" fmla="*/ 663 w 668"/>
                  <a:gd name="connsiteY5" fmla="*/ 474 h 690"/>
                  <a:gd name="connsiteX6" fmla="*/ 653 w 668"/>
                  <a:gd name="connsiteY6" fmla="*/ 544 h 690"/>
                  <a:gd name="connsiteX7" fmla="*/ 7 w 668"/>
                  <a:gd name="connsiteY7" fmla="*/ 690 h 690"/>
                  <a:gd name="connsiteX8" fmla="*/ 0 w 668"/>
                  <a:gd name="connsiteY8" fmla="*/ 0 h 690"/>
                  <a:gd name="connsiteX9" fmla="*/ 648 w 668"/>
                  <a:gd name="connsiteY9" fmla="*/ 149 h 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" h="690">
                    <a:moveTo>
                      <a:pt x="648" y="149"/>
                    </a:moveTo>
                    <a:lnTo>
                      <a:pt x="657" y="209"/>
                    </a:lnTo>
                    <a:cubicBezTo>
                      <a:pt x="659" y="229"/>
                      <a:pt x="662" y="249"/>
                      <a:pt x="664" y="269"/>
                    </a:cubicBezTo>
                    <a:cubicBezTo>
                      <a:pt x="665" y="289"/>
                      <a:pt x="667" y="310"/>
                      <a:pt x="668" y="330"/>
                    </a:cubicBezTo>
                    <a:lnTo>
                      <a:pt x="668" y="402"/>
                    </a:lnTo>
                    <a:cubicBezTo>
                      <a:pt x="666" y="426"/>
                      <a:pt x="665" y="450"/>
                      <a:pt x="663" y="474"/>
                    </a:cubicBezTo>
                    <a:cubicBezTo>
                      <a:pt x="660" y="497"/>
                      <a:pt x="656" y="521"/>
                      <a:pt x="653" y="544"/>
                    </a:cubicBezTo>
                    <a:lnTo>
                      <a:pt x="7" y="690"/>
                    </a:lnTo>
                    <a:cubicBezTo>
                      <a:pt x="29" y="566"/>
                      <a:pt x="66" y="260"/>
                      <a:pt x="0" y="0"/>
                    </a:cubicBezTo>
                    <a:lnTo>
                      <a:pt x="648" y="14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aseline="-25000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7389813" y="3028950"/>
                <a:ext cx="1133475" cy="111125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709" y="155"/>
                  </a:cxn>
                  <a:cxn ang="0">
                    <a:pos x="687" y="200"/>
                  </a:cxn>
                  <a:cxn ang="0">
                    <a:pos x="671" y="246"/>
                  </a:cxn>
                  <a:cxn ang="0">
                    <a:pos x="660" y="296"/>
                  </a:cxn>
                  <a:cxn ang="0">
                    <a:pos x="657" y="347"/>
                  </a:cxn>
                  <a:cxn ang="0">
                    <a:pos x="662" y="402"/>
                  </a:cxn>
                  <a:cxn ang="0">
                    <a:pos x="673" y="453"/>
                  </a:cxn>
                  <a:cxn ang="0">
                    <a:pos x="691" y="502"/>
                  </a:cxn>
                  <a:cxn ang="0">
                    <a:pos x="714" y="548"/>
                  </a:cxn>
                  <a:cxn ang="0">
                    <a:pos x="61" y="700"/>
                  </a:cxn>
                  <a:cxn ang="0">
                    <a:pos x="35" y="617"/>
                  </a:cxn>
                  <a:cxn ang="0">
                    <a:pos x="17" y="529"/>
                  </a:cxn>
                  <a:cxn ang="0">
                    <a:pos x="4" y="439"/>
                  </a:cxn>
                  <a:cxn ang="0">
                    <a:pos x="0" y="347"/>
                  </a:cxn>
                  <a:cxn ang="0">
                    <a:pos x="4" y="257"/>
                  </a:cxn>
                  <a:cxn ang="0">
                    <a:pos x="15" y="168"/>
                  </a:cxn>
                  <a:cxn ang="0">
                    <a:pos x="33" y="83"/>
                  </a:cxn>
                  <a:cxn ang="0">
                    <a:pos x="60" y="0"/>
                  </a:cxn>
                </a:cxnLst>
                <a:rect l="0" t="0" r="r" b="b"/>
                <a:pathLst>
                  <a:path w="714" h="700">
                    <a:moveTo>
                      <a:pt x="60" y="0"/>
                    </a:moveTo>
                    <a:lnTo>
                      <a:pt x="709" y="155"/>
                    </a:lnTo>
                    <a:lnTo>
                      <a:pt x="687" y="200"/>
                    </a:lnTo>
                    <a:lnTo>
                      <a:pt x="671" y="246"/>
                    </a:lnTo>
                    <a:lnTo>
                      <a:pt x="660" y="296"/>
                    </a:lnTo>
                    <a:lnTo>
                      <a:pt x="657" y="347"/>
                    </a:lnTo>
                    <a:lnTo>
                      <a:pt x="662" y="402"/>
                    </a:lnTo>
                    <a:lnTo>
                      <a:pt x="673" y="453"/>
                    </a:lnTo>
                    <a:lnTo>
                      <a:pt x="691" y="502"/>
                    </a:lnTo>
                    <a:lnTo>
                      <a:pt x="714" y="548"/>
                    </a:lnTo>
                    <a:lnTo>
                      <a:pt x="61" y="700"/>
                    </a:lnTo>
                    <a:lnTo>
                      <a:pt x="35" y="617"/>
                    </a:lnTo>
                    <a:lnTo>
                      <a:pt x="17" y="529"/>
                    </a:lnTo>
                    <a:lnTo>
                      <a:pt x="4" y="439"/>
                    </a:lnTo>
                    <a:lnTo>
                      <a:pt x="0" y="347"/>
                    </a:lnTo>
                    <a:lnTo>
                      <a:pt x="4" y="257"/>
                    </a:lnTo>
                    <a:lnTo>
                      <a:pt x="15" y="168"/>
                    </a:lnTo>
                    <a:lnTo>
                      <a:pt x="33" y="83"/>
                    </a:lnTo>
                    <a:lnTo>
                      <a:pt x="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0000"/>
                    </a:schemeClr>
                  </a:gs>
                  <a:gs pos="55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p:grpSp>
        <p:grpSp>
          <p:nvGrpSpPr>
            <p:cNvPr id="16" name="Group 43"/>
            <p:cNvGrpSpPr/>
            <p:nvPr/>
          </p:nvGrpSpPr>
          <p:grpSpPr>
            <a:xfrm>
              <a:off x="4418013" y="5765800"/>
              <a:ext cx="500515" cy="500513"/>
              <a:chOff x="17839" y="2438400"/>
              <a:chExt cx="3391254" cy="339124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7839" y="2438400"/>
                <a:ext cx="3391254" cy="339124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innerShdw blurRad="342900" dir="12360000">
                  <a:prstClr val="black">
                    <a:alpha val="7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93166" y="2546379"/>
                <a:ext cx="2843987" cy="28439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9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p:grpSp>
      </p:grpSp>
      <p:sp>
        <p:nvSpPr>
          <p:cNvPr id="54" name="Right Arrow 53"/>
          <p:cNvSpPr/>
          <p:nvPr/>
        </p:nvSpPr>
        <p:spPr>
          <a:xfrm rot="4146259">
            <a:off x="1783021" y="3541274"/>
            <a:ext cx="4010418" cy="6462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Risk</a:t>
            </a:r>
          </a:p>
        </p:txBody>
      </p:sp>
      <p:sp>
        <p:nvSpPr>
          <p:cNvPr id="66" name="Pentagon 65"/>
          <p:cNvSpPr/>
          <p:nvPr/>
        </p:nvSpPr>
        <p:spPr>
          <a:xfrm>
            <a:off x="723899" y="2626360"/>
            <a:ext cx="2513431" cy="53340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Seller T&amp;S Performance Score</a:t>
            </a:r>
          </a:p>
        </p:txBody>
      </p:sp>
      <p:sp>
        <p:nvSpPr>
          <p:cNvPr id="67" name="Pentagon 66"/>
          <p:cNvSpPr/>
          <p:nvPr/>
        </p:nvSpPr>
        <p:spPr>
          <a:xfrm>
            <a:off x="723899" y="3271520"/>
            <a:ext cx="2274661" cy="53340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Pentagon 67"/>
          <p:cNvSpPr/>
          <p:nvPr/>
        </p:nvSpPr>
        <p:spPr>
          <a:xfrm>
            <a:off x="686408" y="3224594"/>
            <a:ext cx="2883049" cy="679126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On time Delivery (OTD)</a:t>
            </a:r>
          </a:p>
        </p:txBody>
      </p:sp>
      <p:sp>
        <p:nvSpPr>
          <p:cNvPr id="70" name="Pentagon 69"/>
          <p:cNvSpPr/>
          <p:nvPr/>
        </p:nvSpPr>
        <p:spPr>
          <a:xfrm>
            <a:off x="693769" y="5283422"/>
            <a:ext cx="2077398" cy="5334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Final Decision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926613" y="1736380"/>
            <a:ext cx="52157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Action Items and recommendations: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gle" panose="020B050302020306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gle" panose="020B0503020203060203" pitchFamily="34" charset="77"/>
              </a:rPr>
              <a:t>GMV Threshold Metric to be used only for prioritization of CBT’s onboarding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Bogle" panose="020B050302020306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gle" panose="020B0503020203060203" pitchFamily="34" charset="77"/>
              </a:rPr>
              <a:t>Marketplace performance team has recommended to use 3 core metrics (OTD, CR and  RR) as ODR is no longer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Bogle" panose="020B050302020306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gle" panose="020B0503020203060203" pitchFamily="34" charset="77"/>
              </a:rPr>
              <a:t>TnS Analytics team to build and deploy a self-service dashboard as a stop-gap solution to help fulfil CBT’s selling vetting requirements.</a:t>
            </a:r>
          </a:p>
          <a:p>
            <a:endParaRPr lang="en-US" dirty="0">
              <a:latin typeface="Bogle" panose="020B050302020306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gle" panose="020B0503020203060203" pitchFamily="34" charset="77"/>
              </a:rPr>
              <a:t>CBT product &amp; engineering to incorporate a flexible configuration and system solution to help automate the CBT seller vetting process using the suggested metrics.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Pentagon 59">
            <a:extLst>
              <a:ext uri="{FF2B5EF4-FFF2-40B4-BE49-F238E27FC236}">
                <a16:creationId xmlns:a16="http://schemas.microsoft.com/office/drawing/2014/main" id="{F1F22996-851F-6745-ACC0-888E99E26674}"/>
              </a:ext>
            </a:extLst>
          </p:cNvPr>
          <p:cNvSpPr/>
          <p:nvPr/>
        </p:nvSpPr>
        <p:spPr>
          <a:xfrm>
            <a:off x="649847" y="3761072"/>
            <a:ext cx="2418324" cy="53340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Cancellation Rate</a:t>
            </a:r>
          </a:p>
        </p:txBody>
      </p:sp>
      <p:sp>
        <p:nvSpPr>
          <p:cNvPr id="61" name="Pentagon 60">
            <a:extLst>
              <a:ext uri="{FF2B5EF4-FFF2-40B4-BE49-F238E27FC236}">
                <a16:creationId xmlns:a16="http://schemas.microsoft.com/office/drawing/2014/main" id="{5C79AC95-252D-3245-9EDC-173D9B4C4CCC}"/>
              </a:ext>
            </a:extLst>
          </p:cNvPr>
          <p:cNvSpPr/>
          <p:nvPr/>
        </p:nvSpPr>
        <p:spPr>
          <a:xfrm>
            <a:off x="676505" y="4229221"/>
            <a:ext cx="2560825" cy="53340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Return/Refund Rate</a:t>
            </a:r>
          </a:p>
        </p:txBody>
      </p:sp>
      <p:sp>
        <p:nvSpPr>
          <p:cNvPr id="63" name="Pentagon 62">
            <a:extLst>
              <a:ext uri="{FF2B5EF4-FFF2-40B4-BE49-F238E27FC236}">
                <a16:creationId xmlns:a16="http://schemas.microsoft.com/office/drawing/2014/main" id="{557C4191-F14B-214C-9530-CEBA223ECC02}"/>
              </a:ext>
            </a:extLst>
          </p:cNvPr>
          <p:cNvSpPr/>
          <p:nvPr/>
        </p:nvSpPr>
        <p:spPr>
          <a:xfrm>
            <a:off x="721679" y="1316666"/>
            <a:ext cx="2274660" cy="5334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Initial Screening Decision process</a:t>
            </a:r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DBF652E2-6E84-D046-8013-D7EBDF65F4C3}"/>
              </a:ext>
            </a:extLst>
          </p:cNvPr>
          <p:cNvSpPr/>
          <p:nvPr/>
        </p:nvSpPr>
        <p:spPr>
          <a:xfrm>
            <a:off x="683030" y="4671046"/>
            <a:ext cx="3112633" cy="53340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Valid Tracking Rate (VTR)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DE52-5111-8C46-A287-D35066521593}"/>
              </a:ext>
            </a:extLst>
          </p:cNvPr>
          <p:cNvSpPr txBox="1">
            <a:spLocks/>
          </p:cNvSpPr>
          <p:nvPr/>
        </p:nvSpPr>
        <p:spPr>
          <a:xfrm>
            <a:off x="476693" y="184372"/>
            <a:ext cx="10515600" cy="8326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Thresholds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923EC1-7838-2042-883D-EED15B0A4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91457"/>
              </p:ext>
            </p:extLst>
          </p:nvPr>
        </p:nvGraphicFramePr>
        <p:xfrm>
          <a:off x="476693" y="701904"/>
          <a:ext cx="10852946" cy="2960579"/>
        </p:xfrm>
        <a:graphic>
          <a:graphicData uri="http://schemas.openxmlformats.org/drawingml/2006/table">
            <a:tbl>
              <a:tblPr/>
              <a:tblGrid>
                <a:gridCol w="4240273">
                  <a:extLst>
                    <a:ext uri="{9D8B030D-6E8A-4147-A177-3AD203B41FA5}">
                      <a16:colId xmlns:a16="http://schemas.microsoft.com/office/drawing/2014/main" val="3832613796"/>
                    </a:ext>
                  </a:extLst>
                </a:gridCol>
                <a:gridCol w="6612673">
                  <a:extLst>
                    <a:ext uri="{9D8B030D-6E8A-4147-A177-3AD203B41FA5}">
                      <a16:colId xmlns:a16="http://schemas.microsoft.com/office/drawing/2014/main" val="4156216149"/>
                    </a:ext>
                  </a:extLst>
                </a:gridCol>
              </a:tblGrid>
              <a:tr h="3840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Bogle" panose="020B0503020203060203" pitchFamily="34" charset="77"/>
                        </a:rPr>
                        <a:t>Metric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7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Bogle" panose="020B0503020203060203" pitchFamily="34" charset="77"/>
                        </a:rPr>
                        <a:t>Auto-Approval Threshold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31627"/>
                  </a:ext>
                </a:extLst>
              </a:tr>
              <a:tr h="4549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Seller 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41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to Terminated or Suspended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1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229336"/>
                  </a:ext>
                </a:extLst>
              </a:tr>
              <a:tr h="316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+mn-lt"/>
                        </a:rPr>
                        <a:t>TnS</a:t>
                      </a:r>
                      <a:r>
                        <a:rPr lang="en-US" sz="2000" b="1" dirty="0">
                          <a:effectLst/>
                          <a:latin typeface="+mn-lt"/>
                        </a:rPr>
                        <a:t> Seller Performance Score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41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Less than 5 point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216697"/>
                  </a:ext>
                </a:extLst>
              </a:tr>
              <a:tr h="316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On Time Delivery (OTD)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41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greater than 88% in last 30-day period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179405"/>
                  </a:ext>
                </a:extLst>
              </a:tr>
              <a:tr h="316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Cancellation Rate (CR)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41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less than 5% in last 30-day period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540827"/>
                  </a:ext>
                </a:extLst>
              </a:tr>
              <a:tr h="316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Refund Rate (RR)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41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less than 15% in last 90-day period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70766"/>
                  </a:ext>
                </a:extLst>
              </a:tr>
              <a:tr h="5366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Valid Tracking Rate (VTR)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41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trike="sngStrike" dirty="0">
                          <a:effectLst/>
                          <a:latin typeface="+mn-lt"/>
                        </a:rPr>
                        <a:t>greater than 99% in last 14-day period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14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1DE1000FB741ADDB112082B32B39" ma:contentTypeVersion="2" ma:contentTypeDescription="Create a new document." ma:contentTypeScope="" ma:versionID="59af9278e93d6e5ec94adea02439c28b">
  <xsd:schema xmlns:xsd="http://www.w3.org/2001/XMLSchema" xmlns:xs="http://www.w3.org/2001/XMLSchema" xmlns:p="http://schemas.microsoft.com/office/2006/metadata/properties" xmlns:ns2="90e51287-9bff-4d35-8dec-c825fa77aa59" targetNamespace="http://schemas.microsoft.com/office/2006/metadata/properties" ma:root="true" ma:fieldsID="36ef030ee21655d8da9de4626fe41a6a" ns2:_="">
    <xsd:import namespace="90e51287-9bff-4d35-8dec-c825fa77aa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1287-9bff-4d35-8dec-c825fa77a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D97CAD-D7DA-4CB0-B61F-D5F27CC3F4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B10F0D-F8B0-4D2D-BE28-EDBEFB767E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1287-9bff-4d35-8dec-c825fa77a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4570E7-E546-4799-BE0D-72F973B9686F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90e51287-9bff-4d35-8dec-c825fa77aa5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221</Words>
  <Application>Microsoft Macintosh PowerPoint</Application>
  <PresentationFormat>Widescreen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Bogle</vt:lpstr>
      <vt:lpstr>Calibri</vt:lpstr>
      <vt:lpstr>Calibri Light</vt:lpstr>
      <vt:lpstr>Office Theme</vt:lpstr>
      <vt:lpstr>T&amp;S Key Metrics - CBT Seller Vetting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T&amp;S Key Metrics - CBT Seller Vetting process</dc:title>
  <dc:creator>Microsoft Office User</dc:creator>
  <cp:lastModifiedBy>Microsoft Office User</cp:lastModifiedBy>
  <cp:revision>7</cp:revision>
  <dcterms:created xsi:type="dcterms:W3CDTF">2022-02-08T16:45:39Z</dcterms:created>
  <dcterms:modified xsi:type="dcterms:W3CDTF">2022-03-17T01:16:29Z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0x0101007CED1DE1000FB741ADDB112082B32B39</vt:lpwstr>
  </property>
</Properties>
</file>