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9" r:id="rId2"/>
  </p:sldMasterIdLst>
  <p:notesMasterIdLst>
    <p:notesMasterId r:id="rId15"/>
  </p:notesMasterIdLst>
  <p:sldIdLst>
    <p:sldId id="256" r:id="rId3"/>
    <p:sldId id="272" r:id="rId4"/>
    <p:sldId id="273" r:id="rId5"/>
    <p:sldId id="274" r:id="rId6"/>
    <p:sldId id="275" r:id="rId7"/>
    <p:sldId id="276" r:id="rId8"/>
    <p:sldId id="277" r:id="rId9"/>
    <p:sldId id="278" r:id="rId10"/>
    <p:sldId id="279" r:id="rId11"/>
    <p:sldId id="280" r:id="rId12"/>
    <p:sldId id="281" r:id="rId13"/>
    <p:sldId id="282" r:id="rId14"/>
  </p:sldIdLst>
  <p:sldSz cx="9144000" cy="6858000" type="screen4x3"/>
  <p:notesSz cx="6858000" cy="9144000"/>
  <p:embeddedFontLst>
    <p:embeddedFont>
      <p:font typeface="Calibri" panose="020F0502020204030204" pitchFamily="34" charset="0"/>
      <p:regular r:id="rId16"/>
      <p:bold r:id="rId17"/>
      <p:italic r:id="rId18"/>
      <p:boldItalic r:id="rId19"/>
    </p:embeddedFont>
    <p:embeddedFont>
      <p:font typeface="Century Gothic" panose="020B0502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2B11AC0-70E5-4C8D-80C6-1985933A0FD9}">
  <a:tblStyle styleId="{22B11AC0-70E5-4C8D-80C6-1985933A0F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51" name="Shape 2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 name="Shape 3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387" name="Shape 387"/>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ampus Aerial 1">
    <p:spTree>
      <p:nvGrpSpPr>
        <p:cNvPr id="1" name="Shape 11"/>
        <p:cNvGrpSpPr/>
        <p:nvPr/>
      </p:nvGrpSpPr>
      <p:grpSpPr>
        <a:xfrm>
          <a:off x="0" y="0"/>
          <a:ext cx="0" cy="0"/>
          <a:chOff x="0" y="0"/>
          <a:chExt cx="0" cy="0"/>
        </a:xfrm>
      </p:grpSpPr>
      <p:pic>
        <p:nvPicPr>
          <p:cNvPr id="12" name="Shape 12"/>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3" name="Shape 13"/>
          <p:cNvSpPr txBox="1">
            <a:spLocks noGrp="1"/>
          </p:cNvSpPr>
          <p:nvPr>
            <p:ph type="body" idx="1"/>
          </p:nvPr>
        </p:nvSpPr>
        <p:spPr>
          <a:xfrm>
            <a:off x="123825" y="1364341"/>
            <a:ext cx="5776231" cy="201023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1" i="0" u="none" strike="noStrike" cap="none">
                <a:solidFill>
                  <a:schemeClr val="dk1"/>
                </a:solidFill>
                <a:latin typeface="Century Gothic"/>
                <a:ea typeface="Century Gothic"/>
                <a:cs typeface="Century Gothic"/>
                <a:sym typeface="Century Gothic"/>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body" idx="2"/>
          </p:nvPr>
        </p:nvSpPr>
        <p:spPr>
          <a:xfrm>
            <a:off x="115888" y="4898571"/>
            <a:ext cx="5784169" cy="1256166"/>
          </a:xfrm>
          <a:prstGeom prst="rect">
            <a:avLst/>
          </a:prstGeom>
          <a:noFill/>
          <a:ln>
            <a:noFill/>
          </a:ln>
        </p:spPr>
        <p:txBody>
          <a:bodyPr lIns="91425" tIns="91425" rIns="91425" bIns="91425" anchor="t" anchorCtr="0"/>
          <a:lstStyle>
            <a:lvl1pPr marL="0" marR="0" lvl="0" indent="0" algn="l" rtl="0">
              <a:spcBef>
                <a:spcPts val="360"/>
              </a:spcBef>
              <a:buClr>
                <a:schemeClr val="dk1"/>
              </a:buClr>
              <a:buFont typeface="Arial"/>
              <a:buNone/>
              <a:defRPr sz="1800" b="0" i="0" u="none" strike="noStrike" cap="none">
                <a:solidFill>
                  <a:schemeClr val="dk1"/>
                </a:solidFill>
                <a:latin typeface="Century Gothic"/>
                <a:ea typeface="Century Gothic"/>
                <a:cs typeface="Century Gothic"/>
                <a:sym typeface="Century Gothic"/>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body" idx="3"/>
          </p:nvPr>
        </p:nvSpPr>
        <p:spPr>
          <a:xfrm>
            <a:off x="123825" y="3512457"/>
            <a:ext cx="5776231" cy="1204686"/>
          </a:xfrm>
          <a:prstGeom prst="rect">
            <a:avLst/>
          </a:prstGeom>
          <a:noFill/>
          <a:ln>
            <a:noFill/>
          </a:ln>
        </p:spPr>
        <p:txBody>
          <a:bodyPr lIns="91425" tIns="91425" rIns="91425" bIns="91425" anchor="t" anchorCtr="0"/>
          <a:lstStyle>
            <a:lvl1pPr marL="0" marR="0" lvl="0" indent="0" algn="l" rtl="0">
              <a:spcBef>
                <a:spcPts val="480"/>
              </a:spcBef>
              <a:buClr>
                <a:schemeClr val="dk1"/>
              </a:buClr>
              <a:buFont typeface="Arial"/>
              <a:buNone/>
              <a:defRPr sz="2400" b="0" i="1" u="none" strike="noStrike" cap="none">
                <a:solidFill>
                  <a:schemeClr val="dk1"/>
                </a:solidFill>
                <a:latin typeface="Century Gothic"/>
                <a:ea typeface="Century Gothic"/>
                <a:cs typeface="Century Gothic"/>
                <a:sym typeface="Century Gothic"/>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6" name="Shape 16" descr="/Users/jasonrodriguez/Projects/Power Points/FINAL Template/images/images/CoverSlide_Header_01.png"/>
          <p:cNvPicPr preferRelativeResize="0"/>
          <p:nvPr/>
        </p:nvPicPr>
        <p:blipFill rotWithShape="1">
          <a:blip r:embed="rId3">
            <a:alphaModFix/>
          </a:blip>
          <a:srcRect/>
          <a:stretch/>
        </p:blipFill>
        <p:spPr>
          <a:xfrm>
            <a:off x="0" y="0"/>
            <a:ext cx="9144000" cy="975360"/>
          </a:xfrm>
          <a:prstGeom prst="rect">
            <a:avLst/>
          </a:prstGeom>
          <a:noFill/>
          <a:ln>
            <a:noFill/>
          </a:ln>
        </p:spPr>
      </p:pic>
      <p:pic>
        <p:nvPicPr>
          <p:cNvPr id="17" name="Shape 17" descr="CoverSlide_Footer_03.png"/>
          <p:cNvPicPr preferRelativeResize="0"/>
          <p:nvPr/>
        </p:nvPicPr>
        <p:blipFill rotWithShape="1">
          <a:blip r:embed="rId4">
            <a:alphaModFix/>
          </a:blip>
          <a:srcRect/>
          <a:stretch/>
        </p:blipFill>
        <p:spPr>
          <a:xfrm>
            <a:off x="0" y="6272783"/>
            <a:ext cx="9144000" cy="585215"/>
          </a:xfrm>
          <a:prstGeom prst="rect">
            <a:avLst/>
          </a:prstGeom>
          <a:noFill/>
          <a:ln>
            <a:noFill/>
          </a:ln>
        </p:spPr>
      </p:pic>
      <p:pic>
        <p:nvPicPr>
          <p:cNvPr id="18" name="Shape 18" descr="Stevens-Official-PMSColor-R.eps"/>
          <p:cNvPicPr preferRelativeResize="0"/>
          <p:nvPr/>
        </p:nvPicPr>
        <p:blipFill rotWithShape="1">
          <a:blip r:embed="rId5">
            <a:alphaModFix/>
          </a:blip>
          <a:srcRect/>
          <a:stretch/>
        </p:blipFill>
        <p:spPr>
          <a:xfrm>
            <a:off x="235857" y="283029"/>
            <a:ext cx="1934028" cy="828869"/>
          </a:xfrm>
          <a:prstGeom prst="rect">
            <a:avLst/>
          </a:prstGeom>
          <a:noFill/>
          <a:ln>
            <a:noFill/>
          </a:ln>
        </p:spPr>
      </p:pic>
      <p:sp>
        <p:nvSpPr>
          <p:cNvPr id="19" name="Shape 19"/>
          <p:cNvSpPr txBox="1">
            <a:spLocks noGrp="1"/>
          </p:cNvSpPr>
          <p:nvPr>
            <p:ph type="ftr" idx="11"/>
          </p:nvPr>
        </p:nvSpPr>
        <p:spPr>
          <a:xfrm>
            <a:off x="6047030" y="6520371"/>
            <a:ext cx="2938211" cy="201103"/>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Babbio Center Skyline ">
    <p:spTree>
      <p:nvGrpSpPr>
        <p:cNvPr id="1" name="Shape 20"/>
        <p:cNvGrpSpPr/>
        <p:nvPr/>
      </p:nvGrpSpPr>
      <p:grpSpPr>
        <a:xfrm>
          <a:off x="0" y="0"/>
          <a:ext cx="0" cy="0"/>
          <a:chOff x="0" y="0"/>
          <a:chExt cx="0" cy="0"/>
        </a:xfrm>
      </p:grpSpPr>
      <p:pic>
        <p:nvPicPr>
          <p:cNvPr id="21" name="Shape 21"/>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22" name="Shape 22"/>
          <p:cNvSpPr txBox="1">
            <a:spLocks noGrp="1"/>
          </p:cNvSpPr>
          <p:nvPr>
            <p:ph type="body" idx="1"/>
          </p:nvPr>
        </p:nvSpPr>
        <p:spPr>
          <a:xfrm>
            <a:off x="123825" y="1364341"/>
            <a:ext cx="5776231" cy="201023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1" i="0" u="none" strike="noStrike" cap="none">
                <a:solidFill>
                  <a:schemeClr val="dk1"/>
                </a:solidFill>
                <a:latin typeface="Century Gothic"/>
                <a:ea typeface="Century Gothic"/>
                <a:cs typeface="Century Gothic"/>
                <a:sym typeface="Century Gothic"/>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body" idx="2"/>
          </p:nvPr>
        </p:nvSpPr>
        <p:spPr>
          <a:xfrm>
            <a:off x="115888" y="4898571"/>
            <a:ext cx="5784169" cy="1256166"/>
          </a:xfrm>
          <a:prstGeom prst="rect">
            <a:avLst/>
          </a:prstGeom>
          <a:noFill/>
          <a:ln>
            <a:noFill/>
          </a:ln>
        </p:spPr>
        <p:txBody>
          <a:bodyPr lIns="91425" tIns="91425" rIns="91425" bIns="91425" anchor="t" anchorCtr="0"/>
          <a:lstStyle>
            <a:lvl1pPr marL="0" marR="0" lvl="0" indent="0" algn="l" rtl="0">
              <a:spcBef>
                <a:spcPts val="360"/>
              </a:spcBef>
              <a:buClr>
                <a:schemeClr val="dk1"/>
              </a:buClr>
              <a:buFont typeface="Arial"/>
              <a:buNone/>
              <a:defRPr sz="1800" b="0" i="0" u="none" strike="noStrike" cap="none">
                <a:solidFill>
                  <a:schemeClr val="dk1"/>
                </a:solidFill>
                <a:latin typeface="Century Gothic"/>
                <a:ea typeface="Century Gothic"/>
                <a:cs typeface="Century Gothic"/>
                <a:sym typeface="Century Gothic"/>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body" idx="3"/>
          </p:nvPr>
        </p:nvSpPr>
        <p:spPr>
          <a:xfrm>
            <a:off x="123825" y="3512457"/>
            <a:ext cx="5776231" cy="1204686"/>
          </a:xfrm>
          <a:prstGeom prst="rect">
            <a:avLst/>
          </a:prstGeom>
          <a:noFill/>
          <a:ln>
            <a:noFill/>
          </a:ln>
        </p:spPr>
        <p:txBody>
          <a:bodyPr lIns="91425" tIns="91425" rIns="91425" bIns="91425" anchor="t" anchorCtr="0"/>
          <a:lstStyle>
            <a:lvl1pPr marL="0" marR="0" lvl="0" indent="0" algn="l" rtl="0">
              <a:spcBef>
                <a:spcPts val="480"/>
              </a:spcBef>
              <a:buClr>
                <a:schemeClr val="dk1"/>
              </a:buClr>
              <a:buFont typeface="Arial"/>
              <a:buNone/>
              <a:defRPr sz="2400" b="0" i="1" u="none" strike="noStrike" cap="none">
                <a:solidFill>
                  <a:schemeClr val="dk1"/>
                </a:solidFill>
                <a:latin typeface="Century Gothic"/>
                <a:ea typeface="Century Gothic"/>
                <a:cs typeface="Century Gothic"/>
                <a:sym typeface="Century Gothic"/>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25" name="Shape 25" descr="/Users/jasonrodriguez/Projects/Power Points/FINAL Template/images/images/CoverSlide_Header_01.png"/>
          <p:cNvPicPr preferRelativeResize="0"/>
          <p:nvPr/>
        </p:nvPicPr>
        <p:blipFill rotWithShape="1">
          <a:blip r:embed="rId3">
            <a:alphaModFix/>
          </a:blip>
          <a:srcRect/>
          <a:stretch/>
        </p:blipFill>
        <p:spPr>
          <a:xfrm>
            <a:off x="0" y="0"/>
            <a:ext cx="9144000" cy="975360"/>
          </a:xfrm>
          <a:prstGeom prst="rect">
            <a:avLst/>
          </a:prstGeom>
          <a:noFill/>
          <a:ln>
            <a:noFill/>
          </a:ln>
        </p:spPr>
      </p:pic>
      <p:pic>
        <p:nvPicPr>
          <p:cNvPr id="26" name="Shape 26" descr="CoverSlide_Footer_03.png"/>
          <p:cNvPicPr preferRelativeResize="0"/>
          <p:nvPr/>
        </p:nvPicPr>
        <p:blipFill rotWithShape="1">
          <a:blip r:embed="rId4">
            <a:alphaModFix/>
          </a:blip>
          <a:srcRect/>
          <a:stretch/>
        </p:blipFill>
        <p:spPr>
          <a:xfrm>
            <a:off x="0" y="6272783"/>
            <a:ext cx="9144000" cy="585215"/>
          </a:xfrm>
          <a:prstGeom prst="rect">
            <a:avLst/>
          </a:prstGeom>
          <a:noFill/>
          <a:ln>
            <a:noFill/>
          </a:ln>
        </p:spPr>
      </p:pic>
      <p:pic>
        <p:nvPicPr>
          <p:cNvPr id="27" name="Shape 27" descr="Stevens-Official-PMSColor-R.eps"/>
          <p:cNvPicPr preferRelativeResize="0"/>
          <p:nvPr/>
        </p:nvPicPr>
        <p:blipFill rotWithShape="1">
          <a:blip r:embed="rId5">
            <a:alphaModFix/>
          </a:blip>
          <a:srcRect/>
          <a:stretch/>
        </p:blipFill>
        <p:spPr>
          <a:xfrm>
            <a:off x="235857" y="283029"/>
            <a:ext cx="1934028" cy="828869"/>
          </a:xfrm>
          <a:prstGeom prst="rect">
            <a:avLst/>
          </a:prstGeom>
          <a:noFill/>
          <a:ln>
            <a:noFill/>
          </a:ln>
        </p:spPr>
      </p:pic>
      <p:sp>
        <p:nvSpPr>
          <p:cNvPr id="28" name="Shape 28"/>
          <p:cNvSpPr txBox="1">
            <a:spLocks noGrp="1"/>
          </p:cNvSpPr>
          <p:nvPr>
            <p:ph type="ftr" idx="11"/>
          </p:nvPr>
        </p:nvSpPr>
        <p:spPr>
          <a:xfrm>
            <a:off x="6047030" y="6520371"/>
            <a:ext cx="2938211" cy="201103"/>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Edwin A Stevens Hall">
    <p:spTree>
      <p:nvGrpSpPr>
        <p:cNvPr id="1" name="Shape 29"/>
        <p:cNvGrpSpPr/>
        <p:nvPr/>
      </p:nvGrpSpPr>
      <p:grpSpPr>
        <a:xfrm>
          <a:off x="0" y="0"/>
          <a:ext cx="0" cy="0"/>
          <a:chOff x="0" y="0"/>
          <a:chExt cx="0" cy="0"/>
        </a:xfrm>
      </p:grpSpPr>
      <p:pic>
        <p:nvPicPr>
          <p:cNvPr id="30" name="Shape 30"/>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31" name="Shape 31"/>
          <p:cNvSpPr txBox="1">
            <a:spLocks noGrp="1"/>
          </p:cNvSpPr>
          <p:nvPr>
            <p:ph type="body" idx="1"/>
          </p:nvPr>
        </p:nvSpPr>
        <p:spPr>
          <a:xfrm>
            <a:off x="123825" y="1364341"/>
            <a:ext cx="5776231" cy="201023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1" i="0" u="none" strike="noStrike" cap="none">
                <a:solidFill>
                  <a:schemeClr val="dk1"/>
                </a:solidFill>
                <a:latin typeface="Century Gothic"/>
                <a:ea typeface="Century Gothic"/>
                <a:cs typeface="Century Gothic"/>
                <a:sym typeface="Century Gothic"/>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115888" y="4898571"/>
            <a:ext cx="5784169" cy="1256166"/>
          </a:xfrm>
          <a:prstGeom prst="rect">
            <a:avLst/>
          </a:prstGeom>
          <a:noFill/>
          <a:ln>
            <a:noFill/>
          </a:ln>
        </p:spPr>
        <p:txBody>
          <a:bodyPr lIns="91425" tIns="91425" rIns="91425" bIns="91425" anchor="t" anchorCtr="0"/>
          <a:lstStyle>
            <a:lvl1pPr marL="0" marR="0" lvl="0" indent="0" algn="l" rtl="0">
              <a:spcBef>
                <a:spcPts val="360"/>
              </a:spcBef>
              <a:buClr>
                <a:schemeClr val="dk1"/>
              </a:buClr>
              <a:buFont typeface="Arial"/>
              <a:buNone/>
              <a:defRPr sz="1800" b="0" i="0" u="none" strike="noStrike" cap="none">
                <a:solidFill>
                  <a:schemeClr val="dk1"/>
                </a:solidFill>
                <a:latin typeface="Century Gothic"/>
                <a:ea typeface="Century Gothic"/>
                <a:cs typeface="Century Gothic"/>
                <a:sym typeface="Century Gothic"/>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3"/>
          </p:nvPr>
        </p:nvSpPr>
        <p:spPr>
          <a:xfrm>
            <a:off x="123825" y="3512457"/>
            <a:ext cx="5776231" cy="1204686"/>
          </a:xfrm>
          <a:prstGeom prst="rect">
            <a:avLst/>
          </a:prstGeom>
          <a:noFill/>
          <a:ln>
            <a:noFill/>
          </a:ln>
        </p:spPr>
        <p:txBody>
          <a:bodyPr lIns="91425" tIns="91425" rIns="91425" bIns="91425" anchor="t" anchorCtr="0"/>
          <a:lstStyle>
            <a:lvl1pPr marL="0" marR="0" lvl="0" indent="0" algn="l" rtl="0">
              <a:spcBef>
                <a:spcPts val="480"/>
              </a:spcBef>
              <a:buClr>
                <a:schemeClr val="dk1"/>
              </a:buClr>
              <a:buFont typeface="Arial"/>
              <a:buNone/>
              <a:defRPr sz="2400" b="0" i="1" u="none" strike="noStrike" cap="none">
                <a:solidFill>
                  <a:schemeClr val="dk1"/>
                </a:solidFill>
                <a:latin typeface="Century Gothic"/>
                <a:ea typeface="Century Gothic"/>
                <a:cs typeface="Century Gothic"/>
                <a:sym typeface="Century Gothic"/>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34" name="Shape 34" descr="/Users/jasonrodriguez/Projects/Power Points/FINAL Template/images/images/CoverSlide_Header_01.png"/>
          <p:cNvPicPr preferRelativeResize="0"/>
          <p:nvPr/>
        </p:nvPicPr>
        <p:blipFill rotWithShape="1">
          <a:blip r:embed="rId3">
            <a:alphaModFix/>
          </a:blip>
          <a:srcRect/>
          <a:stretch/>
        </p:blipFill>
        <p:spPr>
          <a:xfrm>
            <a:off x="0" y="0"/>
            <a:ext cx="9144000" cy="975360"/>
          </a:xfrm>
          <a:prstGeom prst="rect">
            <a:avLst/>
          </a:prstGeom>
          <a:noFill/>
          <a:ln>
            <a:noFill/>
          </a:ln>
        </p:spPr>
      </p:pic>
      <p:pic>
        <p:nvPicPr>
          <p:cNvPr id="35" name="Shape 35" descr="CoverSlide_Footer_03.png"/>
          <p:cNvPicPr preferRelativeResize="0"/>
          <p:nvPr/>
        </p:nvPicPr>
        <p:blipFill rotWithShape="1">
          <a:blip r:embed="rId4">
            <a:alphaModFix/>
          </a:blip>
          <a:srcRect/>
          <a:stretch/>
        </p:blipFill>
        <p:spPr>
          <a:xfrm>
            <a:off x="0" y="6272783"/>
            <a:ext cx="9144000" cy="585215"/>
          </a:xfrm>
          <a:prstGeom prst="rect">
            <a:avLst/>
          </a:prstGeom>
          <a:noFill/>
          <a:ln>
            <a:noFill/>
          </a:ln>
        </p:spPr>
      </p:pic>
      <p:pic>
        <p:nvPicPr>
          <p:cNvPr id="36" name="Shape 36" descr="Stevens-Official-PMSColor-R.eps"/>
          <p:cNvPicPr preferRelativeResize="0"/>
          <p:nvPr/>
        </p:nvPicPr>
        <p:blipFill rotWithShape="1">
          <a:blip r:embed="rId5">
            <a:alphaModFix/>
          </a:blip>
          <a:srcRect/>
          <a:stretch/>
        </p:blipFill>
        <p:spPr>
          <a:xfrm>
            <a:off x="235857" y="283029"/>
            <a:ext cx="1934028" cy="828869"/>
          </a:xfrm>
          <a:prstGeom prst="rect">
            <a:avLst/>
          </a:prstGeom>
          <a:noFill/>
          <a:ln>
            <a:noFill/>
          </a:ln>
        </p:spPr>
      </p:pic>
      <p:sp>
        <p:nvSpPr>
          <p:cNvPr id="37" name="Shape 37"/>
          <p:cNvSpPr txBox="1">
            <a:spLocks noGrp="1"/>
          </p:cNvSpPr>
          <p:nvPr>
            <p:ph type="ftr" idx="11"/>
          </p:nvPr>
        </p:nvSpPr>
        <p:spPr>
          <a:xfrm>
            <a:off x="6047030" y="6520371"/>
            <a:ext cx="2938211" cy="201103"/>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mpus Aerial 2">
    <p:spTree>
      <p:nvGrpSpPr>
        <p:cNvPr id="1" name="Shape 38"/>
        <p:cNvGrpSpPr/>
        <p:nvPr/>
      </p:nvGrpSpPr>
      <p:grpSpPr>
        <a:xfrm>
          <a:off x="0" y="0"/>
          <a:ext cx="0" cy="0"/>
          <a:chOff x="0" y="0"/>
          <a:chExt cx="0" cy="0"/>
        </a:xfrm>
      </p:grpSpPr>
      <p:pic>
        <p:nvPicPr>
          <p:cNvPr id="39" name="Shape 39"/>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40" name="Shape 40"/>
          <p:cNvSpPr txBox="1">
            <a:spLocks noGrp="1"/>
          </p:cNvSpPr>
          <p:nvPr>
            <p:ph type="body" idx="1"/>
          </p:nvPr>
        </p:nvSpPr>
        <p:spPr>
          <a:xfrm>
            <a:off x="123825" y="1364341"/>
            <a:ext cx="5776231" cy="201023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1" i="0" u="none" strike="noStrike" cap="none">
                <a:solidFill>
                  <a:schemeClr val="dk1"/>
                </a:solidFill>
                <a:latin typeface="Century Gothic"/>
                <a:ea typeface="Century Gothic"/>
                <a:cs typeface="Century Gothic"/>
                <a:sym typeface="Century Gothic"/>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2"/>
          </p:nvPr>
        </p:nvSpPr>
        <p:spPr>
          <a:xfrm>
            <a:off x="115888" y="4898571"/>
            <a:ext cx="5784169" cy="1256166"/>
          </a:xfrm>
          <a:prstGeom prst="rect">
            <a:avLst/>
          </a:prstGeom>
          <a:noFill/>
          <a:ln>
            <a:noFill/>
          </a:ln>
        </p:spPr>
        <p:txBody>
          <a:bodyPr lIns="91425" tIns="91425" rIns="91425" bIns="91425" anchor="t" anchorCtr="0"/>
          <a:lstStyle>
            <a:lvl1pPr marL="0" marR="0" lvl="0" indent="0" algn="l" rtl="0">
              <a:spcBef>
                <a:spcPts val="360"/>
              </a:spcBef>
              <a:buClr>
                <a:schemeClr val="dk1"/>
              </a:buClr>
              <a:buFont typeface="Arial"/>
              <a:buNone/>
              <a:defRPr sz="1800" b="0" i="0" u="none" strike="noStrike" cap="none">
                <a:solidFill>
                  <a:schemeClr val="dk1"/>
                </a:solidFill>
                <a:latin typeface="Century Gothic"/>
                <a:ea typeface="Century Gothic"/>
                <a:cs typeface="Century Gothic"/>
                <a:sym typeface="Century Gothic"/>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body" idx="3"/>
          </p:nvPr>
        </p:nvSpPr>
        <p:spPr>
          <a:xfrm>
            <a:off x="123825" y="3512457"/>
            <a:ext cx="5776231" cy="1204686"/>
          </a:xfrm>
          <a:prstGeom prst="rect">
            <a:avLst/>
          </a:prstGeom>
          <a:noFill/>
          <a:ln>
            <a:noFill/>
          </a:ln>
        </p:spPr>
        <p:txBody>
          <a:bodyPr lIns="91425" tIns="91425" rIns="91425" bIns="91425" anchor="t" anchorCtr="0"/>
          <a:lstStyle>
            <a:lvl1pPr marL="0" marR="0" lvl="0" indent="0" algn="l" rtl="0">
              <a:spcBef>
                <a:spcPts val="480"/>
              </a:spcBef>
              <a:buClr>
                <a:schemeClr val="dk1"/>
              </a:buClr>
              <a:buFont typeface="Arial"/>
              <a:buNone/>
              <a:defRPr sz="2400" b="0" i="1" u="none" strike="noStrike" cap="none">
                <a:solidFill>
                  <a:schemeClr val="dk1"/>
                </a:solidFill>
                <a:latin typeface="Century Gothic"/>
                <a:ea typeface="Century Gothic"/>
                <a:cs typeface="Century Gothic"/>
                <a:sym typeface="Century Gothic"/>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43" name="Shape 43" descr="/Users/jasonrodriguez/Projects/Power Points/FINAL Template/images/images/CoverSlide_Header_01.png"/>
          <p:cNvPicPr preferRelativeResize="0"/>
          <p:nvPr/>
        </p:nvPicPr>
        <p:blipFill rotWithShape="1">
          <a:blip r:embed="rId3">
            <a:alphaModFix/>
          </a:blip>
          <a:srcRect/>
          <a:stretch/>
        </p:blipFill>
        <p:spPr>
          <a:xfrm>
            <a:off x="0" y="0"/>
            <a:ext cx="9144000" cy="975360"/>
          </a:xfrm>
          <a:prstGeom prst="rect">
            <a:avLst/>
          </a:prstGeom>
          <a:noFill/>
          <a:ln>
            <a:noFill/>
          </a:ln>
        </p:spPr>
      </p:pic>
      <p:pic>
        <p:nvPicPr>
          <p:cNvPr id="44" name="Shape 44" descr="CoverSlide_Footer_03.png"/>
          <p:cNvPicPr preferRelativeResize="0"/>
          <p:nvPr/>
        </p:nvPicPr>
        <p:blipFill rotWithShape="1">
          <a:blip r:embed="rId4">
            <a:alphaModFix/>
          </a:blip>
          <a:srcRect/>
          <a:stretch/>
        </p:blipFill>
        <p:spPr>
          <a:xfrm>
            <a:off x="0" y="6272783"/>
            <a:ext cx="9144000" cy="585215"/>
          </a:xfrm>
          <a:prstGeom prst="rect">
            <a:avLst/>
          </a:prstGeom>
          <a:noFill/>
          <a:ln>
            <a:noFill/>
          </a:ln>
        </p:spPr>
      </p:pic>
      <p:pic>
        <p:nvPicPr>
          <p:cNvPr id="45" name="Shape 45" descr="Stevens-Official-PMSColor-R.eps"/>
          <p:cNvPicPr preferRelativeResize="0"/>
          <p:nvPr/>
        </p:nvPicPr>
        <p:blipFill rotWithShape="1">
          <a:blip r:embed="rId5">
            <a:alphaModFix/>
          </a:blip>
          <a:srcRect/>
          <a:stretch/>
        </p:blipFill>
        <p:spPr>
          <a:xfrm>
            <a:off x="235857" y="283029"/>
            <a:ext cx="1934028" cy="828869"/>
          </a:xfrm>
          <a:prstGeom prst="rect">
            <a:avLst/>
          </a:prstGeom>
          <a:noFill/>
          <a:ln>
            <a:noFill/>
          </a:ln>
        </p:spPr>
      </p:pic>
      <p:sp>
        <p:nvSpPr>
          <p:cNvPr id="46" name="Shape 46"/>
          <p:cNvSpPr txBox="1">
            <a:spLocks noGrp="1"/>
          </p:cNvSpPr>
          <p:nvPr>
            <p:ph type="ftr" idx="11"/>
          </p:nvPr>
        </p:nvSpPr>
        <p:spPr>
          <a:xfrm>
            <a:off x="6047030" y="6520371"/>
            <a:ext cx="2938211" cy="201103"/>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mpus Aerial 3">
    <p:spTree>
      <p:nvGrpSpPr>
        <p:cNvPr id="1" name="Shape 47"/>
        <p:cNvGrpSpPr/>
        <p:nvPr/>
      </p:nvGrpSpPr>
      <p:grpSpPr>
        <a:xfrm>
          <a:off x="0" y="0"/>
          <a:ext cx="0" cy="0"/>
          <a:chOff x="0" y="0"/>
          <a:chExt cx="0" cy="0"/>
        </a:xfrm>
      </p:grpSpPr>
      <p:pic>
        <p:nvPicPr>
          <p:cNvPr id="48" name="Shape 48"/>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49" name="Shape 49"/>
          <p:cNvSpPr txBox="1">
            <a:spLocks noGrp="1"/>
          </p:cNvSpPr>
          <p:nvPr>
            <p:ph type="body" idx="1"/>
          </p:nvPr>
        </p:nvSpPr>
        <p:spPr>
          <a:xfrm>
            <a:off x="123825" y="1364341"/>
            <a:ext cx="5776231" cy="201023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1" i="0" u="none" strike="noStrike" cap="none">
                <a:solidFill>
                  <a:schemeClr val="dk1"/>
                </a:solidFill>
                <a:latin typeface="Century Gothic"/>
                <a:ea typeface="Century Gothic"/>
                <a:cs typeface="Century Gothic"/>
                <a:sym typeface="Century Gothic"/>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2"/>
          </p:nvPr>
        </p:nvSpPr>
        <p:spPr>
          <a:xfrm>
            <a:off x="115888" y="4898571"/>
            <a:ext cx="5784169" cy="1256166"/>
          </a:xfrm>
          <a:prstGeom prst="rect">
            <a:avLst/>
          </a:prstGeom>
          <a:noFill/>
          <a:ln>
            <a:noFill/>
          </a:ln>
        </p:spPr>
        <p:txBody>
          <a:bodyPr lIns="91425" tIns="91425" rIns="91425" bIns="91425" anchor="t" anchorCtr="0"/>
          <a:lstStyle>
            <a:lvl1pPr marL="0" marR="0" lvl="0" indent="0" algn="l" rtl="0">
              <a:spcBef>
                <a:spcPts val="360"/>
              </a:spcBef>
              <a:buClr>
                <a:schemeClr val="dk1"/>
              </a:buClr>
              <a:buFont typeface="Arial"/>
              <a:buNone/>
              <a:defRPr sz="1800" b="0" i="0" u="none" strike="noStrike" cap="none">
                <a:solidFill>
                  <a:schemeClr val="dk1"/>
                </a:solidFill>
                <a:latin typeface="Century Gothic"/>
                <a:ea typeface="Century Gothic"/>
                <a:cs typeface="Century Gothic"/>
                <a:sym typeface="Century Gothic"/>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body" idx="3"/>
          </p:nvPr>
        </p:nvSpPr>
        <p:spPr>
          <a:xfrm>
            <a:off x="123825" y="3512457"/>
            <a:ext cx="5776231" cy="1204686"/>
          </a:xfrm>
          <a:prstGeom prst="rect">
            <a:avLst/>
          </a:prstGeom>
          <a:noFill/>
          <a:ln>
            <a:noFill/>
          </a:ln>
        </p:spPr>
        <p:txBody>
          <a:bodyPr lIns="91425" tIns="91425" rIns="91425" bIns="91425" anchor="t" anchorCtr="0"/>
          <a:lstStyle>
            <a:lvl1pPr marL="0" marR="0" lvl="0" indent="0" algn="l" rtl="0">
              <a:spcBef>
                <a:spcPts val="480"/>
              </a:spcBef>
              <a:buClr>
                <a:schemeClr val="dk1"/>
              </a:buClr>
              <a:buFont typeface="Arial"/>
              <a:buNone/>
              <a:defRPr sz="2400" b="0" i="1" u="none" strike="noStrike" cap="none">
                <a:solidFill>
                  <a:schemeClr val="dk1"/>
                </a:solidFill>
                <a:latin typeface="Century Gothic"/>
                <a:ea typeface="Century Gothic"/>
                <a:cs typeface="Century Gothic"/>
                <a:sym typeface="Century Gothic"/>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52" name="Shape 52" descr="/Users/jasonrodriguez/Projects/Power Points/FINAL Template/images/images/CoverSlide_Header_01.png"/>
          <p:cNvPicPr preferRelativeResize="0"/>
          <p:nvPr/>
        </p:nvPicPr>
        <p:blipFill rotWithShape="1">
          <a:blip r:embed="rId3">
            <a:alphaModFix/>
          </a:blip>
          <a:srcRect/>
          <a:stretch/>
        </p:blipFill>
        <p:spPr>
          <a:xfrm>
            <a:off x="0" y="0"/>
            <a:ext cx="9144000" cy="975360"/>
          </a:xfrm>
          <a:prstGeom prst="rect">
            <a:avLst/>
          </a:prstGeom>
          <a:noFill/>
          <a:ln>
            <a:noFill/>
          </a:ln>
        </p:spPr>
      </p:pic>
      <p:pic>
        <p:nvPicPr>
          <p:cNvPr id="53" name="Shape 53" descr="CoverSlide_Footer_03.png"/>
          <p:cNvPicPr preferRelativeResize="0"/>
          <p:nvPr/>
        </p:nvPicPr>
        <p:blipFill rotWithShape="1">
          <a:blip r:embed="rId4">
            <a:alphaModFix/>
          </a:blip>
          <a:srcRect/>
          <a:stretch/>
        </p:blipFill>
        <p:spPr>
          <a:xfrm>
            <a:off x="0" y="6272783"/>
            <a:ext cx="9144000" cy="585215"/>
          </a:xfrm>
          <a:prstGeom prst="rect">
            <a:avLst/>
          </a:prstGeom>
          <a:noFill/>
          <a:ln>
            <a:noFill/>
          </a:ln>
        </p:spPr>
      </p:pic>
      <p:pic>
        <p:nvPicPr>
          <p:cNvPr id="54" name="Shape 54" descr="Stevens-Official-PMSColor-R.eps"/>
          <p:cNvPicPr preferRelativeResize="0"/>
          <p:nvPr/>
        </p:nvPicPr>
        <p:blipFill rotWithShape="1">
          <a:blip r:embed="rId5">
            <a:alphaModFix/>
          </a:blip>
          <a:srcRect/>
          <a:stretch/>
        </p:blipFill>
        <p:spPr>
          <a:xfrm>
            <a:off x="235857" y="283029"/>
            <a:ext cx="1934028" cy="828869"/>
          </a:xfrm>
          <a:prstGeom prst="rect">
            <a:avLst/>
          </a:prstGeom>
          <a:noFill/>
          <a:ln>
            <a:noFill/>
          </a:ln>
        </p:spPr>
      </p:pic>
      <p:sp>
        <p:nvSpPr>
          <p:cNvPr id="55" name="Shape 55"/>
          <p:cNvSpPr txBox="1">
            <a:spLocks noGrp="1"/>
          </p:cNvSpPr>
          <p:nvPr>
            <p:ph type="ftr" idx="11"/>
          </p:nvPr>
        </p:nvSpPr>
        <p:spPr>
          <a:xfrm>
            <a:off x="6047030" y="6520371"/>
            <a:ext cx="2938211" cy="201103"/>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mpus Aerial 4">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58" name="Shape 58"/>
          <p:cNvSpPr txBox="1">
            <a:spLocks noGrp="1"/>
          </p:cNvSpPr>
          <p:nvPr>
            <p:ph type="body" idx="1"/>
          </p:nvPr>
        </p:nvSpPr>
        <p:spPr>
          <a:xfrm>
            <a:off x="123825" y="1364341"/>
            <a:ext cx="5776231" cy="201023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1" i="0" u="none" strike="noStrike" cap="none">
                <a:solidFill>
                  <a:schemeClr val="dk1"/>
                </a:solidFill>
                <a:latin typeface="Century Gothic"/>
                <a:ea typeface="Century Gothic"/>
                <a:cs typeface="Century Gothic"/>
                <a:sym typeface="Century Gothic"/>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body" idx="2"/>
          </p:nvPr>
        </p:nvSpPr>
        <p:spPr>
          <a:xfrm>
            <a:off x="115888" y="4898571"/>
            <a:ext cx="5784169" cy="1256166"/>
          </a:xfrm>
          <a:prstGeom prst="rect">
            <a:avLst/>
          </a:prstGeom>
          <a:noFill/>
          <a:ln>
            <a:noFill/>
          </a:ln>
        </p:spPr>
        <p:txBody>
          <a:bodyPr lIns="91425" tIns="91425" rIns="91425" bIns="91425" anchor="t" anchorCtr="0"/>
          <a:lstStyle>
            <a:lvl1pPr marL="0" marR="0" lvl="0" indent="0" algn="l" rtl="0">
              <a:spcBef>
                <a:spcPts val="360"/>
              </a:spcBef>
              <a:buClr>
                <a:schemeClr val="dk1"/>
              </a:buClr>
              <a:buFont typeface="Arial"/>
              <a:buNone/>
              <a:defRPr sz="1800" b="0" i="0" u="none" strike="noStrike" cap="none">
                <a:solidFill>
                  <a:schemeClr val="dk1"/>
                </a:solidFill>
                <a:latin typeface="Century Gothic"/>
                <a:ea typeface="Century Gothic"/>
                <a:cs typeface="Century Gothic"/>
                <a:sym typeface="Century Gothic"/>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body" idx="3"/>
          </p:nvPr>
        </p:nvSpPr>
        <p:spPr>
          <a:xfrm>
            <a:off x="123825" y="3512457"/>
            <a:ext cx="5776231" cy="1204686"/>
          </a:xfrm>
          <a:prstGeom prst="rect">
            <a:avLst/>
          </a:prstGeom>
          <a:noFill/>
          <a:ln>
            <a:noFill/>
          </a:ln>
        </p:spPr>
        <p:txBody>
          <a:bodyPr lIns="91425" tIns="91425" rIns="91425" bIns="91425" anchor="t" anchorCtr="0"/>
          <a:lstStyle>
            <a:lvl1pPr marL="0" marR="0" lvl="0" indent="0" algn="l" rtl="0">
              <a:spcBef>
                <a:spcPts val="480"/>
              </a:spcBef>
              <a:buClr>
                <a:schemeClr val="dk1"/>
              </a:buClr>
              <a:buFont typeface="Arial"/>
              <a:buNone/>
              <a:defRPr sz="2400" b="0" i="1" u="none" strike="noStrike" cap="none">
                <a:solidFill>
                  <a:schemeClr val="dk1"/>
                </a:solidFill>
                <a:latin typeface="Century Gothic"/>
                <a:ea typeface="Century Gothic"/>
                <a:cs typeface="Century Gothic"/>
                <a:sym typeface="Century Gothic"/>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61" name="Shape 61" descr="/Users/jasonrodriguez/Projects/Power Points/FINAL Template/images/images/CoverSlide_Header_01.png"/>
          <p:cNvPicPr preferRelativeResize="0"/>
          <p:nvPr/>
        </p:nvPicPr>
        <p:blipFill rotWithShape="1">
          <a:blip r:embed="rId3">
            <a:alphaModFix/>
          </a:blip>
          <a:srcRect/>
          <a:stretch/>
        </p:blipFill>
        <p:spPr>
          <a:xfrm>
            <a:off x="0" y="0"/>
            <a:ext cx="9144000" cy="975360"/>
          </a:xfrm>
          <a:prstGeom prst="rect">
            <a:avLst/>
          </a:prstGeom>
          <a:noFill/>
          <a:ln>
            <a:noFill/>
          </a:ln>
        </p:spPr>
      </p:pic>
      <p:pic>
        <p:nvPicPr>
          <p:cNvPr id="62" name="Shape 62" descr="CoverSlide_Footer_03.png"/>
          <p:cNvPicPr preferRelativeResize="0"/>
          <p:nvPr/>
        </p:nvPicPr>
        <p:blipFill rotWithShape="1">
          <a:blip r:embed="rId4">
            <a:alphaModFix/>
          </a:blip>
          <a:srcRect/>
          <a:stretch/>
        </p:blipFill>
        <p:spPr>
          <a:xfrm>
            <a:off x="0" y="6272783"/>
            <a:ext cx="9144000" cy="585215"/>
          </a:xfrm>
          <a:prstGeom prst="rect">
            <a:avLst/>
          </a:prstGeom>
          <a:noFill/>
          <a:ln>
            <a:noFill/>
          </a:ln>
        </p:spPr>
      </p:pic>
      <p:pic>
        <p:nvPicPr>
          <p:cNvPr id="63" name="Shape 63" descr="Stevens-Official-PMSColor-R.eps"/>
          <p:cNvPicPr preferRelativeResize="0"/>
          <p:nvPr/>
        </p:nvPicPr>
        <p:blipFill rotWithShape="1">
          <a:blip r:embed="rId5">
            <a:alphaModFix/>
          </a:blip>
          <a:srcRect/>
          <a:stretch/>
        </p:blipFill>
        <p:spPr>
          <a:xfrm>
            <a:off x="235857" y="283029"/>
            <a:ext cx="1934028" cy="828869"/>
          </a:xfrm>
          <a:prstGeom prst="rect">
            <a:avLst/>
          </a:prstGeom>
          <a:noFill/>
          <a:ln>
            <a:noFill/>
          </a:ln>
        </p:spPr>
      </p:pic>
      <p:sp>
        <p:nvSpPr>
          <p:cNvPr id="64" name="Shape 64"/>
          <p:cNvSpPr txBox="1">
            <a:spLocks noGrp="1"/>
          </p:cNvSpPr>
          <p:nvPr>
            <p:ph type="ftr" idx="11"/>
          </p:nvPr>
        </p:nvSpPr>
        <p:spPr>
          <a:xfrm>
            <a:off x="6047030" y="6520371"/>
            <a:ext cx="2938211" cy="201103"/>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bstract">
    <p:spTree>
      <p:nvGrpSpPr>
        <p:cNvPr id="1" name="Shape 65"/>
        <p:cNvGrpSpPr/>
        <p:nvPr/>
      </p:nvGrpSpPr>
      <p:grpSpPr>
        <a:xfrm>
          <a:off x="0" y="0"/>
          <a:ext cx="0" cy="0"/>
          <a:chOff x="0" y="0"/>
          <a:chExt cx="0" cy="0"/>
        </a:xfrm>
      </p:grpSpPr>
      <p:pic>
        <p:nvPicPr>
          <p:cNvPr id="66" name="Shape 66"/>
          <p:cNvPicPr preferRelativeResize="0"/>
          <p:nvPr/>
        </p:nvPicPr>
        <p:blipFill rotWithShape="1">
          <a:blip r:embed="rId2">
            <a:alphaModFix/>
          </a:blip>
          <a:srcRect/>
          <a:stretch/>
        </p:blipFill>
        <p:spPr>
          <a:xfrm>
            <a:off x="0" y="0"/>
            <a:ext cx="9144000" cy="6858000"/>
          </a:xfrm>
          <a:prstGeom prst="rect">
            <a:avLst/>
          </a:prstGeom>
          <a:noFill/>
          <a:ln>
            <a:noFill/>
          </a:ln>
        </p:spPr>
      </p:pic>
      <p:pic>
        <p:nvPicPr>
          <p:cNvPr id="67" name="Shape 67" descr="/Users/jasonrodriguez/Projects/Power Points/FINAL Template/images/images/CoverSlide_Header_01.png"/>
          <p:cNvPicPr preferRelativeResize="0"/>
          <p:nvPr/>
        </p:nvPicPr>
        <p:blipFill rotWithShape="1">
          <a:blip r:embed="rId3">
            <a:alphaModFix/>
          </a:blip>
          <a:srcRect/>
          <a:stretch/>
        </p:blipFill>
        <p:spPr>
          <a:xfrm>
            <a:off x="0" y="0"/>
            <a:ext cx="9144000" cy="975360"/>
          </a:xfrm>
          <a:prstGeom prst="rect">
            <a:avLst/>
          </a:prstGeom>
          <a:noFill/>
          <a:ln>
            <a:noFill/>
          </a:ln>
        </p:spPr>
      </p:pic>
      <p:pic>
        <p:nvPicPr>
          <p:cNvPr id="68" name="Shape 68" descr="CoverSlide_Footer_03.png"/>
          <p:cNvPicPr preferRelativeResize="0"/>
          <p:nvPr/>
        </p:nvPicPr>
        <p:blipFill rotWithShape="1">
          <a:blip r:embed="rId4">
            <a:alphaModFix/>
          </a:blip>
          <a:srcRect/>
          <a:stretch/>
        </p:blipFill>
        <p:spPr>
          <a:xfrm>
            <a:off x="0" y="6272783"/>
            <a:ext cx="9144000" cy="585215"/>
          </a:xfrm>
          <a:prstGeom prst="rect">
            <a:avLst/>
          </a:prstGeom>
          <a:noFill/>
          <a:ln>
            <a:noFill/>
          </a:ln>
        </p:spPr>
      </p:pic>
      <p:sp>
        <p:nvSpPr>
          <p:cNvPr id="69" name="Shape 69"/>
          <p:cNvSpPr txBox="1">
            <a:spLocks noGrp="1"/>
          </p:cNvSpPr>
          <p:nvPr>
            <p:ph type="body" idx="1"/>
          </p:nvPr>
        </p:nvSpPr>
        <p:spPr>
          <a:xfrm>
            <a:off x="123825" y="1364340"/>
            <a:ext cx="6284231" cy="2714173"/>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1" i="0" u="none" strike="noStrike" cap="none">
                <a:solidFill>
                  <a:schemeClr val="dk1"/>
                </a:solidFill>
                <a:latin typeface="Century Gothic"/>
                <a:ea typeface="Century Gothic"/>
                <a:cs typeface="Century Gothic"/>
                <a:sym typeface="Century Gothic"/>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body" idx="2"/>
          </p:nvPr>
        </p:nvSpPr>
        <p:spPr>
          <a:xfrm>
            <a:off x="123826" y="4209142"/>
            <a:ext cx="5014232" cy="1908629"/>
          </a:xfrm>
          <a:prstGeom prst="rect">
            <a:avLst/>
          </a:prstGeom>
          <a:noFill/>
          <a:ln>
            <a:noFill/>
          </a:ln>
        </p:spPr>
        <p:txBody>
          <a:bodyPr lIns="91425" tIns="91425" rIns="91425" bIns="91425" anchor="t" anchorCtr="0"/>
          <a:lstStyle>
            <a:lvl1pPr marL="0" marR="0" lvl="0" indent="0" algn="l" rtl="0">
              <a:spcBef>
                <a:spcPts val="440"/>
              </a:spcBef>
              <a:buClr>
                <a:schemeClr val="dk1"/>
              </a:buClr>
              <a:buFont typeface="Arial"/>
              <a:buNone/>
              <a:defRPr sz="2200" b="0" i="1" u="none" strike="noStrike" cap="none">
                <a:solidFill>
                  <a:schemeClr val="dk1"/>
                </a:solidFill>
                <a:latin typeface="Century Gothic"/>
                <a:ea typeface="Century Gothic"/>
                <a:cs typeface="Century Gothic"/>
                <a:sym typeface="Century Gothic"/>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71" name="Shape 71" descr="Stevens-Official-PMSColor-R.eps"/>
          <p:cNvPicPr preferRelativeResize="0"/>
          <p:nvPr/>
        </p:nvPicPr>
        <p:blipFill rotWithShape="1">
          <a:blip r:embed="rId5">
            <a:alphaModFix/>
          </a:blip>
          <a:srcRect/>
          <a:stretch/>
        </p:blipFill>
        <p:spPr>
          <a:xfrm>
            <a:off x="235857" y="283029"/>
            <a:ext cx="1934028" cy="828869"/>
          </a:xfrm>
          <a:prstGeom prst="rect">
            <a:avLst/>
          </a:prstGeom>
          <a:noFill/>
          <a:ln>
            <a:noFill/>
          </a:ln>
        </p:spPr>
      </p:pic>
      <p:sp>
        <p:nvSpPr>
          <p:cNvPr id="72" name="Shape 72"/>
          <p:cNvSpPr txBox="1">
            <a:spLocks noGrp="1"/>
          </p:cNvSpPr>
          <p:nvPr>
            <p:ph type="body" idx="3"/>
          </p:nvPr>
        </p:nvSpPr>
        <p:spPr>
          <a:xfrm>
            <a:off x="5275942" y="4209142"/>
            <a:ext cx="3708400" cy="1909309"/>
          </a:xfrm>
          <a:prstGeom prst="rect">
            <a:avLst/>
          </a:prstGeom>
          <a:noFill/>
          <a:ln>
            <a:noFill/>
          </a:ln>
        </p:spPr>
        <p:txBody>
          <a:bodyPr lIns="91425" tIns="91425" rIns="91425" bIns="91425" anchor="t" anchorCtr="0"/>
          <a:lstStyle>
            <a:lvl1pPr marL="0" marR="0" lvl="0" indent="0" algn="r" rtl="0">
              <a:spcBef>
                <a:spcPts val="360"/>
              </a:spcBef>
              <a:buClr>
                <a:schemeClr val="dk1"/>
              </a:buClr>
              <a:buFont typeface="Arial"/>
              <a:buNone/>
              <a:defRPr sz="1800" b="0" i="0" u="none" strike="noStrike" cap="none">
                <a:solidFill>
                  <a:schemeClr val="dk1"/>
                </a:solidFill>
                <a:latin typeface="Century Gothic"/>
                <a:ea typeface="Century Gothic"/>
                <a:cs typeface="Century Gothic"/>
                <a:sym typeface="Century Gothic"/>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ftr" idx="11"/>
          </p:nvPr>
        </p:nvSpPr>
        <p:spPr>
          <a:xfrm>
            <a:off x="6047030" y="6520371"/>
            <a:ext cx="2938211" cy="201103"/>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ubhead w/ No Bullets">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227012" y="274637"/>
            <a:ext cx="7923693"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entury Gothic"/>
              <a:buNone/>
              <a:defRPr sz="3400" b="1" i="0" u="none" strike="noStrike" cap="none">
                <a:solidFill>
                  <a:schemeClr val="dk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42" name="Shape 242"/>
          <p:cNvSpPr txBox="1">
            <a:spLocks noGrp="1"/>
          </p:cNvSpPr>
          <p:nvPr>
            <p:ph type="body" idx="1"/>
          </p:nvPr>
        </p:nvSpPr>
        <p:spPr>
          <a:xfrm>
            <a:off x="227012" y="1585820"/>
            <a:ext cx="8691561" cy="804861"/>
          </a:xfrm>
          <a:prstGeom prst="rect">
            <a:avLst/>
          </a:prstGeom>
          <a:noFill/>
          <a:ln>
            <a:noFill/>
          </a:ln>
        </p:spPr>
        <p:txBody>
          <a:bodyPr lIns="91425" tIns="91425" rIns="91425" bIns="91425" anchor="ctr" anchorCtr="0"/>
          <a:lstStyle>
            <a:lvl1pPr marL="0" marR="0" lvl="0" indent="0" algn="l" rtl="0">
              <a:spcBef>
                <a:spcPts val="480"/>
              </a:spcBef>
              <a:buClr>
                <a:schemeClr val="dk1"/>
              </a:buClr>
              <a:buFont typeface="Arial"/>
              <a:buNone/>
              <a:defRPr sz="2400" b="0" i="0" u="none" strike="noStrike" cap="none">
                <a:solidFill>
                  <a:schemeClr val="dk1"/>
                </a:solidFill>
                <a:latin typeface="Century Gothic"/>
                <a:ea typeface="Century Gothic"/>
                <a:cs typeface="Century Gothic"/>
                <a:sym typeface="Century Gothic"/>
              </a:defRPr>
            </a:lvl1pPr>
            <a:lvl2pPr marL="742950" marR="0" lvl="1" indent="-146050" algn="l" rtl="0">
              <a:spcBef>
                <a:spcPts val="440"/>
              </a:spcBef>
              <a:buClr>
                <a:schemeClr val="dk1"/>
              </a:buClr>
              <a:buSzPct val="100000"/>
              <a:buFont typeface="Arial"/>
              <a:buChar char="–"/>
              <a:defRPr sz="2200" b="0" i="0" u="none" strike="noStrike" cap="none">
                <a:solidFill>
                  <a:schemeClr val="dk1"/>
                </a:solidFill>
                <a:latin typeface="Century Gothic"/>
                <a:ea typeface="Century Gothic"/>
                <a:cs typeface="Century Gothic"/>
                <a:sym typeface="Century Gothic"/>
              </a:defRPr>
            </a:lvl2pPr>
            <a:lvl3pPr marL="914400" marR="0" lvl="2" indent="0" algn="l" rtl="0">
              <a:spcBef>
                <a:spcPts val="540"/>
              </a:spcBef>
              <a:buClr>
                <a:schemeClr val="dk1"/>
              </a:buClr>
              <a:buFont typeface="Arial"/>
              <a:buNone/>
              <a:defRPr sz="2700" b="0" i="0" u="none" strike="noStrike" cap="none">
                <a:solidFill>
                  <a:schemeClr val="dk1"/>
                </a:solidFill>
                <a:latin typeface="Century Gothic"/>
                <a:ea typeface="Century Gothic"/>
                <a:cs typeface="Century Gothic"/>
                <a:sym typeface="Century Gothic"/>
              </a:defRPr>
            </a:lvl3pPr>
            <a:lvl4pPr marL="1371600" marR="0" lvl="3" indent="0" algn="l" rtl="0">
              <a:spcBef>
                <a:spcPts val="540"/>
              </a:spcBef>
              <a:buClr>
                <a:schemeClr val="dk1"/>
              </a:buClr>
              <a:buFont typeface="Arial"/>
              <a:buNone/>
              <a:defRPr sz="2700" b="0" i="0" u="none" strike="noStrike" cap="none">
                <a:solidFill>
                  <a:schemeClr val="dk1"/>
                </a:solidFill>
                <a:latin typeface="Century Gothic"/>
                <a:ea typeface="Century Gothic"/>
                <a:cs typeface="Century Gothic"/>
                <a:sym typeface="Century Gothic"/>
              </a:defRPr>
            </a:lvl4pPr>
            <a:lvl5pPr marL="1828800" marR="0" lvl="4" indent="0" algn="l" rtl="0">
              <a:spcBef>
                <a:spcPts val="540"/>
              </a:spcBef>
              <a:buClr>
                <a:schemeClr val="dk1"/>
              </a:buClr>
              <a:buFont typeface="Arial"/>
              <a:buNone/>
              <a:defRPr sz="2700" b="0" i="0" u="none" strike="noStrike" cap="none">
                <a:solidFill>
                  <a:schemeClr val="dk1"/>
                </a:solidFill>
                <a:latin typeface="Century Gothic"/>
                <a:ea typeface="Century Gothic"/>
                <a:cs typeface="Century Gothic"/>
                <a:sym typeface="Century Gothic"/>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3" name="Shape 243"/>
          <p:cNvSpPr txBox="1">
            <a:spLocks noGrp="1"/>
          </p:cNvSpPr>
          <p:nvPr>
            <p:ph type="sldNum" idx="12"/>
          </p:nvPr>
        </p:nvSpPr>
        <p:spPr>
          <a:xfrm>
            <a:off x="8708568" y="6529848"/>
            <a:ext cx="370115" cy="21929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
        <p:nvSpPr>
          <p:cNvPr id="244" name="Shape 244"/>
          <p:cNvSpPr txBox="1">
            <a:spLocks noGrp="1"/>
          </p:cNvSpPr>
          <p:nvPr>
            <p:ph type="body" idx="2"/>
          </p:nvPr>
        </p:nvSpPr>
        <p:spPr>
          <a:xfrm>
            <a:off x="227012" y="2573615"/>
            <a:ext cx="8691561" cy="3543300"/>
          </a:xfrm>
          <a:prstGeom prst="rect">
            <a:avLst/>
          </a:prstGeom>
          <a:noFill/>
          <a:ln>
            <a:noFill/>
          </a:ln>
        </p:spPr>
        <p:txBody>
          <a:bodyPr lIns="91425" tIns="91425" rIns="91425" bIns="91425" anchor="t" anchorCtr="0"/>
          <a:lstStyle>
            <a:lvl1pPr marL="0" marR="0" lvl="0" indent="0" algn="l" rtl="0">
              <a:spcBef>
                <a:spcPts val="0"/>
              </a:spcBef>
              <a:spcAft>
                <a:spcPts val="1200"/>
              </a:spcAft>
              <a:buClr>
                <a:schemeClr val="dk1"/>
              </a:buClr>
              <a:buFont typeface="Arial"/>
              <a:buNone/>
              <a:defRPr sz="1800" b="0" i="0" u="none" strike="noStrike" cap="none">
                <a:solidFill>
                  <a:schemeClr val="dk1"/>
                </a:solidFill>
                <a:latin typeface="Century Gothic"/>
                <a:ea typeface="Century Gothic"/>
                <a:cs typeface="Century Gothic"/>
                <a:sym typeface="Century Gothic"/>
              </a:defRPr>
            </a:lvl1pPr>
            <a:lvl2pPr marL="742950" marR="0" lvl="1" indent="-184150" algn="l" rtl="0">
              <a:spcBef>
                <a:spcPts val="0"/>
              </a:spcBef>
              <a:spcAft>
                <a:spcPts val="1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1143000" marR="0" lvl="2" indent="-139700" algn="l" rtl="0">
              <a:spcBef>
                <a:spcPts val="0"/>
              </a:spcBef>
              <a:spcAft>
                <a:spcPts val="1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1600200" marR="0" lvl="3" indent="-152400" algn="l" rtl="0">
              <a:spcBef>
                <a:spcPts val="0"/>
              </a:spcBef>
              <a:spcAft>
                <a:spcPts val="1200"/>
              </a:spcAft>
              <a:buClr>
                <a:schemeClr val="dk1"/>
              </a:buClr>
              <a:buSzPct val="100000"/>
              <a:buFont typeface="Arial"/>
              <a:buChar char="•"/>
              <a:defRPr sz="1200" b="0" i="0" u="none" strike="noStrike" cap="none">
                <a:solidFill>
                  <a:schemeClr val="dk1"/>
                </a:solidFill>
                <a:latin typeface="Century Gothic"/>
                <a:ea typeface="Century Gothic"/>
                <a:cs typeface="Century Gothic"/>
                <a:sym typeface="Century Gothic"/>
              </a:defRPr>
            </a:lvl4pPr>
            <a:lvl5pPr marL="2057400" marR="0" lvl="4" indent="-161925" algn="l" rtl="0">
              <a:spcBef>
                <a:spcPts val="0"/>
              </a:spcBef>
              <a:spcAft>
                <a:spcPts val="1200"/>
              </a:spcAft>
              <a:buClr>
                <a:schemeClr val="dk1"/>
              </a:buClr>
              <a:buSzPct val="95454"/>
              <a:buFont typeface="Arial"/>
              <a:buChar char="•"/>
              <a:defRPr sz="1050" b="0" i="0" u="none" strike="noStrike" cap="none">
                <a:solidFill>
                  <a:schemeClr val="dk1"/>
                </a:solidFill>
                <a:latin typeface="Century Gothic"/>
                <a:ea typeface="Century Gothic"/>
                <a:cs typeface="Century Gothic"/>
                <a:sym typeface="Century Gothic"/>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with no Subhead">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227012" y="1584190"/>
            <a:ext cx="8682404" cy="4511809"/>
          </a:xfrm>
          <a:prstGeom prst="rect">
            <a:avLst/>
          </a:prstGeom>
          <a:noFill/>
          <a:ln>
            <a:noFill/>
          </a:ln>
        </p:spPr>
        <p:txBody>
          <a:bodyPr lIns="91425" tIns="91425" rIns="91425" bIns="91425" anchor="t" anchorCtr="0"/>
          <a:lstStyle>
            <a:lvl1pPr marL="0" marR="0" lvl="0" indent="0" algn="l" rtl="0">
              <a:spcBef>
                <a:spcPts val="0"/>
              </a:spcBef>
              <a:spcAft>
                <a:spcPts val="1200"/>
              </a:spcAft>
              <a:buClr>
                <a:schemeClr val="dk1"/>
              </a:buClr>
              <a:buFont typeface="Arial"/>
              <a:buNone/>
              <a:defRPr sz="1800" b="0" i="0" u="none" strike="noStrike" cap="none">
                <a:solidFill>
                  <a:schemeClr val="dk1"/>
                </a:solidFill>
                <a:latin typeface="Century Gothic"/>
                <a:ea typeface="Century Gothic"/>
                <a:cs typeface="Century Gothic"/>
                <a:sym typeface="Century Gothic"/>
              </a:defRPr>
            </a:lvl1pPr>
            <a:lvl2pPr marL="457200" marR="0" lvl="1" indent="0" algn="l" rtl="0">
              <a:spcBef>
                <a:spcPts val="0"/>
              </a:spcBef>
              <a:spcAft>
                <a:spcPts val="1200"/>
              </a:spcAft>
              <a:buClr>
                <a:schemeClr val="dk1"/>
              </a:buClr>
              <a:buFont typeface="Arial"/>
              <a:buNone/>
              <a:defRPr sz="16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1200"/>
              </a:spcAft>
              <a:buClr>
                <a:schemeClr val="dk1"/>
              </a:buClr>
              <a:buFont typeface="Arial"/>
              <a:buNone/>
              <a:defRPr sz="14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1200"/>
              </a:spcAft>
              <a:buClr>
                <a:schemeClr val="dk1"/>
              </a:buClr>
              <a:buFont typeface="Arial"/>
              <a:buNone/>
              <a:defRPr sz="12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1200"/>
              </a:spcAft>
              <a:buClr>
                <a:schemeClr val="dk1"/>
              </a:buClr>
              <a:buFont typeface="Arial"/>
              <a:buNone/>
              <a:defRPr sz="1000" b="0" i="0" u="none" strike="noStrike" cap="none">
                <a:solidFill>
                  <a:schemeClr val="dk1"/>
                </a:solidFill>
                <a:latin typeface="Century Gothic"/>
                <a:ea typeface="Century Gothic"/>
                <a:cs typeface="Century Gothic"/>
                <a:sym typeface="Century Gothic"/>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7" name="Shape 247"/>
          <p:cNvSpPr txBox="1">
            <a:spLocks noGrp="1"/>
          </p:cNvSpPr>
          <p:nvPr>
            <p:ph type="title"/>
          </p:nvPr>
        </p:nvSpPr>
        <p:spPr>
          <a:xfrm>
            <a:off x="227012" y="274637"/>
            <a:ext cx="7923693"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entury Gothic"/>
              <a:buNone/>
              <a:defRPr sz="3400" b="1" i="0" u="none" strike="noStrike" cap="none">
                <a:solidFill>
                  <a:schemeClr val="dk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48" name="Shape 248"/>
          <p:cNvSpPr txBox="1">
            <a:spLocks noGrp="1"/>
          </p:cNvSpPr>
          <p:nvPr>
            <p:ph type="sldNum" idx="12"/>
          </p:nvPr>
        </p:nvSpPr>
        <p:spPr>
          <a:xfrm>
            <a:off x="8708568" y="6529848"/>
            <a:ext cx="370115" cy="21929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ftr" idx="11"/>
          </p:nvPr>
        </p:nvSpPr>
        <p:spPr>
          <a:xfrm>
            <a:off x="6047030" y="6520371"/>
            <a:ext cx="2938211" cy="201103"/>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1"/>
        <p:cNvGrpSpPr/>
        <p:nvPr/>
      </p:nvGrpSpPr>
      <p:grpSpPr>
        <a:xfrm>
          <a:off x="0" y="0"/>
          <a:ext cx="0" cy="0"/>
          <a:chOff x="0" y="0"/>
          <a:chExt cx="0" cy="0"/>
        </a:xfrm>
      </p:grpSpPr>
      <p:pic>
        <p:nvPicPr>
          <p:cNvPr id="232" name="Shape 232"/>
          <p:cNvPicPr preferRelativeResize="0"/>
          <p:nvPr/>
        </p:nvPicPr>
        <p:blipFill rotWithShape="1">
          <a:blip r:embed="rId4">
            <a:alphaModFix/>
          </a:blip>
          <a:srcRect/>
          <a:stretch/>
        </p:blipFill>
        <p:spPr>
          <a:xfrm>
            <a:off x="0" y="6272783"/>
            <a:ext cx="9144000" cy="585215"/>
          </a:xfrm>
          <a:prstGeom prst="rect">
            <a:avLst/>
          </a:prstGeom>
          <a:noFill/>
          <a:ln>
            <a:noFill/>
          </a:ln>
        </p:spPr>
      </p:pic>
      <p:pic>
        <p:nvPicPr>
          <p:cNvPr id="233" name="Shape 233" descr="/Users/jasonrodriguez/Projects/Power Points/FINAL Template/images/images/PPT_Template_Header.png"/>
          <p:cNvPicPr preferRelativeResize="0"/>
          <p:nvPr/>
        </p:nvPicPr>
        <p:blipFill rotWithShape="1">
          <a:blip r:embed="rId5">
            <a:alphaModFix/>
          </a:blip>
          <a:srcRect/>
          <a:stretch/>
        </p:blipFill>
        <p:spPr>
          <a:xfrm>
            <a:off x="0" y="0"/>
            <a:ext cx="9144000" cy="975360"/>
          </a:xfrm>
          <a:prstGeom prst="rect">
            <a:avLst/>
          </a:prstGeom>
          <a:noFill/>
          <a:ln>
            <a:noFill/>
          </a:ln>
        </p:spPr>
      </p:pic>
      <p:sp>
        <p:nvSpPr>
          <p:cNvPr id="234" name="Shape 234"/>
          <p:cNvSpPr txBox="1">
            <a:spLocks noGrp="1"/>
          </p:cNvSpPr>
          <p:nvPr>
            <p:ph type="sldNum" idx="12"/>
          </p:nvPr>
        </p:nvSpPr>
        <p:spPr>
          <a:xfrm>
            <a:off x="8686800" y="6529848"/>
            <a:ext cx="407673" cy="2265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400" b="0" i="0" u="none" strike="noStrike" cap="none">
                <a:solidFill>
                  <a:schemeClr val="dk1"/>
                </a:solidFill>
                <a:latin typeface="Calibri"/>
                <a:ea typeface="Calibri"/>
                <a:cs typeface="Calibri"/>
                <a:sym typeface="Calibri"/>
              </a:rPr>
              <a:t>‹#›</a:t>
            </a:fld>
            <a:endParaRPr lang="en-US" sz="1400" b="0" i="0" u="none" strike="noStrike" cap="none">
              <a:solidFill>
                <a:schemeClr val="dk1"/>
              </a:solidFill>
              <a:latin typeface="Calibri"/>
              <a:ea typeface="Calibri"/>
              <a:cs typeface="Calibri"/>
              <a:sym typeface="Calibri"/>
            </a:endParaRPr>
          </a:p>
          <a:p>
            <a:pPr marL="0" marR="0" lvl="0" indent="0" algn="l" rtl="0">
              <a:spcBef>
                <a:spcPts val="0"/>
              </a:spcBef>
              <a:buNone/>
            </a:pPr>
            <a:endParaRPr sz="14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pavansubhasht/ibm-hr-analytics-attrition-datase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9.xml"/><Relationship Id="rId4" Type="http://schemas.openxmlformats.org/officeDocument/2006/relationships/image" Target="../media/image16.jpg"/></Relationships>
</file>

<file path=ppt/slides/_rels/slide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123825" y="1364341"/>
            <a:ext cx="5776231" cy="2010230"/>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al"/>
              <a:buNone/>
            </a:pPr>
            <a:endParaRPr lang="en-US" dirty="0"/>
          </a:p>
          <a:p>
            <a:pPr lvl="0" rtl="0">
              <a:spcBef>
                <a:spcPts val="0"/>
              </a:spcBef>
              <a:buClr>
                <a:schemeClr val="dk1"/>
              </a:buClr>
              <a:buSzPct val="25000"/>
              <a:buFont typeface="Arial"/>
              <a:buNone/>
            </a:pPr>
            <a:r>
              <a:rPr lang="en-US" dirty="0"/>
              <a:t>Predicting Employee Attrition</a:t>
            </a:r>
          </a:p>
          <a:p>
            <a:pPr lvl="0" rtl="0">
              <a:spcBef>
                <a:spcPts val="0"/>
              </a:spcBef>
              <a:buClr>
                <a:schemeClr val="dk1"/>
              </a:buClr>
              <a:buSzPct val="25000"/>
              <a:buFont typeface="Arial"/>
              <a:buNone/>
            </a:pPr>
            <a:endParaRPr lang="en-US" dirty="0"/>
          </a:p>
          <a:p>
            <a:pPr lvl="0" rtl="0">
              <a:spcBef>
                <a:spcPts val="0"/>
              </a:spcBef>
              <a:buClr>
                <a:schemeClr val="dk1"/>
              </a:buClr>
              <a:buSzPct val="25000"/>
              <a:buFont typeface="Arial"/>
              <a:buNone/>
            </a:pPr>
            <a:r>
              <a:rPr lang="en-US" sz="2400" dirty="0"/>
              <a:t>- IBM HR Analytics</a:t>
            </a:r>
          </a:p>
        </p:txBody>
      </p:sp>
      <p:sp>
        <p:nvSpPr>
          <p:cNvPr id="254" name="Shape 254"/>
          <p:cNvSpPr txBox="1">
            <a:spLocks noGrp="1"/>
          </p:cNvSpPr>
          <p:nvPr>
            <p:ph type="body" idx="2"/>
          </p:nvPr>
        </p:nvSpPr>
        <p:spPr>
          <a:xfrm>
            <a:off x="115888" y="3982719"/>
            <a:ext cx="5784169" cy="2172017"/>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US" dirty="0"/>
              <a:t>Mentor : </a:t>
            </a:r>
          </a:p>
          <a:p>
            <a:pPr marL="0" marR="0" lvl="0" indent="0" algn="l" rtl="0">
              <a:spcBef>
                <a:spcPts val="0"/>
              </a:spcBef>
              <a:buClr>
                <a:schemeClr val="dk1"/>
              </a:buClr>
              <a:buSzPct val="25000"/>
              <a:buFont typeface="Arial"/>
              <a:buNone/>
            </a:pPr>
            <a:r>
              <a:rPr lang="en-US" dirty="0"/>
              <a:t>Prof. Kasha </a:t>
            </a:r>
            <a:r>
              <a:rPr lang="en-US" dirty="0" err="1"/>
              <a:t>Dehnad</a:t>
            </a:r>
            <a:endParaRPr lang="en-US" dirty="0"/>
          </a:p>
          <a:p>
            <a:pPr marL="0" marR="0" lvl="0" indent="0" algn="l" rtl="0">
              <a:spcBef>
                <a:spcPts val="0"/>
              </a:spcBef>
              <a:buClr>
                <a:schemeClr val="dk1"/>
              </a:buClr>
              <a:buSzPct val="25000"/>
              <a:buFont typeface="Arial"/>
              <a:buNone/>
            </a:pPr>
            <a:endParaRPr lang="en-US" dirty="0"/>
          </a:p>
          <a:p>
            <a:pPr marL="0" marR="0" lvl="0" indent="0" algn="l" rtl="0">
              <a:spcBef>
                <a:spcPts val="0"/>
              </a:spcBef>
              <a:buClr>
                <a:schemeClr val="dk1"/>
              </a:buClr>
              <a:buSzPct val="25000"/>
              <a:buFont typeface="Arial"/>
              <a:buNone/>
            </a:pPr>
            <a:r>
              <a:rPr lang="en-US" dirty="0"/>
              <a:t>Team Members:</a:t>
            </a:r>
          </a:p>
          <a:p>
            <a:pPr marL="0" marR="0" lvl="0" indent="0" algn="l" rtl="0">
              <a:spcBef>
                <a:spcPts val="0"/>
              </a:spcBef>
              <a:buClr>
                <a:schemeClr val="dk1"/>
              </a:buClr>
              <a:buSzPct val="25000"/>
              <a:buFont typeface="Arial"/>
              <a:buNone/>
            </a:pPr>
            <a:r>
              <a:rPr lang="en-US" dirty="0" err="1"/>
              <a:t>Nitasha</a:t>
            </a:r>
            <a:r>
              <a:rPr lang="en-US" dirty="0"/>
              <a:t> Sharma</a:t>
            </a:r>
          </a:p>
          <a:p>
            <a:pPr marL="0" marR="0" lvl="0" indent="0" algn="l" rtl="0">
              <a:spcBef>
                <a:spcPts val="0"/>
              </a:spcBef>
              <a:buClr>
                <a:schemeClr val="dk1"/>
              </a:buClr>
              <a:buSzPct val="25000"/>
              <a:buFont typeface="Arial"/>
              <a:buNone/>
            </a:pPr>
            <a:r>
              <a:rPr lang="en-US" dirty="0"/>
              <a:t>Shruti Tripathi</a:t>
            </a:r>
          </a:p>
          <a:p>
            <a:pPr marL="0" marR="0" lvl="0" indent="0" algn="l" rtl="0">
              <a:spcBef>
                <a:spcPts val="0"/>
              </a:spcBef>
              <a:buClr>
                <a:schemeClr val="dk1"/>
              </a:buClr>
              <a:buSzPct val="25000"/>
              <a:buFont typeface="Arial"/>
              <a:buNone/>
            </a:pPr>
            <a:r>
              <a:rPr lang="en-US" dirty="0" err="1"/>
              <a:t>Taranpreet</a:t>
            </a:r>
            <a:r>
              <a:rPr lang="en-US" dirty="0"/>
              <a:t> Singh</a:t>
            </a:r>
          </a:p>
          <a:p>
            <a:pPr marL="0" marR="0" lvl="0" indent="0" algn="l" rtl="0">
              <a:spcBef>
                <a:spcPts val="0"/>
              </a:spcBef>
              <a:buClr>
                <a:schemeClr val="dk1"/>
              </a:buClr>
              <a:buSzPct val="25000"/>
              <a:buFont typeface="Arial"/>
              <a:buNone/>
            </a:pPr>
            <a:endParaRPr lang="en-US" dirty="0"/>
          </a:p>
          <a:p>
            <a:pPr marL="0" marR="0" lvl="0" indent="0" algn="l" rtl="0">
              <a:spcBef>
                <a:spcPts val="0"/>
              </a:spcBef>
              <a:buClr>
                <a:schemeClr val="dk1"/>
              </a:buClr>
              <a:buSzPct val="25000"/>
              <a:buFont typeface="Arial"/>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D268AF-85C0-40A6-AA3C-8E36132103EB}"/>
              </a:ext>
            </a:extLst>
          </p:cNvPr>
          <p:cNvSpPr>
            <a:spLocks noGrp="1"/>
          </p:cNvSpPr>
          <p:nvPr>
            <p:ph type="title"/>
          </p:nvPr>
        </p:nvSpPr>
        <p:spPr/>
        <p:txBody>
          <a:bodyPr/>
          <a:lstStyle/>
          <a:p>
            <a:r>
              <a:rPr lang="en-US" dirty="0"/>
              <a:t>Final Model – Variables selected</a:t>
            </a:r>
          </a:p>
        </p:txBody>
      </p:sp>
      <p:sp>
        <p:nvSpPr>
          <p:cNvPr id="4" name="Slide Number Placeholder 3">
            <a:extLst>
              <a:ext uri="{FF2B5EF4-FFF2-40B4-BE49-F238E27FC236}">
                <a16:creationId xmlns:a16="http://schemas.microsoft.com/office/drawing/2014/main" id="{E5E6CBB1-CDC9-4589-89FA-8C1C20901EA4}"/>
              </a:ext>
            </a:extLst>
          </p:cNvPr>
          <p:cNvSpPr>
            <a:spLocks noGrp="1"/>
          </p:cNvSpPr>
          <p:nvPr>
            <p:ph type="sldNum" idx="12"/>
          </p:nvPr>
        </p:nvSpPr>
        <p:spPr/>
        <p:txBody>
          <a:bodyPr/>
          <a:lstStyle/>
          <a:p>
            <a:pPr marL="0" marR="0" lvl="0" indent="0" algn="l"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pic>
        <p:nvPicPr>
          <p:cNvPr id="6" name="Picture 5">
            <a:extLst>
              <a:ext uri="{FF2B5EF4-FFF2-40B4-BE49-F238E27FC236}">
                <a16:creationId xmlns:a16="http://schemas.microsoft.com/office/drawing/2014/main" id="{F95966B0-3F62-4BEA-B534-1B8B7146973E}"/>
              </a:ext>
            </a:extLst>
          </p:cNvPr>
          <p:cNvPicPr>
            <a:picLocks noChangeAspect="1"/>
          </p:cNvPicPr>
          <p:nvPr/>
        </p:nvPicPr>
        <p:blipFill>
          <a:blip r:embed="rId2"/>
          <a:stretch>
            <a:fillRect/>
          </a:stretch>
        </p:blipFill>
        <p:spPr>
          <a:xfrm>
            <a:off x="162080" y="1084765"/>
            <a:ext cx="4105618" cy="4523555"/>
          </a:xfrm>
          <a:prstGeom prst="rect">
            <a:avLst/>
          </a:prstGeom>
        </p:spPr>
      </p:pic>
      <p:pic>
        <p:nvPicPr>
          <p:cNvPr id="8" name="Picture 7">
            <a:extLst>
              <a:ext uri="{FF2B5EF4-FFF2-40B4-BE49-F238E27FC236}">
                <a16:creationId xmlns:a16="http://schemas.microsoft.com/office/drawing/2014/main" id="{B88D3DF8-EF36-45AD-96DE-0DB9FC391985}"/>
              </a:ext>
            </a:extLst>
          </p:cNvPr>
          <p:cNvPicPr>
            <a:picLocks noChangeAspect="1"/>
          </p:cNvPicPr>
          <p:nvPr/>
        </p:nvPicPr>
        <p:blipFill>
          <a:blip r:embed="rId3"/>
          <a:stretch>
            <a:fillRect/>
          </a:stretch>
        </p:blipFill>
        <p:spPr>
          <a:xfrm>
            <a:off x="4604619" y="1084764"/>
            <a:ext cx="4335074" cy="4523555"/>
          </a:xfrm>
          <a:prstGeom prst="rect">
            <a:avLst/>
          </a:prstGeom>
        </p:spPr>
      </p:pic>
    </p:spTree>
    <p:extLst>
      <p:ext uri="{BB962C8B-B14F-4D97-AF65-F5344CB8AC3E}">
        <p14:creationId xmlns:p14="http://schemas.microsoft.com/office/powerpoint/2010/main" val="1061237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96D759-5AAC-4977-85E1-98049626F8F8}"/>
              </a:ext>
            </a:extLst>
          </p:cNvPr>
          <p:cNvSpPr>
            <a:spLocks noGrp="1"/>
          </p:cNvSpPr>
          <p:nvPr>
            <p:ph type="body" idx="1"/>
          </p:nvPr>
        </p:nvSpPr>
        <p:spPr>
          <a:xfrm>
            <a:off x="211221" y="1066030"/>
            <a:ext cx="8682404" cy="4511809"/>
          </a:xfrm>
        </p:spPr>
        <p:txBody>
          <a:bodyPr/>
          <a:lstStyle/>
          <a:p>
            <a:r>
              <a:rPr lang="en-US" dirty="0"/>
              <a:t>Other methods tried:</a:t>
            </a:r>
          </a:p>
          <a:p>
            <a:pPr marL="285750" indent="-285750">
              <a:buFont typeface="Wingdings" panose="05000000000000000000" pitchFamily="2" charset="2"/>
              <a:buChar char="Ø"/>
            </a:pPr>
            <a:r>
              <a:rPr lang="en-US" dirty="0"/>
              <a:t>For balanced prediction we used </a:t>
            </a:r>
            <a:r>
              <a:rPr lang="en-US" b="1" dirty="0"/>
              <a:t>up-sampling </a:t>
            </a:r>
            <a:r>
              <a:rPr lang="en-US" dirty="0"/>
              <a:t>technique.</a:t>
            </a:r>
          </a:p>
          <a:p>
            <a:pPr marL="285750" indent="-285750">
              <a:buFont typeface="Wingdings" panose="05000000000000000000" pitchFamily="2" charset="2"/>
              <a:buChar char="Ø"/>
            </a:pPr>
            <a:r>
              <a:rPr lang="en-US" dirty="0"/>
              <a:t>We also changed class weights of classifier according to proportion of target variable in R.</a:t>
            </a:r>
          </a:p>
          <a:p>
            <a:r>
              <a:rPr lang="en-US" dirty="0"/>
              <a:t>Top 10 important variables as per maximum absolute T statistic values as calculated in R:</a:t>
            </a:r>
          </a:p>
          <a:p>
            <a:pPr marL="285750" indent="-285750">
              <a:buFont typeface="Wingdings" panose="05000000000000000000" pitchFamily="2" charset="2"/>
              <a:buChar char="Ø"/>
            </a:pPr>
            <a:endParaRPr lang="en-US" dirty="0"/>
          </a:p>
          <a:p>
            <a:endParaRPr lang="en-US" dirty="0"/>
          </a:p>
        </p:txBody>
      </p:sp>
      <p:sp>
        <p:nvSpPr>
          <p:cNvPr id="3" name="Title 2">
            <a:extLst>
              <a:ext uri="{FF2B5EF4-FFF2-40B4-BE49-F238E27FC236}">
                <a16:creationId xmlns:a16="http://schemas.microsoft.com/office/drawing/2014/main" id="{A41F6636-AD95-42CB-8A4C-8A6D6138803A}"/>
              </a:ext>
            </a:extLst>
          </p:cNvPr>
          <p:cNvSpPr>
            <a:spLocks noGrp="1"/>
          </p:cNvSpPr>
          <p:nvPr>
            <p:ph type="title"/>
          </p:nvPr>
        </p:nvSpPr>
        <p:spPr>
          <a:xfrm>
            <a:off x="227012" y="190501"/>
            <a:ext cx="7923693" cy="1143000"/>
          </a:xfrm>
        </p:spPr>
        <p:txBody>
          <a:bodyPr/>
          <a:lstStyle/>
          <a:p>
            <a:r>
              <a:rPr lang="en-US" dirty="0"/>
              <a:t>Conclusion</a:t>
            </a:r>
          </a:p>
        </p:txBody>
      </p:sp>
      <p:sp>
        <p:nvSpPr>
          <p:cNvPr id="4" name="Slide Number Placeholder 3">
            <a:extLst>
              <a:ext uri="{FF2B5EF4-FFF2-40B4-BE49-F238E27FC236}">
                <a16:creationId xmlns:a16="http://schemas.microsoft.com/office/drawing/2014/main" id="{B3641D96-7625-4CA5-961B-88BFA75A8F7D}"/>
              </a:ext>
            </a:extLst>
          </p:cNvPr>
          <p:cNvSpPr>
            <a:spLocks noGrp="1"/>
          </p:cNvSpPr>
          <p:nvPr>
            <p:ph type="sldNum" idx="12"/>
          </p:nvPr>
        </p:nvSpPr>
        <p:spPr/>
        <p:txBody>
          <a:bodyPr/>
          <a:lstStyle/>
          <a:p>
            <a:pPr marL="0" marR="0" lvl="0" indent="0" algn="l"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pic>
        <p:nvPicPr>
          <p:cNvPr id="6" name="Picture 5">
            <a:extLst>
              <a:ext uri="{FF2B5EF4-FFF2-40B4-BE49-F238E27FC236}">
                <a16:creationId xmlns:a16="http://schemas.microsoft.com/office/drawing/2014/main" id="{78655615-1AFC-4439-AD9B-097D7302B507}"/>
              </a:ext>
            </a:extLst>
          </p:cNvPr>
          <p:cNvPicPr>
            <a:picLocks noChangeAspect="1"/>
          </p:cNvPicPr>
          <p:nvPr/>
        </p:nvPicPr>
        <p:blipFill>
          <a:blip r:embed="rId2"/>
          <a:stretch>
            <a:fillRect/>
          </a:stretch>
        </p:blipFill>
        <p:spPr>
          <a:xfrm>
            <a:off x="2367280" y="3012516"/>
            <a:ext cx="6014719" cy="3041327"/>
          </a:xfrm>
          <a:prstGeom prst="rect">
            <a:avLst/>
          </a:prstGeom>
        </p:spPr>
      </p:pic>
    </p:spTree>
    <p:extLst>
      <p:ext uri="{BB962C8B-B14F-4D97-AF65-F5344CB8AC3E}">
        <p14:creationId xmlns:p14="http://schemas.microsoft.com/office/powerpoint/2010/main" val="4277840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7E951F-2592-4473-AF66-DD9A409795B2}"/>
              </a:ext>
            </a:extLst>
          </p:cNvPr>
          <p:cNvSpPr>
            <a:spLocks noGrp="1"/>
          </p:cNvSpPr>
          <p:nvPr>
            <p:ph type="body" idx="1"/>
          </p:nvPr>
        </p:nvSpPr>
        <p:spPr>
          <a:xfrm>
            <a:off x="308292" y="1431790"/>
            <a:ext cx="8682404" cy="4511809"/>
          </a:xfrm>
        </p:spPr>
        <p:txBody>
          <a:bodyPr/>
          <a:lstStyle/>
          <a:p>
            <a:r>
              <a:rPr lang="en-US" sz="3200" b="1" dirty="0"/>
              <a:t>			</a:t>
            </a:r>
          </a:p>
          <a:p>
            <a:endParaRPr lang="en-US" sz="3200" b="1" dirty="0"/>
          </a:p>
          <a:p>
            <a:r>
              <a:rPr lang="en-US" sz="3200" b="1" dirty="0"/>
              <a:t>		</a:t>
            </a:r>
            <a:r>
              <a:rPr lang="en-US" sz="3200" b="1"/>
              <a:t>	THANK YOU</a:t>
            </a:r>
            <a:r>
              <a:rPr lang="en-US" sz="3200" b="1" dirty="0"/>
              <a:t>!</a:t>
            </a:r>
          </a:p>
        </p:txBody>
      </p:sp>
      <p:sp>
        <p:nvSpPr>
          <p:cNvPr id="4" name="Slide Number Placeholder 3">
            <a:extLst>
              <a:ext uri="{FF2B5EF4-FFF2-40B4-BE49-F238E27FC236}">
                <a16:creationId xmlns:a16="http://schemas.microsoft.com/office/drawing/2014/main" id="{00C655F7-D999-44F1-9F6F-3FEF3A2EB604}"/>
              </a:ext>
            </a:extLst>
          </p:cNvPr>
          <p:cNvSpPr>
            <a:spLocks noGrp="1"/>
          </p:cNvSpPr>
          <p:nvPr>
            <p:ph type="sldNum" idx="12"/>
          </p:nvPr>
        </p:nvSpPr>
        <p:spPr/>
        <p:txBody>
          <a:bodyPr/>
          <a:lstStyle/>
          <a:p>
            <a:pPr marL="0" marR="0" lvl="0" indent="0" algn="l"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54520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90" name="Shape 390"/>
          <p:cNvSpPr txBox="1">
            <a:spLocks noGrp="1"/>
          </p:cNvSpPr>
          <p:nvPr>
            <p:ph type="sldNum" idx="12"/>
          </p:nvPr>
        </p:nvSpPr>
        <p:spPr>
          <a:xfrm>
            <a:off x="8708568" y="6529848"/>
            <a:ext cx="370200" cy="219300"/>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fld id="{00000000-1234-1234-1234-123412341234}" type="slidenum">
              <a:rPr lang="en-US"/>
              <a:t>2</a:t>
            </a:fld>
            <a:endParaRPr lang="en-US"/>
          </a:p>
        </p:txBody>
      </p:sp>
      <p:sp>
        <p:nvSpPr>
          <p:cNvPr id="2" name="Title 1"/>
          <p:cNvSpPr>
            <a:spLocks noGrp="1"/>
          </p:cNvSpPr>
          <p:nvPr>
            <p:ph type="title"/>
          </p:nvPr>
        </p:nvSpPr>
        <p:spPr/>
        <p:txBody>
          <a:bodyPr/>
          <a:lstStyle/>
          <a:p>
            <a:r>
              <a:rPr lang="en-US" dirty="0"/>
              <a:t>Project Objective</a:t>
            </a:r>
          </a:p>
        </p:txBody>
      </p:sp>
      <p:sp>
        <p:nvSpPr>
          <p:cNvPr id="4" name="TextBox 3">
            <a:extLst>
              <a:ext uri="{FF2B5EF4-FFF2-40B4-BE49-F238E27FC236}">
                <a16:creationId xmlns:a16="http://schemas.microsoft.com/office/drawing/2014/main" id="{741EEA6B-0761-4CA4-AB86-006A659EBAF4}"/>
              </a:ext>
            </a:extLst>
          </p:cNvPr>
          <p:cNvSpPr txBox="1"/>
          <p:nvPr/>
        </p:nvSpPr>
        <p:spPr>
          <a:xfrm>
            <a:off x="602378" y="3466583"/>
            <a:ext cx="7437120" cy="1785104"/>
          </a:xfrm>
          <a:prstGeom prst="rect">
            <a:avLst/>
          </a:prstGeom>
          <a:noFill/>
        </p:spPr>
        <p:txBody>
          <a:bodyPr wrap="square" rtlCol="0">
            <a:spAutoFit/>
          </a:bodyPr>
          <a:lstStyle/>
          <a:p>
            <a:r>
              <a:rPr lang="en-US" sz="1800" b="1" dirty="0"/>
              <a:t>Data Source:</a:t>
            </a:r>
          </a:p>
          <a:p>
            <a:endParaRPr lang="en-US" sz="1800" dirty="0"/>
          </a:p>
          <a:p>
            <a:r>
              <a:rPr lang="en-US" sz="1800" dirty="0"/>
              <a:t>Kaggle IBM HR Analytics Employee Attrition &amp; Performance dataset:</a:t>
            </a:r>
            <a:br>
              <a:rPr lang="en-US" dirty="0">
                <a:hlinkClick r:id="rId3"/>
              </a:rPr>
            </a:br>
            <a:br>
              <a:rPr lang="en-US" dirty="0">
                <a:hlinkClick r:id="rId3"/>
              </a:rPr>
            </a:br>
            <a:r>
              <a:rPr lang="en-US" dirty="0">
                <a:hlinkClick r:id="rId3"/>
              </a:rPr>
              <a:t>https://www.kaggle.com/pavansubhasht/ibm-hr-analytics-attrition-dataset</a:t>
            </a:r>
            <a:endParaRPr lang="en-US" dirty="0"/>
          </a:p>
          <a:p>
            <a:endParaRPr lang="en-US" dirty="0"/>
          </a:p>
          <a:p>
            <a:endParaRPr lang="en-US" dirty="0"/>
          </a:p>
        </p:txBody>
      </p:sp>
      <p:sp>
        <p:nvSpPr>
          <p:cNvPr id="6" name="TextBox 5">
            <a:extLst>
              <a:ext uri="{FF2B5EF4-FFF2-40B4-BE49-F238E27FC236}">
                <a16:creationId xmlns:a16="http://schemas.microsoft.com/office/drawing/2014/main" id="{D2F31C49-DFCD-4BC1-908B-5D55846BED4D}"/>
              </a:ext>
            </a:extLst>
          </p:cNvPr>
          <p:cNvSpPr txBox="1"/>
          <p:nvPr/>
        </p:nvSpPr>
        <p:spPr>
          <a:xfrm>
            <a:off x="602378" y="1433194"/>
            <a:ext cx="7172960" cy="1200329"/>
          </a:xfrm>
          <a:prstGeom prst="rect">
            <a:avLst/>
          </a:prstGeom>
          <a:noFill/>
        </p:spPr>
        <p:txBody>
          <a:bodyPr wrap="square" rtlCol="0">
            <a:spAutoFit/>
          </a:bodyPr>
          <a:lstStyle/>
          <a:p>
            <a:r>
              <a:rPr lang="en-US" sz="1800" dirty="0"/>
              <a:t>Our goal is to uncover the factors that lead to employee attrition by exploring important questions such as impact of job profile, years spent at the company, education, business travel and gender on the attrition rates in a company.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b="1" dirty="0"/>
              <a:t>		Imbalanced Binary Classification Problem</a:t>
            </a:r>
          </a:p>
          <a:p>
            <a:endParaRPr lang="en-US" b="1" dirty="0"/>
          </a:p>
          <a:p>
            <a:endParaRPr lang="en-US" b="1" dirty="0"/>
          </a:p>
        </p:txBody>
      </p:sp>
      <p:sp>
        <p:nvSpPr>
          <p:cNvPr id="3" name="Title 2"/>
          <p:cNvSpPr>
            <a:spLocks noGrp="1"/>
          </p:cNvSpPr>
          <p:nvPr>
            <p:ph type="title"/>
          </p:nvPr>
        </p:nvSpPr>
        <p:spPr/>
        <p:txBody>
          <a:bodyPr/>
          <a:lstStyle/>
          <a:p>
            <a:r>
              <a:rPr lang="en-US" dirty="0"/>
              <a:t>Exploratory Data Analysis</a:t>
            </a:r>
          </a:p>
        </p:txBody>
      </p:sp>
      <p:sp>
        <p:nvSpPr>
          <p:cNvPr id="4" name="Slide Number Placeholder 3"/>
          <p:cNvSpPr>
            <a:spLocks noGrp="1"/>
          </p:cNvSpPr>
          <p:nvPr>
            <p:ph type="sldNum" idx="12"/>
          </p:nvPr>
        </p:nvSpPr>
        <p:spPr/>
        <p:txBody>
          <a:bodyPr/>
          <a:lstStyle/>
          <a:p>
            <a:pPr marL="0" marR="0" lvl="0" indent="0" algn="l"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pic>
        <p:nvPicPr>
          <p:cNvPr id="6" name="Picture 5">
            <a:extLst>
              <a:ext uri="{FF2B5EF4-FFF2-40B4-BE49-F238E27FC236}">
                <a16:creationId xmlns:a16="http://schemas.microsoft.com/office/drawing/2014/main" id="{461E6920-A67F-4CC1-BF13-222028391FED}"/>
              </a:ext>
            </a:extLst>
          </p:cNvPr>
          <p:cNvPicPr>
            <a:picLocks noChangeAspect="1"/>
          </p:cNvPicPr>
          <p:nvPr/>
        </p:nvPicPr>
        <p:blipFill>
          <a:blip r:embed="rId2"/>
          <a:stretch>
            <a:fillRect/>
          </a:stretch>
        </p:blipFill>
        <p:spPr>
          <a:xfrm>
            <a:off x="1064658" y="2462529"/>
            <a:ext cx="6900782" cy="3324157"/>
          </a:xfrm>
          <a:prstGeom prst="rect">
            <a:avLst/>
          </a:prstGeom>
        </p:spPr>
      </p:pic>
    </p:spTree>
    <p:extLst>
      <p:ext uri="{BB962C8B-B14F-4D97-AF65-F5344CB8AC3E}">
        <p14:creationId xmlns:p14="http://schemas.microsoft.com/office/powerpoint/2010/main" val="155518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Attrition with Numeric variables</a:t>
            </a:r>
          </a:p>
        </p:txBody>
      </p:sp>
      <p:sp>
        <p:nvSpPr>
          <p:cNvPr id="4" name="Slide Number Placeholder 3"/>
          <p:cNvSpPr>
            <a:spLocks noGrp="1"/>
          </p:cNvSpPr>
          <p:nvPr>
            <p:ph type="sldNum" idx="12"/>
          </p:nvPr>
        </p:nvSpPr>
        <p:spPr/>
        <p:txBody>
          <a:bodyPr/>
          <a:lstStyle/>
          <a:p>
            <a:pPr marL="0" marR="0" lvl="0" indent="0" algn="l"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pic>
        <p:nvPicPr>
          <p:cNvPr id="8" name="Picture 7">
            <a:extLst>
              <a:ext uri="{FF2B5EF4-FFF2-40B4-BE49-F238E27FC236}">
                <a16:creationId xmlns:a16="http://schemas.microsoft.com/office/drawing/2014/main" id="{516E60B7-FCF1-4403-95E9-C86E6EAFE1AB}"/>
              </a:ext>
            </a:extLst>
          </p:cNvPr>
          <p:cNvPicPr>
            <a:picLocks noChangeAspect="1"/>
          </p:cNvPicPr>
          <p:nvPr/>
        </p:nvPicPr>
        <p:blipFill>
          <a:blip r:embed="rId2"/>
          <a:stretch>
            <a:fillRect/>
          </a:stretch>
        </p:blipFill>
        <p:spPr>
          <a:xfrm>
            <a:off x="94932" y="1417637"/>
            <a:ext cx="3695700" cy="3476625"/>
          </a:xfrm>
          <a:prstGeom prst="rect">
            <a:avLst/>
          </a:prstGeom>
        </p:spPr>
      </p:pic>
      <p:pic>
        <p:nvPicPr>
          <p:cNvPr id="10" name="Picture 9">
            <a:extLst>
              <a:ext uri="{FF2B5EF4-FFF2-40B4-BE49-F238E27FC236}">
                <a16:creationId xmlns:a16="http://schemas.microsoft.com/office/drawing/2014/main" id="{9D47C091-CE53-4B1C-9E4B-417D5BB1C874}"/>
              </a:ext>
            </a:extLst>
          </p:cNvPr>
          <p:cNvPicPr>
            <a:picLocks noChangeAspect="1"/>
          </p:cNvPicPr>
          <p:nvPr/>
        </p:nvPicPr>
        <p:blipFill>
          <a:blip r:embed="rId3"/>
          <a:stretch>
            <a:fillRect/>
          </a:stretch>
        </p:blipFill>
        <p:spPr>
          <a:xfrm>
            <a:off x="4035920" y="1309688"/>
            <a:ext cx="4672648" cy="2119312"/>
          </a:xfrm>
          <a:prstGeom prst="rect">
            <a:avLst/>
          </a:prstGeom>
        </p:spPr>
      </p:pic>
      <p:pic>
        <p:nvPicPr>
          <p:cNvPr id="12" name="Picture 11">
            <a:extLst>
              <a:ext uri="{FF2B5EF4-FFF2-40B4-BE49-F238E27FC236}">
                <a16:creationId xmlns:a16="http://schemas.microsoft.com/office/drawing/2014/main" id="{4F60A9B7-1E46-4EC3-B9CD-BE69404B8C60}"/>
              </a:ext>
            </a:extLst>
          </p:cNvPr>
          <p:cNvPicPr>
            <a:picLocks noChangeAspect="1"/>
          </p:cNvPicPr>
          <p:nvPr/>
        </p:nvPicPr>
        <p:blipFill>
          <a:blip r:embed="rId4"/>
          <a:stretch>
            <a:fillRect/>
          </a:stretch>
        </p:blipFill>
        <p:spPr>
          <a:xfrm>
            <a:off x="4035920" y="3429000"/>
            <a:ext cx="4672648" cy="2473960"/>
          </a:xfrm>
          <a:prstGeom prst="rect">
            <a:avLst/>
          </a:prstGeom>
        </p:spPr>
      </p:pic>
    </p:spTree>
    <p:extLst>
      <p:ext uri="{BB962C8B-B14F-4D97-AF65-F5344CB8AC3E}">
        <p14:creationId xmlns:p14="http://schemas.microsoft.com/office/powerpoint/2010/main" val="190848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A5AA2E-DADF-45C1-BB24-F44D57C4BD21}"/>
              </a:ext>
            </a:extLst>
          </p:cNvPr>
          <p:cNvSpPr>
            <a:spLocks noGrp="1"/>
          </p:cNvSpPr>
          <p:nvPr>
            <p:ph type="title"/>
          </p:nvPr>
        </p:nvSpPr>
        <p:spPr>
          <a:xfrm>
            <a:off x="227012" y="223837"/>
            <a:ext cx="7923693" cy="1143000"/>
          </a:xfrm>
        </p:spPr>
        <p:txBody>
          <a:bodyPr/>
          <a:lstStyle/>
          <a:p>
            <a:r>
              <a:rPr lang="en-US" dirty="0"/>
              <a:t>Attrition with Categorical Variables</a:t>
            </a:r>
          </a:p>
        </p:txBody>
      </p:sp>
      <p:sp>
        <p:nvSpPr>
          <p:cNvPr id="4" name="Slide Number Placeholder 3">
            <a:extLst>
              <a:ext uri="{FF2B5EF4-FFF2-40B4-BE49-F238E27FC236}">
                <a16:creationId xmlns:a16="http://schemas.microsoft.com/office/drawing/2014/main" id="{7DF29A8A-CA62-42D9-8053-D18F93B1C6D9}"/>
              </a:ext>
            </a:extLst>
          </p:cNvPr>
          <p:cNvSpPr>
            <a:spLocks noGrp="1"/>
          </p:cNvSpPr>
          <p:nvPr>
            <p:ph type="sldNum" idx="12"/>
          </p:nvPr>
        </p:nvSpPr>
        <p:spPr/>
        <p:txBody>
          <a:bodyPr/>
          <a:lstStyle/>
          <a:p>
            <a:pPr marL="0" marR="0" lvl="0" indent="0" algn="l"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pic>
        <p:nvPicPr>
          <p:cNvPr id="6" name="Picture 5">
            <a:extLst>
              <a:ext uri="{FF2B5EF4-FFF2-40B4-BE49-F238E27FC236}">
                <a16:creationId xmlns:a16="http://schemas.microsoft.com/office/drawing/2014/main" id="{CAF144F7-F7C4-4800-AD8A-41441F25F938}"/>
              </a:ext>
            </a:extLst>
          </p:cNvPr>
          <p:cNvPicPr>
            <a:picLocks noChangeAspect="1"/>
          </p:cNvPicPr>
          <p:nvPr/>
        </p:nvPicPr>
        <p:blipFill>
          <a:blip r:embed="rId2"/>
          <a:stretch>
            <a:fillRect/>
          </a:stretch>
        </p:blipFill>
        <p:spPr>
          <a:xfrm>
            <a:off x="4704080" y="3956894"/>
            <a:ext cx="4189544" cy="2045060"/>
          </a:xfrm>
          <a:prstGeom prst="rect">
            <a:avLst/>
          </a:prstGeom>
        </p:spPr>
      </p:pic>
      <p:pic>
        <p:nvPicPr>
          <p:cNvPr id="8" name="Picture 7">
            <a:extLst>
              <a:ext uri="{FF2B5EF4-FFF2-40B4-BE49-F238E27FC236}">
                <a16:creationId xmlns:a16="http://schemas.microsoft.com/office/drawing/2014/main" id="{C976CF76-C21A-40ED-A9B4-6255E635BEA3}"/>
              </a:ext>
            </a:extLst>
          </p:cNvPr>
          <p:cNvPicPr>
            <a:picLocks noChangeAspect="1"/>
          </p:cNvPicPr>
          <p:nvPr/>
        </p:nvPicPr>
        <p:blipFill>
          <a:blip r:embed="rId3"/>
          <a:stretch>
            <a:fillRect/>
          </a:stretch>
        </p:blipFill>
        <p:spPr>
          <a:xfrm>
            <a:off x="4704080" y="1383940"/>
            <a:ext cx="4189544" cy="2045060"/>
          </a:xfrm>
          <a:prstGeom prst="rect">
            <a:avLst/>
          </a:prstGeom>
        </p:spPr>
      </p:pic>
      <p:pic>
        <p:nvPicPr>
          <p:cNvPr id="14" name="Picture 13">
            <a:extLst>
              <a:ext uri="{FF2B5EF4-FFF2-40B4-BE49-F238E27FC236}">
                <a16:creationId xmlns:a16="http://schemas.microsoft.com/office/drawing/2014/main" id="{BE2ED794-8907-45D6-B95A-75ABA407C415}"/>
              </a:ext>
            </a:extLst>
          </p:cNvPr>
          <p:cNvPicPr>
            <a:picLocks noChangeAspect="1"/>
          </p:cNvPicPr>
          <p:nvPr/>
        </p:nvPicPr>
        <p:blipFill>
          <a:blip r:embed="rId4"/>
          <a:stretch>
            <a:fillRect/>
          </a:stretch>
        </p:blipFill>
        <p:spPr>
          <a:xfrm>
            <a:off x="104628" y="1980930"/>
            <a:ext cx="4335293" cy="3251470"/>
          </a:xfrm>
          <a:prstGeom prst="rect">
            <a:avLst/>
          </a:prstGeom>
        </p:spPr>
      </p:pic>
    </p:spTree>
    <p:extLst>
      <p:ext uri="{BB962C8B-B14F-4D97-AF65-F5344CB8AC3E}">
        <p14:creationId xmlns:p14="http://schemas.microsoft.com/office/powerpoint/2010/main" val="671062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EC5400-7C17-4486-8D64-ABF655C49CC2}"/>
              </a:ext>
            </a:extLst>
          </p:cNvPr>
          <p:cNvSpPr>
            <a:spLocks noGrp="1"/>
          </p:cNvSpPr>
          <p:nvPr>
            <p:ph type="body" idx="1"/>
          </p:nvPr>
        </p:nvSpPr>
        <p:spPr/>
        <p:txBody>
          <a:bodyPr/>
          <a:lstStyle/>
          <a:p>
            <a:pPr marL="285750" indent="-285750">
              <a:buFont typeface="Wingdings" panose="05000000000000000000" pitchFamily="2" charset="2"/>
              <a:buChar char="Ø"/>
            </a:pPr>
            <a:r>
              <a:rPr lang="en-US" b="1" dirty="0"/>
              <a:t>Encoding Categorical Variables:</a:t>
            </a:r>
          </a:p>
          <a:p>
            <a:r>
              <a:rPr lang="en-US" b="1" dirty="0"/>
              <a:t>N-1 levels one hot encoding</a:t>
            </a:r>
          </a:p>
          <a:p>
            <a:r>
              <a:rPr lang="en-US" b="1" dirty="0" err="1"/>
              <a:t>Eg</a:t>
            </a:r>
            <a:r>
              <a:rPr lang="en-US" b="1" dirty="0"/>
              <a:t>: Marital Status consists of 3 levels – Single, Married, Divorced</a:t>
            </a:r>
          </a:p>
          <a:p>
            <a:r>
              <a:rPr lang="en-US" b="1" dirty="0"/>
              <a:t>Generated 2 new variables: Single and Married.</a:t>
            </a:r>
          </a:p>
          <a:p>
            <a:r>
              <a:rPr lang="en-US" b="1" dirty="0"/>
              <a:t>For Ordinal categorical variables we converted to Integer Variables </a:t>
            </a:r>
          </a:p>
          <a:p>
            <a:r>
              <a:rPr lang="en-US" b="1" dirty="0" err="1"/>
              <a:t>Eg</a:t>
            </a:r>
            <a:r>
              <a:rPr lang="en-US" b="1" dirty="0"/>
              <a:t>: </a:t>
            </a:r>
          </a:p>
          <a:p>
            <a:endParaRPr lang="en-US" b="1" dirty="0"/>
          </a:p>
          <a:p>
            <a:endParaRPr lang="en-US" b="1" dirty="0"/>
          </a:p>
          <a:p>
            <a:endParaRPr lang="en-US" b="1" dirty="0"/>
          </a:p>
          <a:p>
            <a:pPr marL="285750" indent="-285750">
              <a:buFont typeface="Wingdings" panose="05000000000000000000" pitchFamily="2" charset="2"/>
              <a:buChar char="Ø"/>
            </a:pPr>
            <a:r>
              <a:rPr lang="en-US" b="1" dirty="0"/>
              <a:t>Standardizing the variables</a:t>
            </a:r>
          </a:p>
        </p:txBody>
      </p:sp>
      <p:sp>
        <p:nvSpPr>
          <p:cNvPr id="3" name="Title 2">
            <a:extLst>
              <a:ext uri="{FF2B5EF4-FFF2-40B4-BE49-F238E27FC236}">
                <a16:creationId xmlns:a16="http://schemas.microsoft.com/office/drawing/2014/main" id="{7FFCAB37-E964-4425-8772-6E16B86F472C}"/>
              </a:ext>
            </a:extLst>
          </p:cNvPr>
          <p:cNvSpPr>
            <a:spLocks noGrp="1"/>
          </p:cNvSpPr>
          <p:nvPr>
            <p:ph type="title"/>
          </p:nvPr>
        </p:nvSpPr>
        <p:spPr/>
        <p:txBody>
          <a:bodyPr/>
          <a:lstStyle/>
          <a:p>
            <a:r>
              <a:rPr lang="en-US" dirty="0"/>
              <a:t>Data Preprocessing</a:t>
            </a:r>
          </a:p>
        </p:txBody>
      </p:sp>
      <p:sp>
        <p:nvSpPr>
          <p:cNvPr id="4" name="Slide Number Placeholder 3">
            <a:extLst>
              <a:ext uri="{FF2B5EF4-FFF2-40B4-BE49-F238E27FC236}">
                <a16:creationId xmlns:a16="http://schemas.microsoft.com/office/drawing/2014/main" id="{BA48BEDE-7C2E-4959-8A52-C7FB58721199}"/>
              </a:ext>
            </a:extLst>
          </p:cNvPr>
          <p:cNvSpPr>
            <a:spLocks noGrp="1"/>
          </p:cNvSpPr>
          <p:nvPr>
            <p:ph type="sldNum" idx="12"/>
          </p:nvPr>
        </p:nvSpPr>
        <p:spPr/>
        <p:txBody>
          <a:bodyPr/>
          <a:lstStyle/>
          <a:p>
            <a:pPr marL="0" marR="0" lvl="0" indent="0" algn="l"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pic>
        <p:nvPicPr>
          <p:cNvPr id="6" name="Picture 5">
            <a:extLst>
              <a:ext uri="{FF2B5EF4-FFF2-40B4-BE49-F238E27FC236}">
                <a16:creationId xmlns:a16="http://schemas.microsoft.com/office/drawing/2014/main" id="{B38A8E89-A3A9-40A9-8255-73EF5DBF6AAA}"/>
              </a:ext>
            </a:extLst>
          </p:cNvPr>
          <p:cNvPicPr>
            <a:picLocks noChangeAspect="1"/>
          </p:cNvPicPr>
          <p:nvPr/>
        </p:nvPicPr>
        <p:blipFill>
          <a:blip r:embed="rId2"/>
          <a:stretch>
            <a:fillRect/>
          </a:stretch>
        </p:blipFill>
        <p:spPr>
          <a:xfrm>
            <a:off x="854575" y="3841092"/>
            <a:ext cx="6132763" cy="1432718"/>
          </a:xfrm>
          <a:prstGeom prst="rect">
            <a:avLst/>
          </a:prstGeom>
        </p:spPr>
      </p:pic>
    </p:spTree>
    <p:extLst>
      <p:ext uri="{BB962C8B-B14F-4D97-AF65-F5344CB8AC3E}">
        <p14:creationId xmlns:p14="http://schemas.microsoft.com/office/powerpoint/2010/main" val="4023174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A9337C-8167-4E48-9E63-424FB4C8CA54}"/>
              </a:ext>
            </a:extLst>
          </p:cNvPr>
          <p:cNvSpPr>
            <a:spLocks noGrp="1"/>
          </p:cNvSpPr>
          <p:nvPr>
            <p:ph type="body" idx="1"/>
          </p:nvPr>
        </p:nvSpPr>
        <p:spPr>
          <a:xfrm>
            <a:off x="227012" y="1417637"/>
            <a:ext cx="8682404" cy="4511809"/>
          </a:xfrm>
        </p:spPr>
        <p:txBody>
          <a:bodyPr/>
          <a:lstStyle/>
          <a:p>
            <a:pPr marL="285750" indent="-285750">
              <a:buFont typeface="Wingdings" panose="05000000000000000000" pitchFamily="2" charset="2"/>
              <a:buChar char="Ø"/>
            </a:pPr>
            <a:r>
              <a:rPr lang="en-US" dirty="0"/>
              <a:t>Principal Component Analysis: Running Logistic Regression on first 18 principal components we have the following analysis:  </a:t>
            </a:r>
          </a:p>
        </p:txBody>
      </p:sp>
      <p:sp>
        <p:nvSpPr>
          <p:cNvPr id="3" name="Title 2">
            <a:extLst>
              <a:ext uri="{FF2B5EF4-FFF2-40B4-BE49-F238E27FC236}">
                <a16:creationId xmlns:a16="http://schemas.microsoft.com/office/drawing/2014/main" id="{3524EECE-1167-449E-84AD-56F1ED57099A}"/>
              </a:ext>
            </a:extLst>
          </p:cNvPr>
          <p:cNvSpPr>
            <a:spLocks noGrp="1"/>
          </p:cNvSpPr>
          <p:nvPr>
            <p:ph type="title"/>
          </p:nvPr>
        </p:nvSpPr>
        <p:spPr/>
        <p:txBody>
          <a:bodyPr/>
          <a:lstStyle/>
          <a:p>
            <a:r>
              <a:rPr lang="en-US" dirty="0"/>
              <a:t>Dimension Reduction</a:t>
            </a:r>
          </a:p>
        </p:txBody>
      </p:sp>
      <p:sp>
        <p:nvSpPr>
          <p:cNvPr id="4" name="Slide Number Placeholder 3">
            <a:extLst>
              <a:ext uri="{FF2B5EF4-FFF2-40B4-BE49-F238E27FC236}">
                <a16:creationId xmlns:a16="http://schemas.microsoft.com/office/drawing/2014/main" id="{ED3F356A-25DD-4A33-9E31-FC31F5FE6E5A}"/>
              </a:ext>
            </a:extLst>
          </p:cNvPr>
          <p:cNvSpPr>
            <a:spLocks noGrp="1"/>
          </p:cNvSpPr>
          <p:nvPr>
            <p:ph type="sldNum" idx="12"/>
          </p:nvPr>
        </p:nvSpPr>
        <p:spPr/>
        <p:txBody>
          <a:bodyPr/>
          <a:lstStyle/>
          <a:p>
            <a:pPr marL="0" marR="0" lvl="0" indent="0" algn="l"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pic>
        <p:nvPicPr>
          <p:cNvPr id="6" name="Picture 5">
            <a:extLst>
              <a:ext uri="{FF2B5EF4-FFF2-40B4-BE49-F238E27FC236}">
                <a16:creationId xmlns:a16="http://schemas.microsoft.com/office/drawing/2014/main" id="{9369D763-74D1-46C4-AB45-3CBB8FD7AFAB}"/>
              </a:ext>
            </a:extLst>
          </p:cNvPr>
          <p:cNvPicPr>
            <a:picLocks noChangeAspect="1"/>
          </p:cNvPicPr>
          <p:nvPr/>
        </p:nvPicPr>
        <p:blipFill>
          <a:blip r:embed="rId2"/>
          <a:stretch>
            <a:fillRect/>
          </a:stretch>
        </p:blipFill>
        <p:spPr>
          <a:xfrm>
            <a:off x="152400" y="2161300"/>
            <a:ext cx="5375970" cy="3429479"/>
          </a:xfrm>
          <a:prstGeom prst="rect">
            <a:avLst/>
          </a:prstGeom>
        </p:spPr>
      </p:pic>
      <p:pic>
        <p:nvPicPr>
          <p:cNvPr id="8" name="Picture 7">
            <a:extLst>
              <a:ext uri="{FF2B5EF4-FFF2-40B4-BE49-F238E27FC236}">
                <a16:creationId xmlns:a16="http://schemas.microsoft.com/office/drawing/2014/main" id="{3AE0D405-8AD0-4B0E-A20E-72A460021472}"/>
              </a:ext>
            </a:extLst>
          </p:cNvPr>
          <p:cNvPicPr>
            <a:picLocks noChangeAspect="1"/>
          </p:cNvPicPr>
          <p:nvPr/>
        </p:nvPicPr>
        <p:blipFill>
          <a:blip r:embed="rId3"/>
          <a:stretch>
            <a:fillRect/>
          </a:stretch>
        </p:blipFill>
        <p:spPr>
          <a:xfrm>
            <a:off x="5591029" y="2161299"/>
            <a:ext cx="3392999" cy="3429479"/>
          </a:xfrm>
          <a:prstGeom prst="rect">
            <a:avLst/>
          </a:prstGeom>
        </p:spPr>
      </p:pic>
    </p:spTree>
    <p:extLst>
      <p:ext uri="{BB962C8B-B14F-4D97-AF65-F5344CB8AC3E}">
        <p14:creationId xmlns:p14="http://schemas.microsoft.com/office/powerpoint/2010/main" val="3242609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823958-0FA0-44FB-9F32-FBA0868F59B5}"/>
              </a:ext>
            </a:extLst>
          </p:cNvPr>
          <p:cNvSpPr>
            <a:spLocks noGrp="1"/>
          </p:cNvSpPr>
          <p:nvPr>
            <p:ph type="body" idx="1"/>
          </p:nvPr>
        </p:nvSpPr>
        <p:spPr/>
        <p:txBody>
          <a:bodyPr/>
          <a:lstStyle/>
          <a:p>
            <a:pPr marL="285750" indent="-285750">
              <a:buFont typeface="Wingdings" panose="05000000000000000000" pitchFamily="2" charset="2"/>
              <a:buChar char="Ø"/>
            </a:pPr>
            <a:r>
              <a:rPr lang="en-US" dirty="0"/>
              <a:t>Factor Analysis: Running Logistic Regression on first 15 factors, we have the following analysis: </a:t>
            </a:r>
          </a:p>
          <a:p>
            <a:endParaRPr lang="en-US" dirty="0"/>
          </a:p>
        </p:txBody>
      </p:sp>
      <p:sp>
        <p:nvSpPr>
          <p:cNvPr id="4" name="Slide Number Placeholder 3">
            <a:extLst>
              <a:ext uri="{FF2B5EF4-FFF2-40B4-BE49-F238E27FC236}">
                <a16:creationId xmlns:a16="http://schemas.microsoft.com/office/drawing/2014/main" id="{3523ECCF-8F4B-4259-9256-9C31E626986F}"/>
              </a:ext>
            </a:extLst>
          </p:cNvPr>
          <p:cNvSpPr>
            <a:spLocks noGrp="1"/>
          </p:cNvSpPr>
          <p:nvPr>
            <p:ph type="sldNum" idx="12"/>
          </p:nvPr>
        </p:nvSpPr>
        <p:spPr/>
        <p:txBody>
          <a:bodyPr/>
          <a:lstStyle/>
          <a:p>
            <a:pPr marL="0" marR="0" lvl="0" indent="0" algn="l"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
        <p:nvSpPr>
          <p:cNvPr id="7" name="Title 2">
            <a:extLst>
              <a:ext uri="{FF2B5EF4-FFF2-40B4-BE49-F238E27FC236}">
                <a16:creationId xmlns:a16="http://schemas.microsoft.com/office/drawing/2014/main" id="{FD3D22C2-7CF9-4BEF-9B86-3DF89A6AB4CB}"/>
              </a:ext>
            </a:extLst>
          </p:cNvPr>
          <p:cNvSpPr txBox="1">
            <a:spLocks/>
          </p:cNvSpPr>
          <p:nvPr/>
        </p:nvSpPr>
        <p:spPr>
          <a:xfrm>
            <a:off x="234584" y="441190"/>
            <a:ext cx="7923693" cy="114300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Century Gothic"/>
              <a:buNone/>
              <a:defRPr sz="3400" b="1" i="0" u="none" strike="noStrike" cap="none">
                <a:solidFill>
                  <a:schemeClr val="dk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Dimension Reduction</a:t>
            </a:r>
            <a:endParaRPr lang="en-US" dirty="0"/>
          </a:p>
        </p:txBody>
      </p:sp>
      <p:pic>
        <p:nvPicPr>
          <p:cNvPr id="9" name="Picture 8">
            <a:extLst>
              <a:ext uri="{FF2B5EF4-FFF2-40B4-BE49-F238E27FC236}">
                <a16:creationId xmlns:a16="http://schemas.microsoft.com/office/drawing/2014/main" id="{30E6B484-4A4F-48E5-AB9A-39E80DB53F0F}"/>
              </a:ext>
            </a:extLst>
          </p:cNvPr>
          <p:cNvPicPr>
            <a:picLocks noChangeAspect="1"/>
          </p:cNvPicPr>
          <p:nvPr/>
        </p:nvPicPr>
        <p:blipFill>
          <a:blip r:embed="rId2"/>
          <a:stretch>
            <a:fillRect/>
          </a:stretch>
        </p:blipFill>
        <p:spPr>
          <a:xfrm>
            <a:off x="227012" y="2431029"/>
            <a:ext cx="4538028" cy="3294867"/>
          </a:xfrm>
          <a:prstGeom prst="rect">
            <a:avLst/>
          </a:prstGeom>
        </p:spPr>
      </p:pic>
      <p:pic>
        <p:nvPicPr>
          <p:cNvPr id="11" name="Picture 10">
            <a:extLst>
              <a:ext uri="{FF2B5EF4-FFF2-40B4-BE49-F238E27FC236}">
                <a16:creationId xmlns:a16="http://schemas.microsoft.com/office/drawing/2014/main" id="{D6F30E61-24EE-442C-9F46-986857C82293}"/>
              </a:ext>
            </a:extLst>
          </p:cNvPr>
          <p:cNvPicPr>
            <a:picLocks noChangeAspect="1"/>
          </p:cNvPicPr>
          <p:nvPr/>
        </p:nvPicPr>
        <p:blipFill>
          <a:blip r:embed="rId3"/>
          <a:stretch>
            <a:fillRect/>
          </a:stretch>
        </p:blipFill>
        <p:spPr>
          <a:xfrm>
            <a:off x="5142540" y="2160460"/>
            <a:ext cx="3566028" cy="3566028"/>
          </a:xfrm>
          <a:prstGeom prst="rect">
            <a:avLst/>
          </a:prstGeom>
        </p:spPr>
      </p:pic>
    </p:spTree>
    <p:extLst>
      <p:ext uri="{BB962C8B-B14F-4D97-AF65-F5344CB8AC3E}">
        <p14:creationId xmlns:p14="http://schemas.microsoft.com/office/powerpoint/2010/main" val="381081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FA8A60-8D7D-40A5-8E51-638A38CD93FD}"/>
              </a:ext>
            </a:extLst>
          </p:cNvPr>
          <p:cNvSpPr>
            <a:spLocks noGrp="1"/>
          </p:cNvSpPr>
          <p:nvPr>
            <p:ph type="body" idx="1"/>
          </p:nvPr>
        </p:nvSpPr>
        <p:spPr>
          <a:xfrm>
            <a:off x="211221" y="1086350"/>
            <a:ext cx="8682404" cy="4511809"/>
          </a:xfrm>
        </p:spPr>
        <p:txBody>
          <a:bodyPr/>
          <a:lstStyle/>
          <a:p>
            <a:r>
              <a:rPr lang="en-US" dirty="0"/>
              <a:t>For the final model we trained the training data using Logistic regression with the stepwise selection process as it gave the maximum AUC of 0.8596 and accuracy of 86%. On the test set, the accuracy was 80%.</a:t>
            </a:r>
          </a:p>
        </p:txBody>
      </p:sp>
      <p:sp>
        <p:nvSpPr>
          <p:cNvPr id="3" name="Title 2">
            <a:extLst>
              <a:ext uri="{FF2B5EF4-FFF2-40B4-BE49-F238E27FC236}">
                <a16:creationId xmlns:a16="http://schemas.microsoft.com/office/drawing/2014/main" id="{C6B31699-E983-4E7B-AE9F-CA5A2BF23AB7}"/>
              </a:ext>
            </a:extLst>
          </p:cNvPr>
          <p:cNvSpPr>
            <a:spLocks noGrp="1"/>
          </p:cNvSpPr>
          <p:nvPr>
            <p:ph type="title"/>
          </p:nvPr>
        </p:nvSpPr>
        <p:spPr/>
        <p:txBody>
          <a:bodyPr/>
          <a:lstStyle/>
          <a:p>
            <a:r>
              <a:rPr lang="en-US" dirty="0"/>
              <a:t>Final Model - Performance</a:t>
            </a:r>
          </a:p>
        </p:txBody>
      </p:sp>
      <p:sp>
        <p:nvSpPr>
          <p:cNvPr id="4" name="Slide Number Placeholder 3">
            <a:extLst>
              <a:ext uri="{FF2B5EF4-FFF2-40B4-BE49-F238E27FC236}">
                <a16:creationId xmlns:a16="http://schemas.microsoft.com/office/drawing/2014/main" id="{9F31DEF7-D1E5-4709-A5B4-6561D7FA7687}"/>
              </a:ext>
            </a:extLst>
          </p:cNvPr>
          <p:cNvSpPr>
            <a:spLocks noGrp="1"/>
          </p:cNvSpPr>
          <p:nvPr>
            <p:ph type="sldNum" idx="12"/>
          </p:nvPr>
        </p:nvSpPr>
        <p:spPr/>
        <p:txBody>
          <a:bodyPr/>
          <a:lstStyle/>
          <a:p>
            <a:pPr marL="0" marR="0" lvl="0" indent="0" algn="l"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pic>
        <p:nvPicPr>
          <p:cNvPr id="6" name="Picture 5">
            <a:extLst>
              <a:ext uri="{FF2B5EF4-FFF2-40B4-BE49-F238E27FC236}">
                <a16:creationId xmlns:a16="http://schemas.microsoft.com/office/drawing/2014/main" id="{4D87F7D9-D679-4D96-B14C-4730485BA88D}"/>
              </a:ext>
            </a:extLst>
          </p:cNvPr>
          <p:cNvPicPr>
            <a:picLocks noChangeAspect="1"/>
          </p:cNvPicPr>
          <p:nvPr/>
        </p:nvPicPr>
        <p:blipFill>
          <a:blip r:embed="rId2"/>
          <a:stretch>
            <a:fillRect/>
          </a:stretch>
        </p:blipFill>
        <p:spPr>
          <a:xfrm>
            <a:off x="2351294" y="2096523"/>
            <a:ext cx="3866625" cy="3866625"/>
          </a:xfrm>
          <a:prstGeom prst="rect">
            <a:avLst/>
          </a:prstGeom>
        </p:spPr>
      </p:pic>
    </p:spTree>
    <p:extLst>
      <p:ext uri="{BB962C8B-B14F-4D97-AF65-F5344CB8AC3E}">
        <p14:creationId xmlns:p14="http://schemas.microsoft.com/office/powerpoint/2010/main" val="5596722"/>
      </p:ext>
    </p:extLst>
  </p:cSld>
  <p:clrMapOvr>
    <a:masterClrMapping/>
  </p:clrMapOvr>
</p:sld>
</file>

<file path=ppt/theme/theme1.xml><?xml version="1.0" encoding="utf-8"?>
<a:theme xmlns:a="http://schemas.openxmlformats.org/drawingml/2006/main" name="Cover Slide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 No Photo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680</TotalTime>
  <Words>284</Words>
  <Application>Microsoft Office PowerPoint</Application>
  <PresentationFormat>On-screen Show (4:3)</PresentationFormat>
  <Paragraphs>58</Paragraphs>
  <Slides>12</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Wingdings</vt:lpstr>
      <vt:lpstr>Calibri</vt:lpstr>
      <vt:lpstr>Century Gothic</vt:lpstr>
      <vt:lpstr>Arial</vt:lpstr>
      <vt:lpstr>Cover Slides</vt:lpstr>
      <vt:lpstr>Content - No Photos</vt:lpstr>
      <vt:lpstr>PowerPoint Presentation</vt:lpstr>
      <vt:lpstr>Project Objective</vt:lpstr>
      <vt:lpstr>Exploratory Data Analysis</vt:lpstr>
      <vt:lpstr>Attrition with Numeric variables</vt:lpstr>
      <vt:lpstr>Attrition with Categorical Variables</vt:lpstr>
      <vt:lpstr>Data Preprocessing</vt:lpstr>
      <vt:lpstr>Dimension Reduction</vt:lpstr>
      <vt:lpstr>PowerPoint Presentation</vt:lpstr>
      <vt:lpstr>Final Model - Performance</vt:lpstr>
      <vt:lpstr>Final Model – Variables selected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Tliztom</dc:creator>
  <cp:lastModifiedBy>shruti tripathi</cp:lastModifiedBy>
  <cp:revision>15</cp:revision>
  <dcterms:modified xsi:type="dcterms:W3CDTF">2019-06-11T02:56:16Z</dcterms:modified>
</cp:coreProperties>
</file>