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5" r:id="rId9"/>
    <p:sldId id="263" r:id="rId10"/>
    <p:sldId id="270" r:id="rId11"/>
    <p:sldId id="267" r:id="rId12"/>
    <p:sldId id="266" r:id="rId13"/>
    <p:sldId id="268" r:id="rId14"/>
    <p:sldId id="264" r:id="rId15"/>
    <p:sldId id="271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10ay.online.tableau.com/#/site/affinitysolutions/workbooks/657553/view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6E1C319-9395-4693-8D73-7767A939F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Collinson Project Dashboard V2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3B41071-BBE3-47C8-A0CA-BAE4900B7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2/20/2020 12:45:20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ashboard 30">
            <a:extLst>
              <a:ext uri="{FF2B5EF4-FFF2-40B4-BE49-F238E27FC236}">
                <a16:creationId xmlns:a16="http://schemas.microsoft.com/office/drawing/2014/main" id="{72D6CA12-C489-4BED-89FC-63BEAF4AA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Maat Index Affinity">
            <a:extLst>
              <a:ext uri="{FF2B5EF4-FFF2-40B4-BE49-F238E27FC236}">
                <a16:creationId xmlns:a16="http://schemas.microsoft.com/office/drawing/2014/main" id="{9ED46AAC-8E40-4093-A007-403805F9E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Microsegments Spend Info Bank X">
            <a:extLst>
              <a:ext uri="{FF2B5EF4-FFF2-40B4-BE49-F238E27FC236}">
                <a16:creationId xmlns:a16="http://schemas.microsoft.com/office/drawing/2014/main" id="{ADD3DF0A-E150-4493-A43A-188C5FC35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Maat Index Bank X">
            <a:extLst>
              <a:ext uri="{FF2B5EF4-FFF2-40B4-BE49-F238E27FC236}">
                <a16:creationId xmlns:a16="http://schemas.microsoft.com/office/drawing/2014/main" id="{5196C77A-FB2E-4857-804D-9D6389966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icrosegments Demographics Bank X">
            <a:extLst>
              <a:ext uri="{FF2B5EF4-FFF2-40B4-BE49-F238E27FC236}">
                <a16:creationId xmlns:a16="http://schemas.microsoft.com/office/drawing/2014/main" id="{14B7F2D9-CE0E-4959-A35C-53BBC97B9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Dashboard 31">
            <a:extLst>
              <a:ext uri="{FF2B5EF4-FFF2-40B4-BE49-F238E27FC236}">
                <a16:creationId xmlns:a16="http://schemas.microsoft.com/office/drawing/2014/main" id="{0449AC0B-20B2-4D98-8C02-0F6F0D38B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" y="196770"/>
            <a:ext cx="12007110" cy="51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29">
            <a:extLst>
              <a:ext uri="{FF2B5EF4-FFF2-40B4-BE49-F238E27FC236}">
                <a16:creationId xmlns:a16="http://schemas.microsoft.com/office/drawing/2014/main" id="{AA46D90A-CAA2-4C58-A042-E508B991E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Dashboard 32">
            <a:extLst>
              <a:ext uri="{FF2B5EF4-FFF2-40B4-BE49-F238E27FC236}">
                <a16:creationId xmlns:a16="http://schemas.microsoft.com/office/drawing/2014/main" id="{E0153C27-5D9E-44D7-84FB-36FC8337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Dashboard 33">
            <a:extLst>
              <a:ext uri="{FF2B5EF4-FFF2-40B4-BE49-F238E27FC236}">
                <a16:creationId xmlns:a16="http://schemas.microsoft.com/office/drawing/2014/main" id="{7A9277DF-A0D0-4381-A845-9E3FE677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urchase Overview Affinity">
            <a:extLst>
              <a:ext uri="{FF2B5EF4-FFF2-40B4-BE49-F238E27FC236}">
                <a16:creationId xmlns:a16="http://schemas.microsoft.com/office/drawing/2014/main" id="{440D4625-11A6-42A6-A8F4-8904235FD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92"/>
            <a:ext cx="12192000" cy="63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emographics Affinity">
            <a:extLst>
              <a:ext uri="{FF2B5EF4-FFF2-40B4-BE49-F238E27FC236}">
                <a16:creationId xmlns:a16="http://schemas.microsoft.com/office/drawing/2014/main" id="{DCD751F0-BDA5-4810-AD39-A164FB52D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tegory Metrics Affinity I">
            <a:extLst>
              <a:ext uri="{FF2B5EF4-FFF2-40B4-BE49-F238E27FC236}">
                <a16:creationId xmlns:a16="http://schemas.microsoft.com/office/drawing/2014/main" id="{D769883F-BF35-4DA2-998E-05118734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urchase Overview Bank X">
            <a:extLst>
              <a:ext uri="{FF2B5EF4-FFF2-40B4-BE49-F238E27FC236}">
                <a16:creationId xmlns:a16="http://schemas.microsoft.com/office/drawing/2014/main" id="{5CF4549C-E721-4EB4-A58D-6CC1A362A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tegory Metrics Bank X I">
            <a:extLst>
              <a:ext uri="{FF2B5EF4-FFF2-40B4-BE49-F238E27FC236}">
                <a16:creationId xmlns:a16="http://schemas.microsoft.com/office/drawing/2014/main" id="{0D9B2B0F-98E4-41BA-B8F8-5A56E0648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mographics Bank X">
            <a:extLst>
              <a:ext uri="{FF2B5EF4-FFF2-40B4-BE49-F238E27FC236}">
                <a16:creationId xmlns:a16="http://schemas.microsoft.com/office/drawing/2014/main" id="{F64FF4DD-4B9A-4242-BD1D-F9C47DCD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icrosegments Spend Info Affinity">
            <a:extLst>
              <a:ext uri="{FF2B5EF4-FFF2-40B4-BE49-F238E27FC236}">
                <a16:creationId xmlns:a16="http://schemas.microsoft.com/office/drawing/2014/main" id="{A8A40A3E-76B2-4307-9DDD-8967D71AC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icrosegments Demographics Affinity">
            <a:extLst>
              <a:ext uri="{FF2B5EF4-FFF2-40B4-BE49-F238E27FC236}">
                <a16:creationId xmlns:a16="http://schemas.microsoft.com/office/drawing/2014/main" id="{45340B1D-2C6D-480C-AF54-90BCDBB8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73"/>
            <a:ext cx="12192000" cy="63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Collinson Project Dashboard V2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Collinson Project Dashboard V2</dc:title>
  <dc:creator>Shruti Tripathi</dc:creator>
  <cp:lastModifiedBy>Shruti Tripathi</cp:lastModifiedBy>
  <cp:revision>1</cp:revision>
  <dcterms:created xsi:type="dcterms:W3CDTF">2020-02-20T20:45:23Z</dcterms:created>
  <dcterms:modified xsi:type="dcterms:W3CDTF">2020-02-20T20:50:55Z</dcterms:modified>
</cp:coreProperties>
</file>