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5" r:id="rId3"/>
    <p:sldId id="29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C16"/>
    <a:srgbClr val="B08611"/>
    <a:srgbClr val="3B9189"/>
    <a:srgbClr val="52CBBE"/>
    <a:srgbClr val="00A0A8"/>
    <a:srgbClr val="5D7373"/>
    <a:srgbClr val="FEC630"/>
    <a:srgbClr val="FF5969"/>
    <a:srgbClr val="B6A577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E58F5-C6B8-7F36-7510-A61DB7FEEA96}" v="107" dt="2023-05-04T21:18:32.756"/>
    <p1510:client id="{9C5E96F8-ADA5-7C49-B342-BED999BBAE07}" v="15" dt="2023-05-03T15:41:33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Shailendra Varade" userId="60f48f84-0d1c-458a-8650-5633df2b61c0" providerId="ADAL" clId="{9C5E96F8-ADA5-7C49-B342-BED999BBAE07}"/>
    <pc:docChg chg="undo custSel modSld">
      <pc:chgData name="ShrutiShailendra Varade" userId="60f48f84-0d1c-458a-8650-5633df2b61c0" providerId="ADAL" clId="{9C5E96F8-ADA5-7C49-B342-BED999BBAE07}" dt="2023-05-04T20:28:21.696" v="279" actId="20577"/>
      <pc:docMkLst>
        <pc:docMk/>
      </pc:docMkLst>
      <pc:sldChg chg="modSp mod">
        <pc:chgData name="ShrutiShailendra Varade" userId="60f48f84-0d1c-458a-8650-5633df2b61c0" providerId="ADAL" clId="{9C5E96F8-ADA5-7C49-B342-BED999BBAE07}" dt="2023-05-04T20:13:48.639" v="141" actId="1035"/>
        <pc:sldMkLst>
          <pc:docMk/>
          <pc:sldMk cId="1716994768" sldId="296"/>
        </pc:sldMkLst>
        <pc:spChg chg="mod">
          <ac:chgData name="ShrutiShailendra Varade" userId="60f48f84-0d1c-458a-8650-5633df2b61c0" providerId="ADAL" clId="{9C5E96F8-ADA5-7C49-B342-BED999BBAE07}" dt="2023-05-04T20:13:32.974" v="139" actId="113"/>
          <ac:spMkLst>
            <pc:docMk/>
            <pc:sldMk cId="1716994768" sldId="296"/>
            <ac:spMk id="4" creationId="{69E9D9C1-B33C-F0CB-249A-12086C265C5C}"/>
          </ac:spMkLst>
        </pc:spChg>
        <pc:spChg chg="mod">
          <ac:chgData name="ShrutiShailendra Varade" userId="60f48f84-0d1c-458a-8650-5633df2b61c0" providerId="ADAL" clId="{9C5E96F8-ADA5-7C49-B342-BED999BBAE07}" dt="2023-05-04T20:13:48.639" v="141" actId="1035"/>
          <ac:spMkLst>
            <pc:docMk/>
            <pc:sldMk cId="1716994768" sldId="296"/>
            <ac:spMk id="30" creationId="{CE9AAB1E-3A13-4745-A574-9EE6806378C9}"/>
          </ac:spMkLst>
        </pc:spChg>
        <pc:grpChg chg="mod">
          <ac:chgData name="ShrutiShailendra Varade" userId="60f48f84-0d1c-458a-8650-5633df2b61c0" providerId="ADAL" clId="{9C5E96F8-ADA5-7C49-B342-BED999BBAE07}" dt="2023-05-04T20:13:45.402" v="140" actId="1038"/>
          <ac:grpSpMkLst>
            <pc:docMk/>
            <pc:sldMk cId="1716994768" sldId="296"/>
            <ac:grpSpMk id="29" creationId="{C0099890-786A-4F87-960D-5DADE5168909}"/>
          </ac:grpSpMkLst>
        </pc:grpChg>
      </pc:sldChg>
      <pc:sldChg chg="addSp modSp mod">
        <pc:chgData name="ShrutiShailendra Varade" userId="60f48f84-0d1c-458a-8650-5633df2b61c0" providerId="ADAL" clId="{9C5E96F8-ADA5-7C49-B342-BED999BBAE07}" dt="2023-05-04T20:28:21.696" v="279" actId="20577"/>
        <pc:sldMkLst>
          <pc:docMk/>
          <pc:sldMk cId="1079325788" sldId="297"/>
        </pc:sldMkLst>
        <pc:spChg chg="mod">
          <ac:chgData name="ShrutiShailendra Varade" userId="60f48f84-0d1c-458a-8650-5633df2b61c0" providerId="ADAL" clId="{9C5E96F8-ADA5-7C49-B342-BED999BBAE07}" dt="2023-05-04T20:28:21.696" v="279" actId="20577"/>
          <ac:spMkLst>
            <pc:docMk/>
            <pc:sldMk cId="1079325788" sldId="297"/>
            <ac:spMk id="2" creationId="{579DCB60-1C2A-1304-8405-51294E9DDBC9}"/>
          </ac:spMkLst>
        </pc:spChg>
        <pc:grpChg chg="add mod">
          <ac:chgData name="ShrutiShailendra Varade" userId="60f48f84-0d1c-458a-8650-5633df2b61c0" providerId="ADAL" clId="{9C5E96F8-ADA5-7C49-B342-BED999BBAE07}" dt="2023-05-04T14:35:32.108" v="91" actId="1076"/>
          <ac:grpSpMkLst>
            <pc:docMk/>
            <pc:sldMk cId="1079325788" sldId="297"/>
            <ac:grpSpMk id="3" creationId="{7B2C1B2C-E9D9-74E5-D33B-9D9853A96024}"/>
          </ac:grpSpMkLst>
        </pc:grpChg>
        <pc:grpChg chg="mod">
          <ac:chgData name="ShrutiShailendra Varade" userId="60f48f84-0d1c-458a-8650-5633df2b61c0" providerId="ADAL" clId="{9C5E96F8-ADA5-7C49-B342-BED999BBAE07}" dt="2023-05-03T15:39:59.869" v="43" actId="1036"/>
          <ac:grpSpMkLst>
            <pc:docMk/>
            <pc:sldMk cId="1079325788" sldId="297"/>
            <ac:grpSpMk id="29" creationId="{C0099890-786A-4F87-960D-5DADE5168909}"/>
          </ac:grpSpMkLst>
        </pc:grpChg>
        <pc:grpChg chg="mod">
          <ac:chgData name="ShrutiShailendra Varade" userId="60f48f84-0d1c-458a-8650-5633df2b61c0" providerId="ADAL" clId="{9C5E96F8-ADA5-7C49-B342-BED999BBAE07}" dt="2023-05-04T14:34:32.590" v="89" actId="1038"/>
          <ac:grpSpMkLst>
            <pc:docMk/>
            <pc:sldMk cId="1079325788" sldId="297"/>
            <ac:grpSpMk id="34" creationId="{0E4F6447-6163-4D6A-A8D2-BD63B6CB3A42}"/>
          </ac:grpSpMkLst>
        </pc:grpChg>
        <pc:picChg chg="add mod">
          <ac:chgData name="ShrutiShailendra Varade" userId="60f48f84-0d1c-458a-8650-5633df2b61c0" providerId="ADAL" clId="{9C5E96F8-ADA5-7C49-B342-BED999BBAE07}" dt="2023-05-03T15:41:33.233" v="60" actId="1076"/>
          <ac:picMkLst>
            <pc:docMk/>
            <pc:sldMk cId="1079325788" sldId="297"/>
            <ac:picMk id="1026" creationId="{A1C89F19-B341-4971-1D19-8C1456D805F2}"/>
          </ac:picMkLst>
        </pc:picChg>
        <pc:picChg chg="add mod">
          <ac:chgData name="ShrutiShailendra Varade" userId="60f48f84-0d1c-458a-8650-5633df2b61c0" providerId="ADAL" clId="{9C5E96F8-ADA5-7C49-B342-BED999BBAE07}" dt="2023-05-03T15:41:27.746" v="59" actId="1076"/>
          <ac:picMkLst>
            <pc:docMk/>
            <pc:sldMk cId="1079325788" sldId="297"/>
            <ac:picMk id="1028" creationId="{6D4374A1-83FF-9CD8-709F-948ABF939486}"/>
          </ac:picMkLst>
        </pc:picChg>
      </pc:sldChg>
      <pc:sldChg chg="modSp mod">
        <pc:chgData name="ShrutiShailendra Varade" userId="60f48f84-0d1c-458a-8650-5633df2b61c0" providerId="ADAL" clId="{9C5E96F8-ADA5-7C49-B342-BED999BBAE07}" dt="2023-05-04T20:09:28.162" v="137" actId="207"/>
        <pc:sldMkLst>
          <pc:docMk/>
          <pc:sldMk cId="35590024" sldId="299"/>
        </pc:sldMkLst>
        <pc:spChg chg="mod">
          <ac:chgData name="ShrutiShailendra Varade" userId="60f48f84-0d1c-458a-8650-5633df2b61c0" providerId="ADAL" clId="{9C5E96F8-ADA5-7C49-B342-BED999BBAE07}" dt="2023-05-04T20:09:28.162" v="137" actId="207"/>
          <ac:spMkLst>
            <pc:docMk/>
            <pc:sldMk cId="35590024" sldId="299"/>
            <ac:spMk id="4" creationId="{C3173658-D2AA-B071-FD2F-C5450592059C}"/>
          </ac:spMkLst>
        </pc:spChg>
        <pc:grpChg chg="mod">
          <ac:chgData name="ShrutiShailendra Varade" userId="60f48f84-0d1c-458a-8650-5633df2b61c0" providerId="ADAL" clId="{9C5E96F8-ADA5-7C49-B342-BED999BBAE07}" dt="2023-05-04T20:09:17.653" v="136" actId="1076"/>
          <ac:grpSpMkLst>
            <pc:docMk/>
            <pc:sldMk cId="35590024" sldId="299"/>
            <ac:grpSpMk id="60" creationId="{48D247CC-A500-4304-A3A6-078A59CA4DF5}"/>
          </ac:grpSpMkLst>
        </pc:grpChg>
      </pc:sldChg>
    </pc:docChg>
  </pc:docChgLst>
  <pc:docChgLst>
    <pc:chgData name="Sesank Domakonda" userId="S::sesank.domakonda001@umb.edu::ceff8b2c-1292-4a9b-85e7-420c0a117603" providerId="AD" clId="Web-{4E5E58F5-C6B8-7F36-7510-A61DB7FEEA96}"/>
    <pc:docChg chg="modSld">
      <pc:chgData name="Sesank Domakonda" userId="S::sesank.domakonda001@umb.edu::ceff8b2c-1292-4a9b-85e7-420c0a117603" providerId="AD" clId="Web-{4E5E58F5-C6B8-7F36-7510-A61DB7FEEA96}" dt="2023-05-04T21:18:32.756" v="60" actId="1076"/>
      <pc:docMkLst>
        <pc:docMk/>
      </pc:docMkLst>
      <pc:sldChg chg="modSp">
        <pc:chgData name="Sesank Domakonda" userId="S::sesank.domakonda001@umb.edu::ceff8b2c-1292-4a9b-85e7-420c0a117603" providerId="AD" clId="Web-{4E5E58F5-C6B8-7F36-7510-A61DB7FEEA96}" dt="2023-05-04T21:08:46.018" v="59" actId="20577"/>
        <pc:sldMkLst>
          <pc:docMk/>
          <pc:sldMk cId="3358798493" sldId="295"/>
        </pc:sldMkLst>
        <pc:spChg chg="mod">
          <ac:chgData name="Sesank Domakonda" userId="S::sesank.domakonda001@umb.edu::ceff8b2c-1292-4a9b-85e7-420c0a117603" providerId="AD" clId="Web-{4E5E58F5-C6B8-7F36-7510-A61DB7FEEA96}" dt="2023-05-04T21:08:38.987" v="58" actId="20577"/>
          <ac:spMkLst>
            <pc:docMk/>
            <pc:sldMk cId="3358798493" sldId="295"/>
            <ac:spMk id="11" creationId="{AF93288C-4DB3-13C0-0CB7-3BCCE2449ABB}"/>
          </ac:spMkLst>
        </pc:spChg>
        <pc:spChg chg="mod">
          <ac:chgData name="Sesank Domakonda" userId="S::sesank.domakonda001@umb.edu::ceff8b2c-1292-4a9b-85e7-420c0a117603" providerId="AD" clId="Web-{4E5E58F5-C6B8-7F36-7510-A61DB7FEEA96}" dt="2023-05-04T21:08:34.065" v="57" actId="20577"/>
          <ac:spMkLst>
            <pc:docMk/>
            <pc:sldMk cId="3358798493" sldId="295"/>
            <ac:spMk id="14" creationId="{029FCC61-0BEB-8E72-54AD-2882C44BDE1E}"/>
          </ac:spMkLst>
        </pc:spChg>
        <pc:spChg chg="mod">
          <ac:chgData name="Sesank Domakonda" userId="S::sesank.domakonda001@umb.edu::ceff8b2c-1292-4a9b-85e7-420c0a117603" providerId="AD" clId="Web-{4E5E58F5-C6B8-7F36-7510-A61DB7FEEA96}" dt="2023-05-04T21:08:46.018" v="59" actId="20577"/>
          <ac:spMkLst>
            <pc:docMk/>
            <pc:sldMk cId="3358798493" sldId="295"/>
            <ac:spMk id="15" creationId="{7FDA12FA-46B7-EF91-93F8-B77149325A06}"/>
          </ac:spMkLst>
        </pc:spChg>
      </pc:sldChg>
      <pc:sldChg chg="modSp">
        <pc:chgData name="Sesank Domakonda" userId="S::sesank.domakonda001@umb.edu::ceff8b2c-1292-4a9b-85e7-420c0a117603" providerId="AD" clId="Web-{4E5E58F5-C6B8-7F36-7510-A61DB7FEEA96}" dt="2023-05-04T21:18:32.756" v="60" actId="1076"/>
        <pc:sldMkLst>
          <pc:docMk/>
          <pc:sldMk cId="1716994768" sldId="296"/>
        </pc:sldMkLst>
        <pc:grpChg chg="mod">
          <ac:chgData name="Sesank Domakonda" userId="S::sesank.domakonda001@umb.edu::ceff8b2c-1292-4a9b-85e7-420c0a117603" providerId="AD" clId="Web-{4E5E58F5-C6B8-7F36-7510-A61DB7FEEA96}" dt="2023-05-04T21:18:32.756" v="60" actId="1076"/>
          <ac:grpSpMkLst>
            <pc:docMk/>
            <pc:sldMk cId="1716994768" sldId="296"/>
            <ac:grpSpMk id="29" creationId="{C0099890-786A-4F87-960D-5DADE516890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554" y="133829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5969"/>
                </a:solidFill>
                <a:latin typeface="Tw Cen MT" panose="020B0602020104020603" pitchFamily="34" charset="0"/>
              </a:rPr>
              <a:t>Java Interoperability Unit Tests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193918" y="5050413"/>
            <a:ext cx="3141015" cy="462715"/>
            <a:chOff x="4671744" y="874396"/>
            <a:chExt cx="1324328" cy="19509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1744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56325" y="874396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805572" y="874396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237843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522424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009215" y="2937068"/>
            <a:ext cx="31970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Submitted by: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6895026" y="3734606"/>
            <a:ext cx="243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Sai Manoj Cheruvu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Shruti Varade</a:t>
            </a:r>
          </a:p>
          <a:p>
            <a:r>
              <a:rPr lang="en-US" sz="2000" err="1">
                <a:solidFill>
                  <a:srgbClr val="5D7373"/>
                </a:solidFill>
                <a:latin typeface="Tw Cen MT" panose="020B0602020104020603" pitchFamily="34" charset="0"/>
              </a:rPr>
              <a:t>Domakonda</a:t>
            </a:r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 </a:t>
            </a:r>
            <a:r>
              <a:rPr lang="en-US" sz="2000" err="1">
                <a:solidFill>
                  <a:srgbClr val="5D7373"/>
                </a:solidFill>
                <a:latin typeface="Tw Cen MT" panose="020B0602020104020603" pitchFamily="34" charset="0"/>
              </a:rPr>
              <a:t>Sesank</a:t>
            </a:r>
            <a:endParaRPr lang="en-US" sz="200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8209393" y="843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203636" y="843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6360741" y="645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7257155" y="12709"/>
            <a:ext cx="9940987" cy="6858000"/>
            <a:chOff x="-7949061" y="66720"/>
            <a:chExt cx="9940987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7949061" y="6672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803495" y="242724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672718" y="322371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Lessons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982" y="3327812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D247CC-A500-4304-A3A6-078A59CA4DF5}"/>
              </a:ext>
            </a:extLst>
          </p:cNvPr>
          <p:cNvGrpSpPr/>
          <p:nvPr/>
        </p:nvGrpSpPr>
        <p:grpSpPr>
          <a:xfrm>
            <a:off x="-7793230" y="11654"/>
            <a:ext cx="9927504" cy="6858000"/>
            <a:chOff x="-9337032" y="-1"/>
            <a:chExt cx="992750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22CD14-2BD0-46B5-B11A-E314D6017AD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95C49A-D5DF-4205-A095-DCE42946781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75634F-9618-48FD-A358-A5863914D8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C1FD20-1E94-4647-8CFA-4BF85BB1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6049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554" y="133829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5969"/>
                </a:solidFill>
                <a:latin typeface="Tw Cen MT" panose="020B0602020104020603" pitchFamily="34" charset="0"/>
              </a:rPr>
              <a:t>Java Interoperability Unit Tests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193918" y="5050413"/>
            <a:ext cx="3141015" cy="462715"/>
            <a:chOff x="4671744" y="874396"/>
            <a:chExt cx="1324328" cy="19509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1744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56325" y="874396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805572" y="874396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237843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522424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009215" y="2937068"/>
            <a:ext cx="31970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Submitted by: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6895026" y="3734606"/>
            <a:ext cx="243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Sai Manoj Cheruvu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Domakonda Sesank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Shruti Varade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11003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556743" y="12188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479496" y="688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138453" y="3048"/>
            <a:ext cx="9940987" cy="6858000"/>
            <a:chOff x="-7949061" y="66720"/>
            <a:chExt cx="9940987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7949061" y="6672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803495" y="242724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672718" y="322371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Lessons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982" y="3327812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D247CC-A500-4304-A3A6-078A59CA4DF5}"/>
              </a:ext>
            </a:extLst>
          </p:cNvPr>
          <p:cNvGrpSpPr/>
          <p:nvPr/>
        </p:nvGrpSpPr>
        <p:grpSpPr>
          <a:xfrm>
            <a:off x="-8455413" y="10363"/>
            <a:ext cx="9927504" cy="6858000"/>
            <a:chOff x="-9337032" y="-1"/>
            <a:chExt cx="992750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22CD14-2BD0-46B5-B11A-E314D6017AD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95C49A-D5DF-4205-A095-DCE42946781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75634F-9618-48FD-A358-A5863914D8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C1FD20-1E94-4647-8CFA-4BF85BB1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9C906C3-0F30-6BBF-408D-EF6AF5E15BE7}"/>
              </a:ext>
            </a:extLst>
          </p:cNvPr>
          <p:cNvSpPr>
            <a:spLocks/>
          </p:cNvSpPr>
          <p:nvPr/>
        </p:nvSpPr>
        <p:spPr>
          <a:xfrm>
            <a:off x="2726934" y="380518"/>
            <a:ext cx="2286000" cy="3017520"/>
          </a:xfrm>
          <a:prstGeom prst="ellipse">
            <a:avLst/>
          </a:prstGeom>
          <a:solidFill>
            <a:srgbClr val="FF5969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698EC7-EBCA-4DFB-BFA0-AFE70D348DFF}"/>
              </a:ext>
            </a:extLst>
          </p:cNvPr>
          <p:cNvSpPr>
            <a:spLocks/>
          </p:cNvSpPr>
          <p:nvPr/>
        </p:nvSpPr>
        <p:spPr>
          <a:xfrm>
            <a:off x="5689960" y="386341"/>
            <a:ext cx="2286000" cy="3017520"/>
          </a:xfrm>
          <a:prstGeom prst="ellipse">
            <a:avLst/>
          </a:prstGeom>
          <a:solidFill>
            <a:srgbClr val="52CBBE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2CBB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EAD531-504E-FDF5-B7AB-D1C458FA88CB}"/>
              </a:ext>
            </a:extLst>
          </p:cNvPr>
          <p:cNvSpPr/>
          <p:nvPr/>
        </p:nvSpPr>
        <p:spPr>
          <a:xfrm>
            <a:off x="8735349" y="380518"/>
            <a:ext cx="2286000" cy="3017520"/>
          </a:xfrm>
          <a:prstGeom prst="ellipse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C630"/>
              </a:solidFill>
            </a:endParaRPr>
          </a:p>
        </p:txBody>
      </p:sp>
      <p:pic>
        <p:nvPicPr>
          <p:cNvPr id="6" name="Picture 5" descr="A picture containing tree, person, person, outdoor&#10;&#10;Description automatically generated">
            <a:extLst>
              <a:ext uri="{FF2B5EF4-FFF2-40B4-BE49-F238E27FC236}">
                <a16:creationId xmlns:a16="http://schemas.microsoft.com/office/drawing/2014/main" id="{87BE9C07-EB04-3F4B-FA0C-C22E2464D9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789" y="471958"/>
            <a:ext cx="2103120" cy="2834640"/>
          </a:xfrm>
          <a:prstGeom prst="ellipse">
            <a:avLst/>
          </a:prstGeom>
        </p:spPr>
      </p:pic>
      <p:pic>
        <p:nvPicPr>
          <p:cNvPr id="8" name="Picture 7" descr="A person standing in front of a tree&#10;&#10;Description automatically generated with medium confidence">
            <a:extLst>
              <a:ext uri="{FF2B5EF4-FFF2-40B4-BE49-F238E27FC236}">
                <a16:creationId xmlns:a16="http://schemas.microsoft.com/office/drawing/2014/main" id="{30C5E7E7-33CA-871F-02F0-55A82002240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74" y="471958"/>
            <a:ext cx="2103120" cy="2834640"/>
          </a:xfrm>
          <a:prstGeom prst="ellipse">
            <a:avLst/>
          </a:prstGeom>
        </p:spPr>
      </p:pic>
      <p:pic>
        <p:nvPicPr>
          <p:cNvPr id="10" name="Picture 9" descr="A picture containing grass, outdoor, tree, person&#10;&#10;Description automatically generated">
            <a:extLst>
              <a:ext uri="{FF2B5EF4-FFF2-40B4-BE49-F238E27FC236}">
                <a16:creationId xmlns:a16="http://schemas.microsoft.com/office/drawing/2014/main" id="{9E776019-06F9-2EDC-C4D0-C31D29C42A7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00" y="471958"/>
            <a:ext cx="2103120" cy="2834640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93288C-4DB3-13C0-0CB7-3BCCE2449ABB}"/>
              </a:ext>
            </a:extLst>
          </p:cNvPr>
          <p:cNvSpPr txBox="1"/>
          <p:nvPr/>
        </p:nvSpPr>
        <p:spPr>
          <a:xfrm>
            <a:off x="3030881" y="3647783"/>
            <a:ext cx="219084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Manoj Cheruvu</a:t>
            </a:r>
            <a:br>
              <a:rPr lang="en-US">
                <a:solidFill>
                  <a:srgbClr val="FF5969"/>
                </a:solidFill>
                <a:latin typeface="Calibri"/>
                <a:ea typeface="Calibri"/>
                <a:cs typeface="Calibri"/>
              </a:rPr>
            </a:br>
            <a:br>
              <a:rPr lang="en-US">
                <a:latin typeface="Calibri"/>
                <a:ea typeface="Calibri"/>
                <a:cs typeface="Calibri"/>
              </a:rPr>
            </a:br>
            <a:r>
              <a:rPr lang="en-US">
                <a:solidFill>
                  <a:srgbClr val="FF5969"/>
                </a:solidFill>
                <a:latin typeface="Calibri"/>
                <a:ea typeface="Calibri"/>
                <a:cs typeface="Calibri"/>
              </a:rPr>
              <a:t>DevOps</a:t>
            </a:r>
            <a:r>
              <a:rPr lang="en-US" sz="1800" b="0" i="0" u="none" strike="noStrike">
                <a:solidFill>
                  <a:srgbClr val="FF5969"/>
                </a:solidFill>
                <a:effectLst/>
                <a:latin typeface="Calibri"/>
                <a:ea typeface="Calibri"/>
                <a:cs typeface="Calibri"/>
              </a:rPr>
              <a:t> Engineer  </a:t>
            </a:r>
            <a:endParaRPr lang="en-US" b="0" i="0" u="none" strike="noStrike">
              <a:effectLst/>
              <a:ea typeface="Calibri"/>
              <a:cs typeface="Calibri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b="0" i="0" u="none" strike="noStrike">
                <a:solidFill>
                  <a:srgbClr val="000000"/>
                </a:solidFill>
                <a:effectLst/>
              </a:rPr>
            </a:br>
            <a:r>
              <a:rPr lang="en-US" sz="1800" b="0" i="0" u="none" strike="noStrike">
                <a:solidFill>
                  <a:srgbClr val="FF5969"/>
                </a:solidFill>
                <a:effectLst/>
                <a:latin typeface="Calibri" panose="020F0502020204030204" pitchFamily="34" charset="0"/>
              </a:rPr>
              <a:t>Cloud (AWS Specialist)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FF5969"/>
                </a:solidFill>
                <a:effectLst/>
                <a:latin typeface="Calibri" panose="020F0502020204030204" pitchFamily="34" charset="0"/>
              </a:rPr>
              <a:t>Backend 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FF5969"/>
                </a:solidFill>
                <a:effectLst/>
                <a:latin typeface="Calibri" panose="020F0502020204030204" pitchFamily="34" charset="0"/>
              </a:rPr>
              <a:t>SDE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FCC61-0BEB-8E72-54AD-2882C44BDE1E}"/>
              </a:ext>
            </a:extLst>
          </p:cNvPr>
          <p:cNvSpPr txBox="1"/>
          <p:nvPr/>
        </p:nvSpPr>
        <p:spPr>
          <a:xfrm>
            <a:off x="5867689" y="3725621"/>
            <a:ext cx="22860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Shruti </a:t>
            </a:r>
            <a:r>
              <a:rPr lang="en-US" b="1" err="1">
                <a:latin typeface="Calibri"/>
                <a:ea typeface="Calibri"/>
                <a:cs typeface="Calibri"/>
              </a:rPr>
              <a:t>Varade</a:t>
            </a:r>
            <a:br>
              <a:rPr lang="en-US">
                <a:solidFill>
                  <a:srgbClr val="52CBBE"/>
                </a:solidFill>
                <a:latin typeface="Calibri"/>
                <a:ea typeface="Calibri"/>
                <a:cs typeface="Calibri"/>
              </a:rPr>
            </a:br>
            <a:br>
              <a:rPr lang="en-US">
                <a:latin typeface="Calibri"/>
                <a:ea typeface="Calibri"/>
                <a:cs typeface="Calibri"/>
              </a:rPr>
            </a:br>
            <a:r>
              <a:rPr lang="en-US" sz="1800" b="0" i="0" u="none" strike="noStrike">
                <a:solidFill>
                  <a:srgbClr val="52CBBE"/>
                </a:solidFill>
                <a:effectLst/>
                <a:latin typeface="Calibri"/>
                <a:ea typeface="Calibri"/>
                <a:cs typeface="Calibri"/>
              </a:rPr>
              <a:t>Software Engineer</a:t>
            </a:r>
            <a:endParaRPr lang="en-US" b="0" i="0" u="none" strike="noStrike">
              <a:solidFill>
                <a:srgbClr val="52CBBE"/>
              </a:solidFill>
              <a:effectLst/>
              <a:latin typeface="Calibri"/>
              <a:ea typeface="Calibri"/>
              <a:cs typeface="Calibri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b="0" i="0" u="none" strike="noStrike">
                <a:solidFill>
                  <a:srgbClr val="52CBBE"/>
                </a:solidFill>
                <a:effectLst/>
              </a:rPr>
            </a:br>
            <a:r>
              <a:rPr lang="en-US" sz="1800" b="0" i="0" u="none" strike="noStrike">
                <a:solidFill>
                  <a:srgbClr val="52CBBE"/>
                </a:solidFill>
                <a:effectLst/>
                <a:latin typeface="Calibri" panose="020F0502020204030204" pitchFamily="34" charset="0"/>
              </a:rPr>
              <a:t>Java - Struts</a:t>
            </a:r>
            <a:endParaRPr lang="en-US" b="0" i="0" u="none" strike="noStrike">
              <a:solidFill>
                <a:srgbClr val="52CBBE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52CBBE"/>
                </a:solidFill>
                <a:effectLst/>
                <a:latin typeface="Calibri" panose="020F0502020204030204" pitchFamily="34" charset="0"/>
              </a:rPr>
              <a:t>Python - Django</a:t>
            </a:r>
            <a:endParaRPr lang="en-US" b="0" i="0" u="none" strike="noStrike">
              <a:solidFill>
                <a:srgbClr val="52CBBE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52CBBE"/>
                </a:solidFill>
                <a:effectLst/>
                <a:latin typeface="Calibri" panose="020F0502020204030204" pitchFamily="34" charset="0"/>
              </a:rPr>
              <a:t>Docker </a:t>
            </a:r>
            <a:endParaRPr lang="en-US" b="0" i="0" u="none" strike="noStrike">
              <a:solidFill>
                <a:srgbClr val="52CBBE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52CBBE"/>
                </a:solidFill>
                <a:effectLst/>
                <a:latin typeface="Calibri" panose="020F0502020204030204" pitchFamily="34" charset="0"/>
              </a:rPr>
              <a:t>Postgres</a:t>
            </a:r>
            <a:endParaRPr lang="en-US" b="0" i="0" u="none" strike="noStrike">
              <a:solidFill>
                <a:srgbClr val="52CBBE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A12FA-46B7-EF91-93F8-B77149325A06}"/>
              </a:ext>
            </a:extLst>
          </p:cNvPr>
          <p:cNvSpPr txBox="1">
            <a:spLocks/>
          </p:cNvSpPr>
          <p:nvPr/>
        </p:nvSpPr>
        <p:spPr>
          <a:xfrm>
            <a:off x="8826789" y="3818434"/>
            <a:ext cx="206008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err="1">
                <a:latin typeface="Calibri"/>
                <a:ea typeface="Calibri"/>
                <a:cs typeface="Calibri"/>
              </a:rPr>
              <a:t>Sesank</a:t>
            </a:r>
            <a:r>
              <a:rPr lang="en-US" b="1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Domakonda</a:t>
            </a:r>
            <a:br>
              <a:rPr lang="en-US">
                <a:solidFill>
                  <a:srgbClr val="FEC630"/>
                </a:solidFill>
                <a:latin typeface="Calibri"/>
                <a:ea typeface="Calibri"/>
                <a:cs typeface="Calibri"/>
              </a:rPr>
            </a:br>
            <a:br>
              <a:rPr lang="en-US">
                <a:latin typeface="Calibri"/>
                <a:ea typeface="Calibri"/>
                <a:cs typeface="Calibri"/>
              </a:rPr>
            </a:br>
            <a:r>
              <a:rPr lang="en-US" sz="1800" b="0" i="0" u="none" strike="noStrike">
                <a:solidFill>
                  <a:srgbClr val="FEC630"/>
                </a:solidFill>
                <a:effectLst/>
                <a:latin typeface="Calibri"/>
                <a:ea typeface="Calibri"/>
                <a:cs typeface="Calibri"/>
              </a:rPr>
              <a:t>Database Manager</a:t>
            </a:r>
            <a:endParaRPr lang="en-US" b="0" i="0" u="none" strike="noStrike">
              <a:solidFill>
                <a:srgbClr val="FEC630"/>
              </a:solidFill>
              <a:effectLst/>
              <a:latin typeface="Calibri"/>
              <a:ea typeface="Calibri"/>
              <a:cs typeface="Calibri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b="0" i="0" u="none" strike="noStrike">
                <a:solidFill>
                  <a:srgbClr val="FEC630"/>
                </a:solidFill>
                <a:effectLst/>
              </a:rPr>
            </a:br>
            <a:r>
              <a:rPr lang="en-US" sz="1800" b="0" i="0" u="none" strike="noStrike">
                <a:solidFill>
                  <a:srgbClr val="FEC630"/>
                </a:solidFill>
                <a:effectLst/>
                <a:latin typeface="Calibri" panose="020F0502020204030204" pitchFamily="34" charset="0"/>
              </a:rPr>
              <a:t>MySQL</a:t>
            </a:r>
            <a:endParaRPr lang="en-US" b="0" i="0" u="none" strike="noStrike">
              <a:solidFill>
                <a:srgbClr val="FEC63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FEC630"/>
                </a:solidFill>
                <a:effectLst/>
                <a:latin typeface="Calibri" panose="020F0502020204030204" pitchFamily="34" charset="0"/>
              </a:rPr>
              <a:t>Oracle</a:t>
            </a:r>
            <a:endParaRPr lang="en-US" b="0" i="0" u="none" strike="noStrike">
              <a:solidFill>
                <a:srgbClr val="FEC63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8798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554" y="133829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5969"/>
                </a:solidFill>
                <a:latin typeface="Tw Cen MT" panose="020B0602020104020603" pitchFamily="34" charset="0"/>
              </a:rPr>
              <a:t>Java Interoperability Unit Tests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193918" y="5050413"/>
            <a:ext cx="3141015" cy="462715"/>
            <a:chOff x="4671744" y="874396"/>
            <a:chExt cx="1324328" cy="19509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1744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56325" y="874396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805572" y="874396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237843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522424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009215" y="2937068"/>
            <a:ext cx="31970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Submitted by: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6895026" y="3734606"/>
            <a:ext cx="243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Sai Manoj Cheruvu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Domakonda Sesank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Shruti Varade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1458" y="688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907715" y="44474"/>
            <a:ext cx="9961092" cy="6858000"/>
            <a:chOff x="491575" y="-1051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-1051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479496" y="688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138453" y="3048"/>
            <a:ext cx="9940987" cy="6858000"/>
            <a:chOff x="-7949061" y="66720"/>
            <a:chExt cx="9940987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7949061" y="6672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803495" y="242724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672718" y="322371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Lessons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982" y="3327812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D247CC-A500-4304-A3A6-078A59CA4DF5}"/>
              </a:ext>
            </a:extLst>
          </p:cNvPr>
          <p:cNvGrpSpPr/>
          <p:nvPr/>
        </p:nvGrpSpPr>
        <p:grpSpPr>
          <a:xfrm>
            <a:off x="-8455413" y="10363"/>
            <a:ext cx="9927504" cy="6858000"/>
            <a:chOff x="-9337032" y="-1"/>
            <a:chExt cx="992750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22CD14-2BD0-46B5-B11A-E314D6017AD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95C49A-D5DF-4205-A095-DCE42946781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75634F-9618-48FD-A358-A5863914D8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C1FD20-1E94-4647-8CFA-4BF85BB1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E9D9C1-B33C-F0CB-249A-12086C265C5C}"/>
              </a:ext>
            </a:extLst>
          </p:cNvPr>
          <p:cNvSpPr txBox="1"/>
          <p:nvPr/>
        </p:nvSpPr>
        <p:spPr>
          <a:xfrm>
            <a:off x="2313649" y="422875"/>
            <a:ext cx="83762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none" strike="noStrike">
                <a:solidFill>
                  <a:srgbClr val="3B9189"/>
                </a:solidFill>
                <a:effectLst/>
                <a:latin typeface="Söhne"/>
              </a:rPr>
              <a:t>Problem Statement for the project</a:t>
            </a:r>
          </a:p>
          <a:p>
            <a:pPr algn="ctr"/>
            <a:endParaRPr lang="en-US" sz="2800" b="0" i="0" u="none" strike="noStrike">
              <a:solidFill>
                <a:srgbClr val="3B9189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3B9189"/>
                </a:solidFill>
                <a:effectLst/>
                <a:latin typeface="Söhne"/>
              </a:rPr>
              <a:t>The objective of this project is </a:t>
            </a:r>
            <a:r>
              <a:rPr lang="en-US" sz="2200" b="1" i="0" u="none" strike="noStrike">
                <a:solidFill>
                  <a:srgbClr val="3B9189"/>
                </a:solidFill>
                <a:effectLst/>
                <a:latin typeface="Söhne"/>
              </a:rPr>
              <a:t>to ensure consistency in the key-value pairs</a:t>
            </a:r>
            <a:r>
              <a:rPr lang="en-US" sz="2200" b="0" i="0" u="none" strike="noStrike">
                <a:solidFill>
                  <a:srgbClr val="3B9189"/>
                </a:solidFill>
                <a:effectLst/>
                <a:latin typeface="Söhne"/>
              </a:rPr>
              <a:t> passed between two clients, where the front end of the platform is built using Dart and the back end is built using Java.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solidFill>
                  <a:srgbClr val="3B9189"/>
                </a:solidFill>
                <a:effectLst/>
                <a:latin typeface="Söhne"/>
              </a:rPr>
              <a:t>The @Directory acts as a storage for the key-value pairs, and it is necessary </a:t>
            </a:r>
            <a:r>
              <a:rPr lang="en-US" sz="2200" b="1" i="0" u="none" strike="noStrike">
                <a:solidFill>
                  <a:srgbClr val="3B9189"/>
                </a:solidFill>
                <a:effectLst/>
                <a:latin typeface="Söhne"/>
              </a:rPr>
              <a:t>to confirm that the same key-value pairs</a:t>
            </a:r>
            <a:r>
              <a:rPr lang="en-US" sz="2200" b="0" i="0" u="none" strike="noStrike">
                <a:solidFill>
                  <a:srgbClr val="3B9189"/>
                </a:solidFill>
                <a:effectLst/>
                <a:latin typeface="Söhne"/>
              </a:rPr>
              <a:t> are being retrieved consistently in both the Java and Dart clients. </a:t>
            </a:r>
            <a:endParaRPr lang="en-US" sz="2200">
              <a:solidFill>
                <a:srgbClr val="3B9189"/>
              </a:solidFill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454B3CD-E23C-8DEA-7002-F53D720DD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61" y="3094140"/>
            <a:ext cx="3753700" cy="375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DE329B-D8C8-798A-B55E-A19A1D7E02D1}"/>
              </a:ext>
            </a:extLst>
          </p:cNvPr>
          <p:cNvSpPr txBox="1"/>
          <p:nvPr/>
        </p:nvSpPr>
        <p:spPr>
          <a:xfrm>
            <a:off x="7028827" y="4352324"/>
            <a:ext cx="155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Dart 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00EA0-C5D4-DD07-4C52-86140BFB0332}"/>
              </a:ext>
            </a:extLst>
          </p:cNvPr>
          <p:cNvSpPr txBox="1"/>
          <p:nvPr/>
        </p:nvSpPr>
        <p:spPr>
          <a:xfrm>
            <a:off x="3687154" y="4860502"/>
            <a:ext cx="155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@Directory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B96D9-2004-508D-9428-2D83B7E3E454}"/>
              </a:ext>
            </a:extLst>
          </p:cNvPr>
          <p:cNvSpPr txBox="1"/>
          <p:nvPr/>
        </p:nvSpPr>
        <p:spPr>
          <a:xfrm>
            <a:off x="7037155" y="5183321"/>
            <a:ext cx="155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 Client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EFFFC7-6386-A8C1-1396-C0742127A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541" y="2968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4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554" y="133829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5969"/>
                </a:solidFill>
                <a:latin typeface="Tw Cen MT" panose="020B0602020104020603" pitchFamily="34" charset="0"/>
              </a:rPr>
              <a:t>Java Interoperability Unit Tests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193918" y="5050413"/>
            <a:ext cx="3141015" cy="462715"/>
            <a:chOff x="4671744" y="874396"/>
            <a:chExt cx="1324328" cy="19509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1744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56325" y="874396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805572" y="874396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237843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522424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009215" y="2937068"/>
            <a:ext cx="31970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Submitted by: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6895026" y="3734606"/>
            <a:ext cx="243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Sai Manoj Cheruvu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Domakonda Sesank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Shruti Varade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1458" y="688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885775" y="1016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849563" y="16344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138453" y="3048"/>
            <a:ext cx="9940987" cy="6858000"/>
            <a:chOff x="-7949061" y="66720"/>
            <a:chExt cx="9940987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7949061" y="6672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803495" y="242724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672718" y="322371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Lessons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982" y="3327812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D247CC-A500-4304-A3A6-078A59CA4DF5}"/>
              </a:ext>
            </a:extLst>
          </p:cNvPr>
          <p:cNvGrpSpPr/>
          <p:nvPr/>
        </p:nvGrpSpPr>
        <p:grpSpPr>
          <a:xfrm>
            <a:off x="-8455413" y="10363"/>
            <a:ext cx="9927504" cy="6858000"/>
            <a:chOff x="-9337032" y="-1"/>
            <a:chExt cx="992750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22CD14-2BD0-46B5-B11A-E314D6017AD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95C49A-D5DF-4205-A095-DCE42946781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75634F-9618-48FD-A358-A5863914D8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C1FD20-1E94-4647-8CFA-4BF85BB1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2C1B2C-E9D9-74E5-D33B-9D9853A96024}"/>
              </a:ext>
            </a:extLst>
          </p:cNvPr>
          <p:cNvGrpSpPr/>
          <p:nvPr/>
        </p:nvGrpSpPr>
        <p:grpSpPr>
          <a:xfrm>
            <a:off x="2348508" y="-19719"/>
            <a:ext cx="8189838" cy="4575870"/>
            <a:chOff x="2278094" y="823565"/>
            <a:chExt cx="8189838" cy="45758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9DCB60-1C2A-1304-8405-51294E9DDBC9}"/>
                </a:ext>
              </a:extLst>
            </p:cNvPr>
            <p:cNvSpPr txBox="1"/>
            <p:nvPr/>
          </p:nvSpPr>
          <p:spPr>
            <a:xfrm>
              <a:off x="2278094" y="1121341"/>
              <a:ext cx="8189838" cy="427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>
                  <a:solidFill>
                    <a:srgbClr val="5D7373"/>
                  </a:solidFill>
                </a:rPr>
                <a:t>Solution for the project:</a:t>
              </a:r>
            </a:p>
            <a:p>
              <a:endParaRPr lang="en-US" sz="2400">
                <a:solidFill>
                  <a:srgbClr val="5D7373"/>
                </a:solidFill>
              </a:endParaRPr>
            </a:p>
            <a:p>
              <a:pPr marL="342900" indent="-342900">
                <a:buBlip>
                  <a:blip r:embed="rId3"/>
                </a:buBlip>
              </a:pPr>
              <a:r>
                <a:rPr lang="en-US" sz="2400">
                  <a:solidFill>
                    <a:srgbClr val="5D7373"/>
                  </a:solidFill>
                </a:rPr>
                <a:t>Conducted testing on all methods related to the </a:t>
              </a:r>
              <a:r>
                <a:rPr lang="en-US" sz="2400" b="1">
                  <a:solidFill>
                    <a:srgbClr val="5D7373"/>
                  </a:solidFill>
                </a:rPr>
                <a:t>creation</a:t>
              </a:r>
              <a:r>
                <a:rPr lang="en-US" sz="2400">
                  <a:solidFill>
                    <a:srgbClr val="5D7373"/>
                  </a:solidFill>
                </a:rPr>
                <a:t> of public, private and shared keys.</a:t>
              </a:r>
            </a:p>
            <a:p>
              <a:pPr marL="342900" indent="-342900">
                <a:buBlip>
                  <a:blip r:embed="rId3"/>
                </a:buBlip>
              </a:pPr>
              <a:r>
                <a:rPr lang="en-US" sz="2400">
                  <a:solidFill>
                    <a:srgbClr val="5D7373"/>
                  </a:solidFill>
                </a:rPr>
                <a:t>Tested methods responsible for </a:t>
              </a:r>
              <a:r>
                <a:rPr lang="en-US" sz="2400" b="1">
                  <a:solidFill>
                    <a:srgbClr val="5D7373"/>
                  </a:solidFill>
                </a:rPr>
                <a:t>modifying </a:t>
              </a:r>
              <a:r>
                <a:rPr lang="en-US" sz="2400">
                  <a:solidFill>
                    <a:srgbClr val="5D7373"/>
                  </a:solidFill>
                </a:rPr>
                <a:t>the values and </a:t>
              </a:r>
              <a:r>
                <a:rPr lang="en-US" sz="2400" b="1">
                  <a:solidFill>
                    <a:srgbClr val="5D7373"/>
                  </a:solidFill>
                </a:rPr>
                <a:t>retrieving</a:t>
              </a:r>
              <a:r>
                <a:rPr lang="en-US" sz="2400">
                  <a:solidFill>
                    <a:srgbClr val="5D7373"/>
                  </a:solidFill>
                </a:rPr>
                <a:t> data on the @Directory.</a:t>
              </a:r>
            </a:p>
            <a:p>
              <a:pPr marL="342900" indent="-342900">
                <a:buBlip>
                  <a:blip r:embed="rId3"/>
                </a:buBlip>
              </a:pPr>
              <a:r>
                <a:rPr lang="en-US" sz="2400">
                  <a:solidFill>
                    <a:srgbClr val="5D7373"/>
                  </a:solidFill>
                </a:rPr>
                <a:t>Executed test cases for </a:t>
              </a:r>
              <a:r>
                <a:rPr lang="en-US" sz="2400" b="1">
                  <a:solidFill>
                    <a:srgbClr val="5D7373"/>
                  </a:solidFill>
                </a:rPr>
                <a:t>putting </a:t>
              </a:r>
              <a:r>
                <a:rPr lang="en-US" sz="2400">
                  <a:solidFill>
                    <a:srgbClr val="5D7373"/>
                  </a:solidFill>
                </a:rPr>
                <a:t>and</a:t>
              </a:r>
              <a:r>
                <a:rPr lang="en-US" sz="2400" b="1">
                  <a:solidFill>
                    <a:srgbClr val="5D7373"/>
                  </a:solidFill>
                </a:rPr>
                <a:t> deleting</a:t>
              </a:r>
              <a:r>
                <a:rPr lang="en-US" sz="2400">
                  <a:solidFill>
                    <a:srgbClr val="5D7373"/>
                  </a:solidFill>
                </a:rPr>
                <a:t> keys from the @Directory.</a:t>
              </a:r>
            </a:p>
            <a:p>
              <a:pPr marL="342900" indent="-342900">
                <a:buBlip>
                  <a:blip r:embed="rId3"/>
                </a:buBlip>
              </a:pPr>
              <a:r>
                <a:rPr lang="en-US" sz="2400">
                  <a:solidFill>
                    <a:srgbClr val="5D7373"/>
                  </a:solidFill>
                </a:rPr>
                <a:t>Conducted </a:t>
              </a:r>
              <a:r>
                <a:rPr lang="en-US" sz="2400" b="1">
                  <a:solidFill>
                    <a:srgbClr val="5D7373"/>
                  </a:solidFill>
                </a:rPr>
                <a:t>interoperability</a:t>
              </a:r>
              <a:r>
                <a:rPr lang="en-US" sz="2400">
                  <a:solidFill>
                    <a:srgbClr val="5D7373"/>
                  </a:solidFill>
                </a:rPr>
                <a:t> </a:t>
              </a:r>
              <a:r>
                <a:rPr lang="en-US" sz="2400" b="1">
                  <a:solidFill>
                    <a:srgbClr val="5D7373"/>
                  </a:solidFill>
                </a:rPr>
                <a:t>testing</a:t>
              </a:r>
              <a:r>
                <a:rPr lang="en-US" sz="2400">
                  <a:solidFill>
                    <a:srgbClr val="5D7373"/>
                  </a:solidFill>
                </a:rPr>
                <a:t> between Dart and Java.</a:t>
              </a:r>
            </a:p>
            <a:p>
              <a:pPr marL="342900" indent="-342900">
                <a:buBlip>
                  <a:blip r:embed="rId3"/>
                </a:buBlip>
              </a:pPr>
              <a:r>
                <a:rPr lang="en-US" sz="2400">
                  <a:solidFill>
                    <a:srgbClr val="5D7373"/>
                  </a:solidFill>
                </a:rPr>
                <a:t>The above testing has been completed successfully. Proceeding towards the demonstration.</a:t>
              </a:r>
            </a:p>
          </p:txBody>
        </p:sp>
        <p:pic>
          <p:nvPicPr>
            <p:cNvPr id="6" name="Picture 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7C611132-81D3-DD8D-4AD9-FCF2C5C0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905" y="823565"/>
              <a:ext cx="1270000" cy="12700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C89F19-B341-4971-1D19-8C1456D80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98"/>
          <a:stretch/>
        </p:blipFill>
        <p:spPr bwMode="auto">
          <a:xfrm>
            <a:off x="2546106" y="4640011"/>
            <a:ext cx="3971959" cy="19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D4374A1-83FF-9CD8-709F-948ABF939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7"/>
          <a:stretch/>
        </p:blipFill>
        <p:spPr bwMode="auto">
          <a:xfrm>
            <a:off x="6621716" y="4640011"/>
            <a:ext cx="4382840" cy="9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25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554" y="133829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5969"/>
                </a:solidFill>
                <a:latin typeface="Tw Cen MT" panose="020B0602020104020603" pitchFamily="34" charset="0"/>
              </a:rPr>
              <a:t>Java Interoperability Unit Tests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193918" y="5050413"/>
            <a:ext cx="3141015" cy="462715"/>
            <a:chOff x="4671744" y="874396"/>
            <a:chExt cx="1324328" cy="19509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1744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56325" y="874396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805572" y="874396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237843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522424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009215" y="2937068"/>
            <a:ext cx="31970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Submitted by: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6895026" y="3734606"/>
            <a:ext cx="243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Sai Manoj Cheruvu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Domakonda Sesank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Shruti Varade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1458" y="688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897205" y="7823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917972" y="3279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1170981" y="17245"/>
            <a:ext cx="9940987" cy="6858000"/>
            <a:chOff x="-7949061" y="66720"/>
            <a:chExt cx="9940987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7949061" y="6672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803495" y="242724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672718" y="322371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Lessons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982" y="3327812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D247CC-A500-4304-A3A6-078A59CA4DF5}"/>
              </a:ext>
            </a:extLst>
          </p:cNvPr>
          <p:cNvGrpSpPr/>
          <p:nvPr/>
        </p:nvGrpSpPr>
        <p:grpSpPr>
          <a:xfrm>
            <a:off x="-8455413" y="10363"/>
            <a:ext cx="9927504" cy="6858000"/>
            <a:chOff x="-9337032" y="-1"/>
            <a:chExt cx="992750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22CD14-2BD0-46B5-B11A-E314D6017AD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95C49A-D5DF-4205-A095-DCE42946781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75634F-9618-48FD-A358-A5863914D8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C1FD20-1E94-4647-8CFA-4BF85BB1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F4A99A-0E2B-36EC-A734-B6B5E5E662CD}"/>
              </a:ext>
            </a:extLst>
          </p:cNvPr>
          <p:cNvSpPr txBox="1"/>
          <p:nvPr/>
        </p:nvSpPr>
        <p:spPr>
          <a:xfrm>
            <a:off x="2024793" y="1159404"/>
            <a:ext cx="8013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A0A8"/>
                </a:solidFill>
              </a:rPr>
              <a:t>Lessons learned from the project:</a:t>
            </a:r>
          </a:p>
          <a:p>
            <a:endParaRPr lang="en-US" sz="2000">
              <a:solidFill>
                <a:srgbClr val="00A0A8"/>
              </a:solidFill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400">
                <a:solidFill>
                  <a:srgbClr val="00A0A8"/>
                </a:solidFill>
              </a:rPr>
              <a:t>Developed skills in working with servers.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400">
                <a:solidFill>
                  <a:srgbClr val="00A0A8"/>
                </a:solidFill>
              </a:rPr>
              <a:t>Learned to comprehend and analyze the existing code base and use it to write new code.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400">
                <a:solidFill>
                  <a:srgbClr val="00A0A8"/>
                </a:solidFill>
              </a:rPr>
              <a:t>Gained a better understanding of the intended functionality and how to test it for correctness.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400">
                <a:solidFill>
                  <a:srgbClr val="00A0A8"/>
                </a:solidFill>
              </a:rPr>
              <a:t>Improved understanding of the interplay between front-end and back-end coding.</a:t>
            </a:r>
          </a:p>
          <a:p>
            <a:pPr marL="285750" indent="-285750">
              <a:buBlip>
                <a:blip r:embed="rId3"/>
              </a:buBlip>
            </a:pPr>
            <a:r>
              <a:rPr lang="en-US" sz="2400">
                <a:solidFill>
                  <a:srgbClr val="00A0A8"/>
                </a:solidFill>
              </a:rPr>
              <a:t>Developed skills in testing and ensuring the consistency of the intended functionality.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AC134C-509D-CF0A-C97A-70CA3264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85" y="896341"/>
            <a:ext cx="1029445" cy="10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3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306554" y="1338291"/>
            <a:ext cx="7278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5969"/>
                </a:solidFill>
                <a:latin typeface="Tw Cen MT" panose="020B0602020104020603" pitchFamily="34" charset="0"/>
              </a:rPr>
              <a:t>Java Interoperability Unit Tests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193918" y="5050413"/>
            <a:ext cx="3141015" cy="462715"/>
            <a:chOff x="4671744" y="874396"/>
            <a:chExt cx="1324328" cy="19509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1744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56325" y="874396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805572" y="874396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237843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5522424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5009215" y="2937068"/>
            <a:ext cx="31970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>
                <a:solidFill>
                  <a:srgbClr val="52CBBE"/>
                </a:solidFill>
                <a:latin typeface="Tw Cen MT" panose="020B0602020104020603" pitchFamily="34" charset="0"/>
              </a:rPr>
              <a:t>Submitted by: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6895026" y="3734606"/>
            <a:ext cx="2434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Sai Manoj Cheruvu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Domakonda Sesank</a:t>
            </a:r>
          </a:p>
          <a:p>
            <a:r>
              <a:rPr lang="en-US" sz="2000">
                <a:solidFill>
                  <a:srgbClr val="5D7373"/>
                </a:solidFill>
                <a:latin typeface="Tw Cen MT" panose="020B0602020104020603" pitchFamily="34" charset="0"/>
              </a:rPr>
              <a:t>Shruti Varade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301458" y="688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897205" y="7823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917972" y="3279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Solution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1211584" y="17245"/>
            <a:ext cx="9940987" cy="6858000"/>
            <a:chOff x="-7949061" y="66720"/>
            <a:chExt cx="9940987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7949061" y="66720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803495" y="238660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672718" y="322371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Lessons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0982" y="3327812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D247CC-A500-4304-A3A6-078A59CA4DF5}"/>
              </a:ext>
            </a:extLst>
          </p:cNvPr>
          <p:cNvGrpSpPr/>
          <p:nvPr/>
        </p:nvGrpSpPr>
        <p:grpSpPr>
          <a:xfrm>
            <a:off x="738465" y="17245"/>
            <a:ext cx="9927504" cy="6858000"/>
            <a:chOff x="-9337032" y="-1"/>
            <a:chExt cx="992750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C22CD14-2BD0-46B5-B11A-E314D6017AD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95C49A-D5DF-4205-A095-DCE42946781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75634F-9618-48FD-A358-A5863914D8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4C1FD20-1E94-4647-8CFA-4BF85BB1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A36DF27-8081-AE53-F258-F599F6E5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61" y="2791263"/>
            <a:ext cx="1270000" cy="127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73658-D2AA-B071-FD2F-C5450592059C}"/>
              </a:ext>
            </a:extLst>
          </p:cNvPr>
          <p:cNvSpPr txBox="1"/>
          <p:nvPr/>
        </p:nvSpPr>
        <p:spPr>
          <a:xfrm>
            <a:off x="3760114" y="2887654"/>
            <a:ext cx="5347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E0AC16"/>
                </a:solidFill>
              </a:rPr>
              <a:t>Thank you…!</a:t>
            </a:r>
          </a:p>
          <a:p>
            <a:pPr algn="ctr"/>
            <a:r>
              <a:rPr lang="en-US" sz="3200">
                <a:solidFill>
                  <a:srgbClr val="E0AC16"/>
                </a:solidFill>
              </a:rPr>
              <a:t>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35590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revision>1</cp:revision>
  <dcterms:created xsi:type="dcterms:W3CDTF">2017-01-05T13:17:27Z</dcterms:created>
  <dcterms:modified xsi:type="dcterms:W3CDTF">2023-05-04T21:18:33Z</dcterms:modified>
</cp:coreProperties>
</file>