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70" r:id="rId7"/>
    <p:sldId id="262" r:id="rId8"/>
    <p:sldId id="271" r:id="rId9"/>
    <p:sldId id="272" r:id="rId10"/>
    <p:sldId id="274" r:id="rId11"/>
    <p:sldId id="273" r:id="rId12"/>
    <p:sldId id="269" r:id="rId13"/>
    <p:sldId id="266"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15" autoAdjust="0"/>
    <p:restoredTop sz="94660"/>
  </p:normalViewPr>
  <p:slideViewPr>
    <p:cSldViewPr snapToGrid="0">
      <p:cViewPr varScale="1">
        <p:scale>
          <a:sx n="72" d="100"/>
          <a:sy n="72" d="100"/>
        </p:scale>
        <p:origin x="33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CE291F-BE9C-4405-848E-BB634ACC6F1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253520F-44B0-4E9D-B48C-18F0BAC47EEE}">
      <dgm:prSet custT="1"/>
      <dgm:spPr/>
      <dgm:t>
        <a:bodyPr/>
        <a:lstStyle/>
        <a:p>
          <a:r>
            <a:rPr lang="en-US" sz="2000" dirty="0">
              <a:latin typeface="+mj-lt"/>
            </a:rPr>
            <a:t>Abstract</a:t>
          </a:r>
        </a:p>
      </dgm:t>
    </dgm:pt>
    <dgm:pt modelId="{06145F31-6814-4DCB-87A2-0ACF998BDF5A}" type="parTrans" cxnId="{CACEA7BE-4D76-4596-B619-224165A19F67}">
      <dgm:prSet/>
      <dgm:spPr/>
      <dgm:t>
        <a:bodyPr/>
        <a:lstStyle/>
        <a:p>
          <a:endParaRPr lang="en-US"/>
        </a:p>
      </dgm:t>
    </dgm:pt>
    <dgm:pt modelId="{6AC15894-05F6-459C-A4BB-6F28E6290547}" type="sibTrans" cxnId="{CACEA7BE-4D76-4596-B619-224165A19F67}">
      <dgm:prSet/>
      <dgm:spPr/>
      <dgm:t>
        <a:bodyPr/>
        <a:lstStyle/>
        <a:p>
          <a:endParaRPr lang="en-US"/>
        </a:p>
      </dgm:t>
    </dgm:pt>
    <dgm:pt modelId="{954FFDE8-CDB3-4713-80A7-71471192E90B}">
      <dgm:prSet custT="1"/>
      <dgm:spPr/>
      <dgm:t>
        <a:bodyPr/>
        <a:lstStyle/>
        <a:p>
          <a:r>
            <a:rPr lang="en-US" sz="2000" dirty="0">
              <a:latin typeface="+mj-lt"/>
            </a:rPr>
            <a:t>Methodology</a:t>
          </a:r>
        </a:p>
      </dgm:t>
    </dgm:pt>
    <dgm:pt modelId="{6983BC71-C560-4243-AF70-29C39EE11831}" type="parTrans" cxnId="{3C6FAC21-1B64-4F0D-8FA5-029749E8BC6B}">
      <dgm:prSet/>
      <dgm:spPr/>
      <dgm:t>
        <a:bodyPr/>
        <a:lstStyle/>
        <a:p>
          <a:endParaRPr lang="en-US"/>
        </a:p>
      </dgm:t>
    </dgm:pt>
    <dgm:pt modelId="{5879BE6F-B3D2-406B-B04C-EE427DF8229F}" type="sibTrans" cxnId="{3C6FAC21-1B64-4F0D-8FA5-029749E8BC6B}">
      <dgm:prSet/>
      <dgm:spPr/>
      <dgm:t>
        <a:bodyPr/>
        <a:lstStyle/>
        <a:p>
          <a:endParaRPr lang="en-US"/>
        </a:p>
      </dgm:t>
    </dgm:pt>
    <dgm:pt modelId="{ECCB514A-0FC8-43B0-98E7-E31ABCF643EF}">
      <dgm:prSet custT="1"/>
      <dgm:spPr/>
      <dgm:t>
        <a:bodyPr/>
        <a:lstStyle/>
        <a:p>
          <a:r>
            <a:rPr lang="en-US" sz="2000" dirty="0">
              <a:latin typeface="+mj-lt"/>
            </a:rPr>
            <a:t>Conclusion </a:t>
          </a:r>
        </a:p>
      </dgm:t>
    </dgm:pt>
    <dgm:pt modelId="{8C15E433-9A81-4D6B-BBD0-12493EA604A5}" type="parTrans" cxnId="{80CB355D-1708-4D56-B32D-8589AAE93227}">
      <dgm:prSet/>
      <dgm:spPr/>
      <dgm:t>
        <a:bodyPr/>
        <a:lstStyle/>
        <a:p>
          <a:endParaRPr lang="en-US"/>
        </a:p>
      </dgm:t>
    </dgm:pt>
    <dgm:pt modelId="{A5C0466D-2492-44B1-A11C-AC81B81F7A1B}" type="sibTrans" cxnId="{80CB355D-1708-4D56-B32D-8589AAE93227}">
      <dgm:prSet/>
      <dgm:spPr/>
      <dgm:t>
        <a:bodyPr/>
        <a:lstStyle/>
        <a:p>
          <a:endParaRPr lang="en-US"/>
        </a:p>
      </dgm:t>
    </dgm:pt>
    <dgm:pt modelId="{52B737F3-D4B1-49BD-A8B8-6D2FA1154812}">
      <dgm:prSet custT="1"/>
      <dgm:spPr/>
      <dgm:t>
        <a:bodyPr/>
        <a:lstStyle/>
        <a:p>
          <a:r>
            <a:rPr lang="en-US" sz="2000" dirty="0">
              <a:latin typeface="+mj-lt"/>
            </a:rPr>
            <a:t>Reference </a:t>
          </a:r>
        </a:p>
      </dgm:t>
    </dgm:pt>
    <dgm:pt modelId="{89D9AD9B-138E-4048-B4FF-0ABB7C50ACCD}" type="parTrans" cxnId="{C60C401B-C353-4828-A602-258E8144533A}">
      <dgm:prSet/>
      <dgm:spPr/>
      <dgm:t>
        <a:bodyPr/>
        <a:lstStyle/>
        <a:p>
          <a:endParaRPr lang="en-US"/>
        </a:p>
      </dgm:t>
    </dgm:pt>
    <dgm:pt modelId="{8D3949F2-3B31-4FBD-822E-B1DD41DA9D25}" type="sibTrans" cxnId="{C60C401B-C353-4828-A602-258E8144533A}">
      <dgm:prSet/>
      <dgm:spPr/>
      <dgm:t>
        <a:bodyPr/>
        <a:lstStyle/>
        <a:p>
          <a:endParaRPr lang="en-US"/>
        </a:p>
      </dgm:t>
    </dgm:pt>
    <dgm:pt modelId="{DC0589B6-C962-4100-BF6E-0AF2EB960371}">
      <dgm:prSet custT="1"/>
      <dgm:spPr/>
      <dgm:t>
        <a:bodyPr/>
        <a:lstStyle/>
        <a:p>
          <a:r>
            <a:rPr lang="en-US" sz="2000" dirty="0">
              <a:latin typeface="+mj-lt"/>
            </a:rPr>
            <a:t>Problem Statement</a:t>
          </a:r>
        </a:p>
      </dgm:t>
    </dgm:pt>
    <dgm:pt modelId="{EC4B64D1-4F9C-4431-BE7C-F86D5A0181EE}" type="sibTrans" cxnId="{1787206F-2F94-41B3-B9E6-50AB54AB01FB}">
      <dgm:prSet/>
      <dgm:spPr/>
      <dgm:t>
        <a:bodyPr/>
        <a:lstStyle/>
        <a:p>
          <a:endParaRPr lang="en-US"/>
        </a:p>
      </dgm:t>
    </dgm:pt>
    <dgm:pt modelId="{7F99BBE0-0D06-449D-B9E8-1E80CF78D665}" type="parTrans" cxnId="{1787206F-2F94-41B3-B9E6-50AB54AB01FB}">
      <dgm:prSet/>
      <dgm:spPr/>
      <dgm:t>
        <a:bodyPr/>
        <a:lstStyle/>
        <a:p>
          <a:endParaRPr lang="en-US"/>
        </a:p>
      </dgm:t>
    </dgm:pt>
    <dgm:pt modelId="{85C1FE83-1FBF-4B61-B5F0-980026C78C9A}">
      <dgm:prSet custT="1"/>
      <dgm:spPr/>
      <dgm:t>
        <a:bodyPr/>
        <a:lstStyle/>
        <a:p>
          <a:r>
            <a:rPr lang="en-US" sz="2000">
              <a:latin typeface="+mj-lt"/>
            </a:rPr>
            <a:t>Introduction</a:t>
          </a:r>
        </a:p>
      </dgm:t>
    </dgm:pt>
    <dgm:pt modelId="{46621F15-160E-41A2-AD3C-D69B60E70426}" type="sibTrans" cxnId="{373D69D0-6844-4ACB-8A96-E6DA23D95453}">
      <dgm:prSet/>
      <dgm:spPr/>
      <dgm:t>
        <a:bodyPr/>
        <a:lstStyle/>
        <a:p>
          <a:endParaRPr lang="en-US"/>
        </a:p>
      </dgm:t>
    </dgm:pt>
    <dgm:pt modelId="{4E0E33BB-7379-49B7-B488-C4C44E4BABE7}" type="parTrans" cxnId="{373D69D0-6844-4ACB-8A96-E6DA23D95453}">
      <dgm:prSet/>
      <dgm:spPr/>
      <dgm:t>
        <a:bodyPr/>
        <a:lstStyle/>
        <a:p>
          <a:endParaRPr lang="en-US"/>
        </a:p>
      </dgm:t>
    </dgm:pt>
    <dgm:pt modelId="{23228AEA-3E1F-4AE2-828C-39BAEDE45CF4}">
      <dgm:prSet custT="1"/>
      <dgm:spPr/>
      <dgm:t>
        <a:bodyPr/>
        <a:lstStyle/>
        <a:p>
          <a:r>
            <a:rPr lang="en-US" sz="2000">
              <a:latin typeface="+mj-lt"/>
            </a:rPr>
            <a:t>Literature Survey</a:t>
          </a:r>
          <a:endParaRPr lang="en-US" sz="2000" dirty="0">
            <a:latin typeface="+mj-lt"/>
          </a:endParaRPr>
        </a:p>
      </dgm:t>
    </dgm:pt>
    <dgm:pt modelId="{06B8506C-D830-4479-8749-04191800F250}" type="sibTrans" cxnId="{092B5FCD-B07A-4894-887B-D6D3F4F449FD}">
      <dgm:prSet/>
      <dgm:spPr/>
      <dgm:t>
        <a:bodyPr/>
        <a:lstStyle/>
        <a:p>
          <a:endParaRPr lang="en-US"/>
        </a:p>
      </dgm:t>
    </dgm:pt>
    <dgm:pt modelId="{7AE77C59-CD2C-4344-A30A-1EC0E0686B4F}" type="parTrans" cxnId="{092B5FCD-B07A-4894-887B-D6D3F4F449FD}">
      <dgm:prSet/>
      <dgm:spPr/>
      <dgm:t>
        <a:bodyPr/>
        <a:lstStyle/>
        <a:p>
          <a:endParaRPr lang="en-US"/>
        </a:p>
      </dgm:t>
    </dgm:pt>
    <dgm:pt modelId="{AEB962C0-6460-4BBD-BA93-651B4234BCC4}" type="pres">
      <dgm:prSet presAssocID="{17CE291F-BE9C-4405-848E-BB634ACC6F19}" presName="root" presStyleCnt="0">
        <dgm:presLayoutVars>
          <dgm:dir/>
          <dgm:resizeHandles val="exact"/>
        </dgm:presLayoutVars>
      </dgm:prSet>
      <dgm:spPr/>
    </dgm:pt>
    <dgm:pt modelId="{313D3CED-5FA9-403C-A0BA-C0CFB340D7D2}" type="pres">
      <dgm:prSet presAssocID="{17CE291F-BE9C-4405-848E-BB634ACC6F19}" presName="container" presStyleCnt="0">
        <dgm:presLayoutVars>
          <dgm:dir/>
          <dgm:resizeHandles val="exact"/>
        </dgm:presLayoutVars>
      </dgm:prSet>
      <dgm:spPr/>
    </dgm:pt>
    <dgm:pt modelId="{7EBDDE56-AD93-4C20-BB95-B1C912FE8B44}" type="pres">
      <dgm:prSet presAssocID="{A253520F-44B0-4E9D-B48C-18F0BAC47EEE}" presName="compNode" presStyleCnt="0"/>
      <dgm:spPr/>
    </dgm:pt>
    <dgm:pt modelId="{01188832-7EEB-4013-8895-738F25023383}" type="pres">
      <dgm:prSet presAssocID="{A253520F-44B0-4E9D-B48C-18F0BAC47EEE}" presName="iconBgRect" presStyleLbl="bgShp" presStyleIdx="0" presStyleCnt="7" custLinFactNeighborX="-9207" custLinFactNeighborY="-10039"/>
      <dgm:spPr>
        <a:noFill/>
        <a:ln>
          <a:noFill/>
        </a:ln>
      </dgm:spPr>
    </dgm:pt>
    <dgm:pt modelId="{A9A3E285-D1ED-4FC1-A8A9-C6CEDFAC84FB}" type="pres">
      <dgm:prSet presAssocID="{A253520F-44B0-4E9D-B48C-18F0BAC47EEE}" presName="iconRect" presStyleLbl="node1" presStyleIdx="0" presStyleCnt="7" custLinFactNeighborX="-17826" custLinFactNeighborY="-1527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95510F5-DC04-4527-86AC-0ED6D0D1F5D6}" type="pres">
      <dgm:prSet presAssocID="{A253520F-44B0-4E9D-B48C-18F0BAC47EEE}" presName="spaceRect" presStyleCnt="0"/>
      <dgm:spPr/>
    </dgm:pt>
    <dgm:pt modelId="{C0461A35-FC83-4583-A73D-AA33C10023E0}" type="pres">
      <dgm:prSet presAssocID="{A253520F-44B0-4E9D-B48C-18F0BAC47EEE}" presName="textRect" presStyleLbl="revTx" presStyleIdx="0" presStyleCnt="7" custLinFactNeighborX="-6287">
        <dgm:presLayoutVars>
          <dgm:chMax val="1"/>
          <dgm:chPref val="1"/>
        </dgm:presLayoutVars>
      </dgm:prSet>
      <dgm:spPr/>
    </dgm:pt>
    <dgm:pt modelId="{88CF3DB0-C089-4D7F-92BF-0AA28E59B09E}" type="pres">
      <dgm:prSet presAssocID="{6AC15894-05F6-459C-A4BB-6F28E6290547}" presName="sibTrans" presStyleLbl="sibTrans2D1" presStyleIdx="0" presStyleCnt="0"/>
      <dgm:spPr/>
    </dgm:pt>
    <dgm:pt modelId="{0F71B582-C90A-499D-834C-F1E078815E13}" type="pres">
      <dgm:prSet presAssocID="{85C1FE83-1FBF-4B61-B5F0-980026C78C9A}" presName="compNode" presStyleCnt="0"/>
      <dgm:spPr/>
    </dgm:pt>
    <dgm:pt modelId="{02722FB5-6F3F-491C-B284-0D8EB8826DE7}" type="pres">
      <dgm:prSet presAssocID="{85C1FE83-1FBF-4B61-B5F0-980026C78C9A}" presName="iconBgRect" presStyleLbl="bgShp" presStyleIdx="1" presStyleCnt="7"/>
      <dgm:spPr>
        <a:ln>
          <a:noFill/>
        </a:ln>
      </dgm:spPr>
    </dgm:pt>
    <dgm:pt modelId="{8BEFA599-12CC-4A80-8F3F-9A558F278921}" type="pres">
      <dgm:prSet presAssocID="{85C1FE83-1FBF-4B61-B5F0-980026C78C9A}" presName="iconRect" presStyleLbl="node1" presStyleIdx="1" presStyleCnt="7" custLinFactX="-33869" custLinFactNeighborX="-100000" custLinFactNeighborY="-318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acher"/>
        </a:ext>
      </dgm:extLst>
    </dgm:pt>
    <dgm:pt modelId="{53A95F91-3992-49E0-8BFF-A389F7F0DA6F}" type="pres">
      <dgm:prSet presAssocID="{85C1FE83-1FBF-4B61-B5F0-980026C78C9A}" presName="spaceRect" presStyleCnt="0"/>
      <dgm:spPr/>
    </dgm:pt>
    <dgm:pt modelId="{529EE2FF-E664-4AEC-A01A-B83E6C3EB877}" type="pres">
      <dgm:prSet presAssocID="{85C1FE83-1FBF-4B61-B5F0-980026C78C9A}" presName="textRect" presStyleLbl="revTx" presStyleIdx="1" presStyleCnt="7" custLinFactNeighborX="-32940" custLinFactNeighborY="-1849">
        <dgm:presLayoutVars>
          <dgm:chMax val="1"/>
          <dgm:chPref val="1"/>
        </dgm:presLayoutVars>
      </dgm:prSet>
      <dgm:spPr/>
    </dgm:pt>
    <dgm:pt modelId="{4CD0EED4-1313-4D9E-A134-2CB5FF6709EC}" type="pres">
      <dgm:prSet presAssocID="{46621F15-160E-41A2-AD3C-D69B60E70426}" presName="sibTrans" presStyleLbl="sibTrans2D1" presStyleIdx="0" presStyleCnt="0"/>
      <dgm:spPr/>
    </dgm:pt>
    <dgm:pt modelId="{B989A768-94B9-401C-939F-E99D81D22067}" type="pres">
      <dgm:prSet presAssocID="{23228AEA-3E1F-4AE2-828C-39BAEDE45CF4}" presName="compNode" presStyleCnt="0"/>
      <dgm:spPr/>
    </dgm:pt>
    <dgm:pt modelId="{F3DCAFF6-6A23-42BA-A245-4AE6B9BE1C77}" type="pres">
      <dgm:prSet presAssocID="{23228AEA-3E1F-4AE2-828C-39BAEDE45CF4}" presName="iconBgRect" presStyleLbl="bgShp" presStyleIdx="2" presStyleCnt="7"/>
      <dgm:spPr>
        <a:noFill/>
        <a:ln>
          <a:noFill/>
        </a:ln>
      </dgm:spPr>
    </dgm:pt>
    <dgm:pt modelId="{1FB6C30F-C102-4426-B4DA-9F3E02792439}" type="pres">
      <dgm:prSet presAssocID="{23228AEA-3E1F-4AE2-828C-39BAEDE45CF4}" presName="iconRect" presStyleLbl="node1" presStyleIdx="2" presStyleCnt="7" custLinFactX="-80083" custLinFactNeighborX="-100000" custLinFactNeighborY="1912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EC6B5F0E-4BD1-4D72-A967-5E7B0A5AE258}" type="pres">
      <dgm:prSet presAssocID="{23228AEA-3E1F-4AE2-828C-39BAEDE45CF4}" presName="spaceRect" presStyleCnt="0"/>
      <dgm:spPr/>
    </dgm:pt>
    <dgm:pt modelId="{2F8792F7-4694-4C05-B0D9-77BECCA25FD6}" type="pres">
      <dgm:prSet presAssocID="{23228AEA-3E1F-4AE2-828C-39BAEDE45CF4}" presName="textRect" presStyleLbl="revTx" presStyleIdx="2" presStyleCnt="7" custLinFactNeighborX="-51370" custLinFactNeighborY="9243">
        <dgm:presLayoutVars>
          <dgm:chMax val="1"/>
          <dgm:chPref val="1"/>
        </dgm:presLayoutVars>
      </dgm:prSet>
      <dgm:spPr/>
    </dgm:pt>
    <dgm:pt modelId="{7A62CA08-DF48-4154-9F28-19A20E7843F6}" type="pres">
      <dgm:prSet presAssocID="{06B8506C-D830-4479-8749-04191800F250}" presName="sibTrans" presStyleLbl="sibTrans2D1" presStyleIdx="0" presStyleCnt="0"/>
      <dgm:spPr/>
    </dgm:pt>
    <dgm:pt modelId="{292924CB-6A80-435B-A896-7ACE17F00DD3}" type="pres">
      <dgm:prSet presAssocID="{DC0589B6-C962-4100-BF6E-0AF2EB960371}" presName="compNode" presStyleCnt="0"/>
      <dgm:spPr/>
    </dgm:pt>
    <dgm:pt modelId="{61601C58-E38A-41BE-A7DE-56791AEA050A}" type="pres">
      <dgm:prSet presAssocID="{DC0589B6-C962-4100-BF6E-0AF2EB960371}" presName="iconBgRect" presStyleLbl="bgShp" presStyleIdx="3" presStyleCnt="7"/>
      <dgm:spPr>
        <a:noFill/>
        <a:ln>
          <a:noFill/>
        </a:ln>
      </dgm:spPr>
    </dgm:pt>
    <dgm:pt modelId="{8CFAEC7A-D1A6-4E20-9461-F3ED9F7047BC}" type="pres">
      <dgm:prSet presAssocID="{DC0589B6-C962-4100-BF6E-0AF2EB960371}" presName="iconRect" presStyleLbl="node1" presStyleIdx="3" presStyleCnt="7" custLinFactY="-5409" custLinFactNeighborX="-19164"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p"/>
        </a:ext>
      </dgm:extLst>
    </dgm:pt>
    <dgm:pt modelId="{0656EB3D-8CD0-4059-8C0B-F7115CA5B744}" type="pres">
      <dgm:prSet presAssocID="{DC0589B6-C962-4100-BF6E-0AF2EB960371}" presName="spaceRect" presStyleCnt="0"/>
      <dgm:spPr/>
    </dgm:pt>
    <dgm:pt modelId="{8AF18CEB-5534-44FB-B977-759C4A488186}" type="pres">
      <dgm:prSet presAssocID="{DC0589B6-C962-4100-BF6E-0AF2EB960371}" presName="textRect" presStyleLbl="revTx" presStyleIdx="3" presStyleCnt="7" custLinFactNeighborX="-5501" custLinFactNeighborY="-61137">
        <dgm:presLayoutVars>
          <dgm:chMax val="1"/>
          <dgm:chPref val="1"/>
        </dgm:presLayoutVars>
      </dgm:prSet>
      <dgm:spPr/>
    </dgm:pt>
    <dgm:pt modelId="{BABEC9EE-CFBA-46E6-9DFB-D309C36BEC8A}" type="pres">
      <dgm:prSet presAssocID="{EC4B64D1-4F9C-4431-BE7C-F86D5A0181EE}" presName="sibTrans" presStyleLbl="sibTrans2D1" presStyleIdx="0" presStyleCnt="0"/>
      <dgm:spPr/>
    </dgm:pt>
    <dgm:pt modelId="{52A3936D-DFA2-486E-A6CC-C259B718633D}" type="pres">
      <dgm:prSet presAssocID="{954FFDE8-CDB3-4713-80A7-71471192E90B}" presName="compNode" presStyleCnt="0"/>
      <dgm:spPr/>
    </dgm:pt>
    <dgm:pt modelId="{1F117814-8A24-4171-9609-F0A2579E7365}" type="pres">
      <dgm:prSet presAssocID="{954FFDE8-CDB3-4713-80A7-71471192E90B}" presName="iconBgRect" presStyleLbl="bgShp" presStyleIdx="4" presStyleCnt="7"/>
      <dgm:spPr>
        <a:noFill/>
        <a:ln>
          <a:noFill/>
        </a:ln>
      </dgm:spPr>
    </dgm:pt>
    <dgm:pt modelId="{7CE2ED6B-1139-4088-9F73-F683C32A14FA}" type="pres">
      <dgm:prSet presAssocID="{954FFDE8-CDB3-4713-80A7-71471192E90B}" presName="iconRect" presStyleLbl="node1" presStyleIdx="4" presStyleCnt="7" custLinFactX="-33869" custLinFactY="-8378" custLinFactNeighborX="-100000" custLinFactNeighborY="-1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FCC604AF-53A3-4E01-B519-B8854286A172}" type="pres">
      <dgm:prSet presAssocID="{954FFDE8-CDB3-4713-80A7-71471192E90B}" presName="spaceRect" presStyleCnt="0"/>
      <dgm:spPr/>
    </dgm:pt>
    <dgm:pt modelId="{C2B58C9C-BA9F-473E-A430-714A888B1400}" type="pres">
      <dgm:prSet presAssocID="{954FFDE8-CDB3-4713-80A7-71471192E90B}" presName="textRect" presStyleLbl="revTx" presStyleIdx="4" presStyleCnt="7" custLinFactNeighborX="-32940" custLinFactNeighborY="-62860">
        <dgm:presLayoutVars>
          <dgm:chMax val="1"/>
          <dgm:chPref val="1"/>
        </dgm:presLayoutVars>
      </dgm:prSet>
      <dgm:spPr/>
    </dgm:pt>
    <dgm:pt modelId="{CAE5481A-0A19-4E57-840E-A49D4E922E7E}" type="pres">
      <dgm:prSet presAssocID="{5879BE6F-B3D2-406B-B04C-EE427DF8229F}" presName="sibTrans" presStyleLbl="sibTrans2D1" presStyleIdx="0" presStyleCnt="0"/>
      <dgm:spPr/>
    </dgm:pt>
    <dgm:pt modelId="{0F33A785-F082-405E-9425-C1754FFC571B}" type="pres">
      <dgm:prSet presAssocID="{ECCB514A-0FC8-43B0-98E7-E31ABCF643EF}" presName="compNode" presStyleCnt="0"/>
      <dgm:spPr/>
    </dgm:pt>
    <dgm:pt modelId="{C6938BC6-80EA-4AEB-8F50-A2CF455096CC}" type="pres">
      <dgm:prSet presAssocID="{ECCB514A-0FC8-43B0-98E7-E31ABCF643EF}" presName="iconBgRect" presStyleLbl="bgShp" presStyleIdx="5" presStyleCnt="7"/>
      <dgm:spPr>
        <a:noFill/>
        <a:ln>
          <a:noFill/>
        </a:ln>
      </dgm:spPr>
    </dgm:pt>
    <dgm:pt modelId="{45BA9F84-1182-421A-B292-21D2EC85EFA4}" type="pres">
      <dgm:prSet presAssocID="{ECCB514A-0FC8-43B0-98E7-E31ABCF643EF}" presName="iconRect" presStyleLbl="node1" presStyleIdx="5" presStyleCnt="7" custLinFactX="-80083" custLinFactNeighborX="-100000" custLinFactNeighborY="-8606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02D7806D-1AEF-4FCC-9856-2437CBD87E84}" type="pres">
      <dgm:prSet presAssocID="{ECCB514A-0FC8-43B0-98E7-E31ABCF643EF}" presName="spaceRect" presStyleCnt="0"/>
      <dgm:spPr/>
    </dgm:pt>
    <dgm:pt modelId="{83B658A0-2621-444D-B631-4E799A73C2D9}" type="pres">
      <dgm:prSet presAssocID="{ECCB514A-0FC8-43B0-98E7-E31ABCF643EF}" presName="textRect" presStyleLbl="revTx" presStyleIdx="5" presStyleCnt="7" custLinFactNeighborX="-50585" custLinFactNeighborY="-61011">
        <dgm:presLayoutVars>
          <dgm:chMax val="1"/>
          <dgm:chPref val="1"/>
        </dgm:presLayoutVars>
      </dgm:prSet>
      <dgm:spPr/>
    </dgm:pt>
    <dgm:pt modelId="{57EEA478-55BE-46F1-A17D-7929D1B77169}" type="pres">
      <dgm:prSet presAssocID="{A5C0466D-2492-44B1-A11C-AC81B81F7A1B}" presName="sibTrans" presStyleLbl="sibTrans2D1" presStyleIdx="0" presStyleCnt="0"/>
      <dgm:spPr/>
    </dgm:pt>
    <dgm:pt modelId="{E9F4317B-E55F-46CB-9FE5-1C0D33B029E6}" type="pres">
      <dgm:prSet presAssocID="{52B737F3-D4B1-49BD-A8B8-6D2FA1154812}" presName="compNode" presStyleCnt="0"/>
      <dgm:spPr/>
    </dgm:pt>
    <dgm:pt modelId="{6D6751D1-C644-4BCE-B88B-1BB01DEAE2C1}" type="pres">
      <dgm:prSet presAssocID="{52B737F3-D4B1-49BD-A8B8-6D2FA1154812}" presName="iconBgRect" presStyleLbl="bgShp" presStyleIdx="6" presStyleCnt="7"/>
      <dgm:spPr>
        <a:ln>
          <a:noFill/>
        </a:ln>
      </dgm:spPr>
    </dgm:pt>
    <dgm:pt modelId="{F23D1CC1-C16B-4ED4-AFDE-265908C9DA30}" type="pres">
      <dgm:prSet presAssocID="{52B737F3-D4B1-49BD-A8B8-6D2FA1154812}" presName="iconRect" presStyleLbl="node1" presStyleIdx="6" presStyleCnt="7" custLinFactX="241849" custLinFactY="-100000" custLinFactNeighborX="300000" custLinFactNeighborY="-116740"/>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Newspaper"/>
        </a:ext>
      </dgm:extLst>
    </dgm:pt>
    <dgm:pt modelId="{3EF68AA7-F310-41BB-BCC8-579CC541D94D}" type="pres">
      <dgm:prSet presAssocID="{52B737F3-D4B1-49BD-A8B8-6D2FA1154812}" presName="spaceRect" presStyleCnt="0"/>
      <dgm:spPr/>
    </dgm:pt>
    <dgm:pt modelId="{807BFC47-5B4C-4397-A5B7-4EDE4D722956}" type="pres">
      <dgm:prSet presAssocID="{52B737F3-D4B1-49BD-A8B8-6D2FA1154812}" presName="textRect" presStyleLbl="revTx" presStyleIdx="6" presStyleCnt="7" custLinFactX="35685" custLinFactY="-25710" custLinFactNeighborX="100000" custLinFactNeighborY="-100000">
        <dgm:presLayoutVars>
          <dgm:chMax val="1"/>
          <dgm:chPref val="1"/>
        </dgm:presLayoutVars>
      </dgm:prSet>
      <dgm:spPr/>
    </dgm:pt>
  </dgm:ptLst>
  <dgm:cxnLst>
    <dgm:cxn modelId="{99316A15-DCC7-4D52-A718-D16214AC2DC8}" type="presOf" srcId="{06B8506C-D830-4479-8749-04191800F250}" destId="{7A62CA08-DF48-4154-9F28-19A20E7843F6}" srcOrd="0" destOrd="0" presId="urn:microsoft.com/office/officeart/2018/2/layout/IconCircleList"/>
    <dgm:cxn modelId="{7D21A517-760E-4B68-82C8-E5E8E96BA6CC}" type="presOf" srcId="{23228AEA-3E1F-4AE2-828C-39BAEDE45CF4}" destId="{2F8792F7-4694-4C05-B0D9-77BECCA25FD6}" srcOrd="0" destOrd="0" presId="urn:microsoft.com/office/officeart/2018/2/layout/IconCircleList"/>
    <dgm:cxn modelId="{C60C401B-C353-4828-A602-258E8144533A}" srcId="{17CE291F-BE9C-4405-848E-BB634ACC6F19}" destId="{52B737F3-D4B1-49BD-A8B8-6D2FA1154812}" srcOrd="6" destOrd="0" parTransId="{89D9AD9B-138E-4048-B4FF-0ABB7C50ACCD}" sibTransId="{8D3949F2-3B31-4FBD-822E-B1DD41DA9D25}"/>
    <dgm:cxn modelId="{3C6FAC21-1B64-4F0D-8FA5-029749E8BC6B}" srcId="{17CE291F-BE9C-4405-848E-BB634ACC6F19}" destId="{954FFDE8-CDB3-4713-80A7-71471192E90B}" srcOrd="4" destOrd="0" parTransId="{6983BC71-C560-4243-AF70-29C39EE11831}" sibTransId="{5879BE6F-B3D2-406B-B04C-EE427DF8229F}"/>
    <dgm:cxn modelId="{60974333-CB2B-4992-AD1C-7F2D02B50545}" type="presOf" srcId="{6AC15894-05F6-459C-A4BB-6F28E6290547}" destId="{88CF3DB0-C089-4D7F-92BF-0AA28E59B09E}" srcOrd="0" destOrd="0" presId="urn:microsoft.com/office/officeart/2018/2/layout/IconCircleList"/>
    <dgm:cxn modelId="{0C306A33-5EC9-4401-812A-C9C010B710B9}" type="presOf" srcId="{A253520F-44B0-4E9D-B48C-18F0BAC47EEE}" destId="{C0461A35-FC83-4583-A73D-AA33C10023E0}" srcOrd="0" destOrd="0" presId="urn:microsoft.com/office/officeart/2018/2/layout/IconCircleList"/>
    <dgm:cxn modelId="{80CB355D-1708-4D56-B32D-8589AAE93227}" srcId="{17CE291F-BE9C-4405-848E-BB634ACC6F19}" destId="{ECCB514A-0FC8-43B0-98E7-E31ABCF643EF}" srcOrd="5" destOrd="0" parTransId="{8C15E433-9A81-4D6B-BBD0-12493EA604A5}" sibTransId="{A5C0466D-2492-44B1-A11C-AC81B81F7A1B}"/>
    <dgm:cxn modelId="{6830334D-0C80-48D7-8BE7-F3992FC9BB31}" type="presOf" srcId="{5879BE6F-B3D2-406B-B04C-EE427DF8229F}" destId="{CAE5481A-0A19-4E57-840E-A49D4E922E7E}" srcOrd="0" destOrd="0" presId="urn:microsoft.com/office/officeart/2018/2/layout/IconCircleList"/>
    <dgm:cxn modelId="{1787206F-2F94-41B3-B9E6-50AB54AB01FB}" srcId="{17CE291F-BE9C-4405-848E-BB634ACC6F19}" destId="{DC0589B6-C962-4100-BF6E-0AF2EB960371}" srcOrd="3" destOrd="0" parTransId="{7F99BBE0-0D06-449D-B9E8-1E80CF78D665}" sibTransId="{EC4B64D1-4F9C-4431-BE7C-F86D5A0181EE}"/>
    <dgm:cxn modelId="{ED99EC71-4F84-49A3-AE78-B7510ECA78B9}" type="presOf" srcId="{A5C0466D-2492-44B1-A11C-AC81B81F7A1B}" destId="{57EEA478-55BE-46F1-A17D-7929D1B77169}" srcOrd="0" destOrd="0" presId="urn:microsoft.com/office/officeart/2018/2/layout/IconCircleList"/>
    <dgm:cxn modelId="{F2970557-56E0-4D3D-92AC-224B6CC7E00D}" type="presOf" srcId="{ECCB514A-0FC8-43B0-98E7-E31ABCF643EF}" destId="{83B658A0-2621-444D-B631-4E799A73C2D9}" srcOrd="0" destOrd="0" presId="urn:microsoft.com/office/officeart/2018/2/layout/IconCircleList"/>
    <dgm:cxn modelId="{BC8A5A57-456D-46BF-8270-619FE8D2DDA7}" type="presOf" srcId="{52B737F3-D4B1-49BD-A8B8-6D2FA1154812}" destId="{807BFC47-5B4C-4397-A5B7-4EDE4D722956}" srcOrd="0" destOrd="0" presId="urn:microsoft.com/office/officeart/2018/2/layout/IconCircleList"/>
    <dgm:cxn modelId="{8E4EF37E-A2B6-4603-894A-29CB65569182}" type="presOf" srcId="{EC4B64D1-4F9C-4431-BE7C-F86D5A0181EE}" destId="{BABEC9EE-CFBA-46E6-9DFB-D309C36BEC8A}" srcOrd="0" destOrd="0" presId="urn:microsoft.com/office/officeart/2018/2/layout/IconCircleList"/>
    <dgm:cxn modelId="{2DA9D597-F250-4071-9C99-D242923D6747}" type="presOf" srcId="{85C1FE83-1FBF-4B61-B5F0-980026C78C9A}" destId="{529EE2FF-E664-4AEC-A01A-B83E6C3EB877}" srcOrd="0" destOrd="0" presId="urn:microsoft.com/office/officeart/2018/2/layout/IconCircleList"/>
    <dgm:cxn modelId="{6321C89B-986A-4013-951D-A0141B8EE4FF}" type="presOf" srcId="{954FFDE8-CDB3-4713-80A7-71471192E90B}" destId="{C2B58C9C-BA9F-473E-A430-714A888B1400}" srcOrd="0" destOrd="0" presId="urn:microsoft.com/office/officeart/2018/2/layout/IconCircleList"/>
    <dgm:cxn modelId="{CACEA7BE-4D76-4596-B619-224165A19F67}" srcId="{17CE291F-BE9C-4405-848E-BB634ACC6F19}" destId="{A253520F-44B0-4E9D-B48C-18F0BAC47EEE}" srcOrd="0" destOrd="0" parTransId="{06145F31-6814-4DCB-87A2-0ACF998BDF5A}" sibTransId="{6AC15894-05F6-459C-A4BB-6F28E6290547}"/>
    <dgm:cxn modelId="{3500CFC4-C001-4C84-AE78-547376199273}" type="presOf" srcId="{17CE291F-BE9C-4405-848E-BB634ACC6F19}" destId="{AEB962C0-6460-4BBD-BA93-651B4234BCC4}" srcOrd="0" destOrd="0" presId="urn:microsoft.com/office/officeart/2018/2/layout/IconCircleList"/>
    <dgm:cxn modelId="{092B5FCD-B07A-4894-887B-D6D3F4F449FD}" srcId="{17CE291F-BE9C-4405-848E-BB634ACC6F19}" destId="{23228AEA-3E1F-4AE2-828C-39BAEDE45CF4}" srcOrd="2" destOrd="0" parTransId="{7AE77C59-CD2C-4344-A30A-1EC0E0686B4F}" sibTransId="{06B8506C-D830-4479-8749-04191800F250}"/>
    <dgm:cxn modelId="{373D69D0-6844-4ACB-8A96-E6DA23D95453}" srcId="{17CE291F-BE9C-4405-848E-BB634ACC6F19}" destId="{85C1FE83-1FBF-4B61-B5F0-980026C78C9A}" srcOrd="1" destOrd="0" parTransId="{4E0E33BB-7379-49B7-B488-C4C44E4BABE7}" sibTransId="{46621F15-160E-41A2-AD3C-D69B60E70426}"/>
    <dgm:cxn modelId="{FD8A8EF1-9642-40F8-9D9A-962BCFA793B7}" type="presOf" srcId="{46621F15-160E-41A2-AD3C-D69B60E70426}" destId="{4CD0EED4-1313-4D9E-A134-2CB5FF6709EC}" srcOrd="0" destOrd="0" presId="urn:microsoft.com/office/officeart/2018/2/layout/IconCircleList"/>
    <dgm:cxn modelId="{C3609EFE-F1DF-42E7-A05D-A8CDEAE70EFE}" type="presOf" srcId="{DC0589B6-C962-4100-BF6E-0AF2EB960371}" destId="{8AF18CEB-5534-44FB-B977-759C4A488186}" srcOrd="0" destOrd="0" presId="urn:microsoft.com/office/officeart/2018/2/layout/IconCircleList"/>
    <dgm:cxn modelId="{8E3CAB3B-8D93-4061-A6DC-7C2715EAD392}" type="presParOf" srcId="{AEB962C0-6460-4BBD-BA93-651B4234BCC4}" destId="{313D3CED-5FA9-403C-A0BA-C0CFB340D7D2}" srcOrd="0" destOrd="0" presId="urn:microsoft.com/office/officeart/2018/2/layout/IconCircleList"/>
    <dgm:cxn modelId="{8BA5A6EE-0C19-4869-B472-F9E6FE1AB4AA}" type="presParOf" srcId="{313D3CED-5FA9-403C-A0BA-C0CFB340D7D2}" destId="{7EBDDE56-AD93-4C20-BB95-B1C912FE8B44}" srcOrd="0" destOrd="0" presId="urn:microsoft.com/office/officeart/2018/2/layout/IconCircleList"/>
    <dgm:cxn modelId="{E580D7FA-44BD-4ED9-A196-A75DC03FAF90}" type="presParOf" srcId="{7EBDDE56-AD93-4C20-BB95-B1C912FE8B44}" destId="{01188832-7EEB-4013-8895-738F25023383}" srcOrd="0" destOrd="0" presId="urn:microsoft.com/office/officeart/2018/2/layout/IconCircleList"/>
    <dgm:cxn modelId="{D91275A1-D0EE-42B4-835D-B4C190F87F9F}" type="presParOf" srcId="{7EBDDE56-AD93-4C20-BB95-B1C912FE8B44}" destId="{A9A3E285-D1ED-4FC1-A8A9-C6CEDFAC84FB}" srcOrd="1" destOrd="0" presId="urn:microsoft.com/office/officeart/2018/2/layout/IconCircleList"/>
    <dgm:cxn modelId="{235BFD82-D3F4-4E27-8400-6E2ADC0D4E95}" type="presParOf" srcId="{7EBDDE56-AD93-4C20-BB95-B1C912FE8B44}" destId="{A95510F5-DC04-4527-86AC-0ED6D0D1F5D6}" srcOrd="2" destOrd="0" presId="urn:microsoft.com/office/officeart/2018/2/layout/IconCircleList"/>
    <dgm:cxn modelId="{B343C117-7F9B-405A-8034-4F68894C70F0}" type="presParOf" srcId="{7EBDDE56-AD93-4C20-BB95-B1C912FE8B44}" destId="{C0461A35-FC83-4583-A73D-AA33C10023E0}" srcOrd="3" destOrd="0" presId="urn:microsoft.com/office/officeart/2018/2/layout/IconCircleList"/>
    <dgm:cxn modelId="{F8F61277-06BE-47D0-AC63-2C5FDDEFE169}" type="presParOf" srcId="{313D3CED-5FA9-403C-A0BA-C0CFB340D7D2}" destId="{88CF3DB0-C089-4D7F-92BF-0AA28E59B09E}" srcOrd="1" destOrd="0" presId="urn:microsoft.com/office/officeart/2018/2/layout/IconCircleList"/>
    <dgm:cxn modelId="{F7AF9B09-1DEE-4A13-AD92-75524E6B615C}" type="presParOf" srcId="{313D3CED-5FA9-403C-A0BA-C0CFB340D7D2}" destId="{0F71B582-C90A-499D-834C-F1E078815E13}" srcOrd="2" destOrd="0" presId="urn:microsoft.com/office/officeart/2018/2/layout/IconCircleList"/>
    <dgm:cxn modelId="{CC0D090A-5BD9-4562-A37E-F039CCD64BD4}" type="presParOf" srcId="{0F71B582-C90A-499D-834C-F1E078815E13}" destId="{02722FB5-6F3F-491C-B284-0D8EB8826DE7}" srcOrd="0" destOrd="0" presId="urn:microsoft.com/office/officeart/2018/2/layout/IconCircleList"/>
    <dgm:cxn modelId="{916DB475-7F2D-4FB3-9DE8-4862BC0CC825}" type="presParOf" srcId="{0F71B582-C90A-499D-834C-F1E078815E13}" destId="{8BEFA599-12CC-4A80-8F3F-9A558F278921}" srcOrd="1" destOrd="0" presId="urn:microsoft.com/office/officeart/2018/2/layout/IconCircleList"/>
    <dgm:cxn modelId="{B5B58FAF-BF30-471C-98F8-5823D83BAF43}" type="presParOf" srcId="{0F71B582-C90A-499D-834C-F1E078815E13}" destId="{53A95F91-3992-49E0-8BFF-A389F7F0DA6F}" srcOrd="2" destOrd="0" presId="urn:microsoft.com/office/officeart/2018/2/layout/IconCircleList"/>
    <dgm:cxn modelId="{1A0205FA-A215-4C29-9E93-D83F0DCAB091}" type="presParOf" srcId="{0F71B582-C90A-499D-834C-F1E078815E13}" destId="{529EE2FF-E664-4AEC-A01A-B83E6C3EB877}" srcOrd="3" destOrd="0" presId="urn:microsoft.com/office/officeart/2018/2/layout/IconCircleList"/>
    <dgm:cxn modelId="{CA08ED82-4566-431A-89A5-B698BC9C7279}" type="presParOf" srcId="{313D3CED-5FA9-403C-A0BA-C0CFB340D7D2}" destId="{4CD0EED4-1313-4D9E-A134-2CB5FF6709EC}" srcOrd="3" destOrd="0" presId="urn:microsoft.com/office/officeart/2018/2/layout/IconCircleList"/>
    <dgm:cxn modelId="{59AEDB73-0804-4086-815B-70E299FAE587}" type="presParOf" srcId="{313D3CED-5FA9-403C-A0BA-C0CFB340D7D2}" destId="{B989A768-94B9-401C-939F-E99D81D22067}" srcOrd="4" destOrd="0" presId="urn:microsoft.com/office/officeart/2018/2/layout/IconCircleList"/>
    <dgm:cxn modelId="{55144578-E9EE-4527-84AD-C2DE3A3CDE84}" type="presParOf" srcId="{B989A768-94B9-401C-939F-E99D81D22067}" destId="{F3DCAFF6-6A23-42BA-A245-4AE6B9BE1C77}" srcOrd="0" destOrd="0" presId="urn:microsoft.com/office/officeart/2018/2/layout/IconCircleList"/>
    <dgm:cxn modelId="{BA12C8B1-853F-4542-A87B-640BC6885B78}" type="presParOf" srcId="{B989A768-94B9-401C-939F-E99D81D22067}" destId="{1FB6C30F-C102-4426-B4DA-9F3E02792439}" srcOrd="1" destOrd="0" presId="urn:microsoft.com/office/officeart/2018/2/layout/IconCircleList"/>
    <dgm:cxn modelId="{DDDFD17B-F6E1-4AFE-BBC1-2A415894BBF6}" type="presParOf" srcId="{B989A768-94B9-401C-939F-E99D81D22067}" destId="{EC6B5F0E-4BD1-4D72-A967-5E7B0A5AE258}" srcOrd="2" destOrd="0" presId="urn:microsoft.com/office/officeart/2018/2/layout/IconCircleList"/>
    <dgm:cxn modelId="{4EAE9DAC-4DEA-4015-B773-B292F238B63A}" type="presParOf" srcId="{B989A768-94B9-401C-939F-E99D81D22067}" destId="{2F8792F7-4694-4C05-B0D9-77BECCA25FD6}" srcOrd="3" destOrd="0" presId="urn:microsoft.com/office/officeart/2018/2/layout/IconCircleList"/>
    <dgm:cxn modelId="{D9464ECC-D5EE-41CC-892B-E65EA474D403}" type="presParOf" srcId="{313D3CED-5FA9-403C-A0BA-C0CFB340D7D2}" destId="{7A62CA08-DF48-4154-9F28-19A20E7843F6}" srcOrd="5" destOrd="0" presId="urn:microsoft.com/office/officeart/2018/2/layout/IconCircleList"/>
    <dgm:cxn modelId="{7293DCAE-8F5D-4808-A9DF-CA797C7DCAB9}" type="presParOf" srcId="{313D3CED-5FA9-403C-A0BA-C0CFB340D7D2}" destId="{292924CB-6A80-435B-A896-7ACE17F00DD3}" srcOrd="6" destOrd="0" presId="urn:microsoft.com/office/officeart/2018/2/layout/IconCircleList"/>
    <dgm:cxn modelId="{C5352F9E-87DC-4F3D-895F-984201F992A8}" type="presParOf" srcId="{292924CB-6A80-435B-A896-7ACE17F00DD3}" destId="{61601C58-E38A-41BE-A7DE-56791AEA050A}" srcOrd="0" destOrd="0" presId="urn:microsoft.com/office/officeart/2018/2/layout/IconCircleList"/>
    <dgm:cxn modelId="{1D2CF206-A7D0-43F6-9294-E3BD2CEB3AFF}" type="presParOf" srcId="{292924CB-6A80-435B-A896-7ACE17F00DD3}" destId="{8CFAEC7A-D1A6-4E20-9461-F3ED9F7047BC}" srcOrd="1" destOrd="0" presId="urn:microsoft.com/office/officeart/2018/2/layout/IconCircleList"/>
    <dgm:cxn modelId="{4484CFAB-A9FA-42CD-BB09-1ABF068DE293}" type="presParOf" srcId="{292924CB-6A80-435B-A896-7ACE17F00DD3}" destId="{0656EB3D-8CD0-4059-8C0B-F7115CA5B744}" srcOrd="2" destOrd="0" presId="urn:microsoft.com/office/officeart/2018/2/layout/IconCircleList"/>
    <dgm:cxn modelId="{86787BCB-6008-46A1-A01D-686E3BBB7111}" type="presParOf" srcId="{292924CB-6A80-435B-A896-7ACE17F00DD3}" destId="{8AF18CEB-5534-44FB-B977-759C4A488186}" srcOrd="3" destOrd="0" presId="urn:microsoft.com/office/officeart/2018/2/layout/IconCircleList"/>
    <dgm:cxn modelId="{2167C95B-48E1-44FA-B68C-3B475246DFC2}" type="presParOf" srcId="{313D3CED-5FA9-403C-A0BA-C0CFB340D7D2}" destId="{BABEC9EE-CFBA-46E6-9DFB-D309C36BEC8A}" srcOrd="7" destOrd="0" presId="urn:microsoft.com/office/officeart/2018/2/layout/IconCircleList"/>
    <dgm:cxn modelId="{335DFE55-F6D3-4069-84D5-FFF3A2827053}" type="presParOf" srcId="{313D3CED-5FA9-403C-A0BA-C0CFB340D7D2}" destId="{52A3936D-DFA2-486E-A6CC-C259B718633D}" srcOrd="8" destOrd="0" presId="urn:microsoft.com/office/officeart/2018/2/layout/IconCircleList"/>
    <dgm:cxn modelId="{E9B76A5D-FCCB-4DA1-9EE5-89EAD2102FF8}" type="presParOf" srcId="{52A3936D-DFA2-486E-A6CC-C259B718633D}" destId="{1F117814-8A24-4171-9609-F0A2579E7365}" srcOrd="0" destOrd="0" presId="urn:microsoft.com/office/officeart/2018/2/layout/IconCircleList"/>
    <dgm:cxn modelId="{C2D1AFF4-9DB6-4CEC-82D4-1D4E6C1CAB93}" type="presParOf" srcId="{52A3936D-DFA2-486E-A6CC-C259B718633D}" destId="{7CE2ED6B-1139-4088-9F73-F683C32A14FA}" srcOrd="1" destOrd="0" presId="urn:microsoft.com/office/officeart/2018/2/layout/IconCircleList"/>
    <dgm:cxn modelId="{76A5470C-8A32-4EA9-B66E-17E46C89CA20}" type="presParOf" srcId="{52A3936D-DFA2-486E-A6CC-C259B718633D}" destId="{FCC604AF-53A3-4E01-B519-B8854286A172}" srcOrd="2" destOrd="0" presId="urn:microsoft.com/office/officeart/2018/2/layout/IconCircleList"/>
    <dgm:cxn modelId="{5EDE5C51-5361-405C-9D54-C1E7520FCC19}" type="presParOf" srcId="{52A3936D-DFA2-486E-A6CC-C259B718633D}" destId="{C2B58C9C-BA9F-473E-A430-714A888B1400}" srcOrd="3" destOrd="0" presId="urn:microsoft.com/office/officeart/2018/2/layout/IconCircleList"/>
    <dgm:cxn modelId="{F74DFC37-839D-48F3-B88E-42049EDBEF36}" type="presParOf" srcId="{313D3CED-5FA9-403C-A0BA-C0CFB340D7D2}" destId="{CAE5481A-0A19-4E57-840E-A49D4E922E7E}" srcOrd="9" destOrd="0" presId="urn:microsoft.com/office/officeart/2018/2/layout/IconCircleList"/>
    <dgm:cxn modelId="{0A5D05E3-6D1B-4A48-B65D-0B0B99E7D9F6}" type="presParOf" srcId="{313D3CED-5FA9-403C-A0BA-C0CFB340D7D2}" destId="{0F33A785-F082-405E-9425-C1754FFC571B}" srcOrd="10" destOrd="0" presId="urn:microsoft.com/office/officeart/2018/2/layout/IconCircleList"/>
    <dgm:cxn modelId="{EEADC637-057B-45DE-99E3-FF55289DC608}" type="presParOf" srcId="{0F33A785-F082-405E-9425-C1754FFC571B}" destId="{C6938BC6-80EA-4AEB-8F50-A2CF455096CC}" srcOrd="0" destOrd="0" presId="urn:microsoft.com/office/officeart/2018/2/layout/IconCircleList"/>
    <dgm:cxn modelId="{0553F28F-B4EA-4603-B5FA-EE448FF2F78E}" type="presParOf" srcId="{0F33A785-F082-405E-9425-C1754FFC571B}" destId="{45BA9F84-1182-421A-B292-21D2EC85EFA4}" srcOrd="1" destOrd="0" presId="urn:microsoft.com/office/officeart/2018/2/layout/IconCircleList"/>
    <dgm:cxn modelId="{134662F0-6E53-4E71-A654-0C5E87408B58}" type="presParOf" srcId="{0F33A785-F082-405E-9425-C1754FFC571B}" destId="{02D7806D-1AEF-4FCC-9856-2437CBD87E84}" srcOrd="2" destOrd="0" presId="urn:microsoft.com/office/officeart/2018/2/layout/IconCircleList"/>
    <dgm:cxn modelId="{91341C08-C157-4E9B-A603-0F12E17C3303}" type="presParOf" srcId="{0F33A785-F082-405E-9425-C1754FFC571B}" destId="{83B658A0-2621-444D-B631-4E799A73C2D9}" srcOrd="3" destOrd="0" presId="urn:microsoft.com/office/officeart/2018/2/layout/IconCircleList"/>
    <dgm:cxn modelId="{E0422324-9647-41C1-BB8A-B4BC207A5E72}" type="presParOf" srcId="{313D3CED-5FA9-403C-A0BA-C0CFB340D7D2}" destId="{57EEA478-55BE-46F1-A17D-7929D1B77169}" srcOrd="11" destOrd="0" presId="urn:microsoft.com/office/officeart/2018/2/layout/IconCircleList"/>
    <dgm:cxn modelId="{2A4FBF7A-67E6-44B0-82C5-F09F50571842}" type="presParOf" srcId="{313D3CED-5FA9-403C-A0BA-C0CFB340D7D2}" destId="{E9F4317B-E55F-46CB-9FE5-1C0D33B029E6}" srcOrd="12" destOrd="0" presId="urn:microsoft.com/office/officeart/2018/2/layout/IconCircleList"/>
    <dgm:cxn modelId="{B3D001F2-8543-4572-8775-D9A4A90C4EF1}" type="presParOf" srcId="{E9F4317B-E55F-46CB-9FE5-1C0D33B029E6}" destId="{6D6751D1-C644-4BCE-B88B-1BB01DEAE2C1}" srcOrd="0" destOrd="0" presId="urn:microsoft.com/office/officeart/2018/2/layout/IconCircleList"/>
    <dgm:cxn modelId="{E1F8D3D1-7D54-4A0F-9796-3892AB72A9D0}" type="presParOf" srcId="{E9F4317B-E55F-46CB-9FE5-1C0D33B029E6}" destId="{F23D1CC1-C16B-4ED4-AFDE-265908C9DA30}" srcOrd="1" destOrd="0" presId="urn:microsoft.com/office/officeart/2018/2/layout/IconCircleList"/>
    <dgm:cxn modelId="{8F7BF8ED-0D36-4BD6-AD98-AD36FC565F90}" type="presParOf" srcId="{E9F4317B-E55F-46CB-9FE5-1C0D33B029E6}" destId="{3EF68AA7-F310-41BB-BCC8-579CC541D94D}" srcOrd="2" destOrd="0" presId="urn:microsoft.com/office/officeart/2018/2/layout/IconCircleList"/>
    <dgm:cxn modelId="{99862702-4A12-47E9-B361-B222B1AC1FC0}" type="presParOf" srcId="{E9F4317B-E55F-46CB-9FE5-1C0D33B029E6}" destId="{807BFC47-5B4C-4397-A5B7-4EDE4D72295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23155C-D4AA-426B-9331-DCEDD3B28C17}"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5837D4B-ECCA-4770-87EC-DC3DE645B109}">
      <dgm:prSet custT="1"/>
      <dgm:spPr/>
      <dgm:t>
        <a:bodyPr/>
        <a:lstStyle/>
        <a:p>
          <a:pPr>
            <a:lnSpc>
              <a:spcPct val="100000"/>
            </a:lnSpc>
            <a:defRPr b="1"/>
          </a:pPr>
          <a:r>
            <a:rPr lang="en-US" sz="1700" b="0" dirty="0">
              <a:latin typeface="+mj-lt"/>
            </a:rPr>
            <a:t>Desktop application to provide three step security to an application installed in the desktop.</a:t>
          </a:r>
        </a:p>
      </dgm:t>
    </dgm:pt>
    <dgm:pt modelId="{F98D56EB-01D9-44DC-86AB-C6625681C719}" type="parTrans" cxnId="{7C7A4782-9B21-4B63-8CC6-9C6CF34DDD35}">
      <dgm:prSet/>
      <dgm:spPr/>
      <dgm:t>
        <a:bodyPr/>
        <a:lstStyle/>
        <a:p>
          <a:endParaRPr lang="en-US"/>
        </a:p>
      </dgm:t>
    </dgm:pt>
    <dgm:pt modelId="{70B97BD0-AA65-4225-868D-481183BF11FC}" type="sibTrans" cxnId="{7C7A4782-9B21-4B63-8CC6-9C6CF34DDD35}">
      <dgm:prSet/>
      <dgm:spPr/>
      <dgm:t>
        <a:bodyPr/>
        <a:lstStyle/>
        <a:p>
          <a:endParaRPr lang="en-US"/>
        </a:p>
      </dgm:t>
    </dgm:pt>
    <dgm:pt modelId="{30B5651C-F223-466D-80CC-D383C1DCFA43}">
      <dgm:prSet/>
      <dgm:spPr/>
      <dgm:t>
        <a:bodyPr/>
        <a:lstStyle/>
        <a:p>
          <a:pPr>
            <a:lnSpc>
              <a:spcPct val="100000"/>
            </a:lnSpc>
            <a:defRPr b="1"/>
          </a:pPr>
          <a:r>
            <a:rPr lang="en-US" b="0">
              <a:latin typeface="+mj-lt"/>
            </a:rPr>
            <a:t>Application will use any of the three authentication systems </a:t>
          </a:r>
        </a:p>
      </dgm:t>
    </dgm:pt>
    <dgm:pt modelId="{D436B0BE-B755-4F70-9884-33111E138040}" type="parTrans" cxnId="{31766EB9-D558-485D-AF10-9CBF6F379C81}">
      <dgm:prSet/>
      <dgm:spPr/>
      <dgm:t>
        <a:bodyPr/>
        <a:lstStyle/>
        <a:p>
          <a:endParaRPr lang="en-US"/>
        </a:p>
      </dgm:t>
    </dgm:pt>
    <dgm:pt modelId="{F14D32DD-8737-452D-B641-1C86B08BFD94}" type="sibTrans" cxnId="{31766EB9-D558-485D-AF10-9CBF6F379C81}">
      <dgm:prSet/>
      <dgm:spPr/>
      <dgm:t>
        <a:bodyPr/>
        <a:lstStyle/>
        <a:p>
          <a:endParaRPr lang="en-US"/>
        </a:p>
      </dgm:t>
    </dgm:pt>
    <dgm:pt modelId="{57E55465-4DDD-4B21-A0A4-171EC1B73F8C}">
      <dgm:prSet/>
      <dgm:spPr/>
      <dgm:t>
        <a:bodyPr/>
        <a:lstStyle/>
        <a:p>
          <a:pPr>
            <a:lnSpc>
              <a:spcPct val="100000"/>
            </a:lnSpc>
            <a:defRPr b="1"/>
          </a:pPr>
          <a:r>
            <a:rPr lang="en-US" b="0" dirty="0">
              <a:latin typeface="+mj-lt"/>
            </a:rPr>
            <a:t>User will get updates on the smart phone related to activities on desktop.</a:t>
          </a:r>
        </a:p>
      </dgm:t>
    </dgm:pt>
    <dgm:pt modelId="{F018F0CB-74DD-4BE9-9AAA-1586F45FA76C}" type="parTrans" cxnId="{5473E2C5-AD34-4BB7-9866-83E47ADE101F}">
      <dgm:prSet/>
      <dgm:spPr/>
      <dgm:t>
        <a:bodyPr/>
        <a:lstStyle/>
        <a:p>
          <a:endParaRPr lang="en-US"/>
        </a:p>
      </dgm:t>
    </dgm:pt>
    <dgm:pt modelId="{F70D67D6-5A7D-4A3B-8184-8186F23EFC21}" type="sibTrans" cxnId="{5473E2C5-AD34-4BB7-9866-83E47ADE101F}">
      <dgm:prSet/>
      <dgm:spPr/>
      <dgm:t>
        <a:bodyPr/>
        <a:lstStyle/>
        <a:p>
          <a:endParaRPr lang="en-US"/>
        </a:p>
      </dgm:t>
    </dgm:pt>
    <dgm:pt modelId="{B8FF0BE8-3ABD-46C9-BB7D-3B6792180F14}">
      <dgm:prSet/>
      <dgm:spPr/>
      <dgm:t>
        <a:bodyPr/>
        <a:lstStyle/>
        <a:p>
          <a:pPr>
            <a:lnSpc>
              <a:spcPct val="100000"/>
            </a:lnSpc>
            <a:defRPr b="1"/>
          </a:pPr>
          <a:r>
            <a:rPr lang="en-US" b="0">
              <a:latin typeface="+mj-lt"/>
            </a:rPr>
            <a:t>Application will auto shut off after a specific time.</a:t>
          </a:r>
        </a:p>
      </dgm:t>
    </dgm:pt>
    <dgm:pt modelId="{96552584-1838-41C8-B45F-2E36EB06034E}" type="parTrans" cxnId="{34E99A85-4D3A-412B-981F-436442591081}">
      <dgm:prSet/>
      <dgm:spPr/>
      <dgm:t>
        <a:bodyPr/>
        <a:lstStyle/>
        <a:p>
          <a:endParaRPr lang="en-US"/>
        </a:p>
      </dgm:t>
    </dgm:pt>
    <dgm:pt modelId="{B59A66B9-FEEC-4D7F-9445-712642F82C1C}" type="sibTrans" cxnId="{34E99A85-4D3A-412B-981F-436442591081}">
      <dgm:prSet/>
      <dgm:spPr/>
      <dgm:t>
        <a:bodyPr/>
        <a:lstStyle/>
        <a:p>
          <a:endParaRPr lang="en-US"/>
        </a:p>
      </dgm:t>
    </dgm:pt>
    <dgm:pt modelId="{645C4F74-48B9-4457-8955-B155DCFECCD5}" type="pres">
      <dgm:prSet presAssocID="{BD23155C-D4AA-426B-9331-DCEDD3B28C17}" presName="root" presStyleCnt="0">
        <dgm:presLayoutVars>
          <dgm:dir/>
          <dgm:resizeHandles val="exact"/>
        </dgm:presLayoutVars>
      </dgm:prSet>
      <dgm:spPr/>
    </dgm:pt>
    <dgm:pt modelId="{0C1102E6-646A-4545-BFB5-808EDC7D2A3A}" type="pres">
      <dgm:prSet presAssocID="{85837D4B-ECCA-4770-87EC-DC3DE645B109}" presName="compNode" presStyleCnt="0"/>
      <dgm:spPr/>
    </dgm:pt>
    <dgm:pt modelId="{F8C6F2D7-BB59-4E3C-8973-6D8CFFA5829E}" type="pres">
      <dgm:prSet presAssocID="{85837D4B-ECCA-4770-87EC-DC3DE645B1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4693A1CD-D4D3-4AC9-8C49-708FFAC0B4EC}" type="pres">
      <dgm:prSet presAssocID="{85837D4B-ECCA-4770-87EC-DC3DE645B109}" presName="iconSpace" presStyleCnt="0"/>
      <dgm:spPr/>
    </dgm:pt>
    <dgm:pt modelId="{047329EF-0629-433F-AFEE-CDA68A90EFB8}" type="pres">
      <dgm:prSet presAssocID="{85837D4B-ECCA-4770-87EC-DC3DE645B109}" presName="parTx" presStyleLbl="revTx" presStyleIdx="0" presStyleCnt="8">
        <dgm:presLayoutVars>
          <dgm:chMax val="0"/>
          <dgm:chPref val="0"/>
        </dgm:presLayoutVars>
      </dgm:prSet>
      <dgm:spPr/>
    </dgm:pt>
    <dgm:pt modelId="{2B493042-3F6B-4939-A1AD-45D0EFF5A27A}" type="pres">
      <dgm:prSet presAssocID="{85837D4B-ECCA-4770-87EC-DC3DE645B109}" presName="txSpace" presStyleCnt="0"/>
      <dgm:spPr/>
    </dgm:pt>
    <dgm:pt modelId="{18C26DDE-C562-4AFC-9FEA-8C27D456C989}" type="pres">
      <dgm:prSet presAssocID="{85837D4B-ECCA-4770-87EC-DC3DE645B109}" presName="desTx" presStyleLbl="revTx" presStyleIdx="1" presStyleCnt="8">
        <dgm:presLayoutVars/>
      </dgm:prSet>
      <dgm:spPr/>
    </dgm:pt>
    <dgm:pt modelId="{E671DA78-9726-4CAD-831E-9C4AF7B1A9F3}" type="pres">
      <dgm:prSet presAssocID="{70B97BD0-AA65-4225-868D-481183BF11FC}" presName="sibTrans" presStyleCnt="0"/>
      <dgm:spPr/>
    </dgm:pt>
    <dgm:pt modelId="{97E8551B-139F-40DB-BF8C-88C9D171F575}" type="pres">
      <dgm:prSet presAssocID="{30B5651C-F223-466D-80CC-D383C1DCFA43}" presName="compNode" presStyleCnt="0"/>
      <dgm:spPr/>
    </dgm:pt>
    <dgm:pt modelId="{AA9688CC-C0E0-416A-8FC4-F2E4C96FE91B}" type="pres">
      <dgm:prSet presAssocID="{30B5651C-F223-466D-80CC-D383C1DCFA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1DE9A05-28D5-4282-8D08-23F9629A4139}" type="pres">
      <dgm:prSet presAssocID="{30B5651C-F223-466D-80CC-D383C1DCFA43}" presName="iconSpace" presStyleCnt="0"/>
      <dgm:spPr/>
    </dgm:pt>
    <dgm:pt modelId="{08FAB124-B415-4008-A7FC-2899B2AA84CE}" type="pres">
      <dgm:prSet presAssocID="{30B5651C-F223-466D-80CC-D383C1DCFA43}" presName="parTx" presStyleLbl="revTx" presStyleIdx="2" presStyleCnt="8">
        <dgm:presLayoutVars>
          <dgm:chMax val="0"/>
          <dgm:chPref val="0"/>
        </dgm:presLayoutVars>
      </dgm:prSet>
      <dgm:spPr/>
    </dgm:pt>
    <dgm:pt modelId="{9E4644AD-D2C9-4E55-BEA2-200BE33E97D1}" type="pres">
      <dgm:prSet presAssocID="{30B5651C-F223-466D-80CC-D383C1DCFA43}" presName="txSpace" presStyleCnt="0"/>
      <dgm:spPr/>
    </dgm:pt>
    <dgm:pt modelId="{0BFC365E-A926-4379-A150-B522B4C20059}" type="pres">
      <dgm:prSet presAssocID="{30B5651C-F223-466D-80CC-D383C1DCFA43}" presName="desTx" presStyleLbl="revTx" presStyleIdx="3" presStyleCnt="8">
        <dgm:presLayoutVars/>
      </dgm:prSet>
      <dgm:spPr/>
    </dgm:pt>
    <dgm:pt modelId="{B16246E2-2F93-490B-B840-4BC2E9B4B2F6}" type="pres">
      <dgm:prSet presAssocID="{F14D32DD-8737-452D-B641-1C86B08BFD94}" presName="sibTrans" presStyleCnt="0"/>
      <dgm:spPr/>
    </dgm:pt>
    <dgm:pt modelId="{C0369CE7-6281-41EE-9018-449CD51C0D12}" type="pres">
      <dgm:prSet presAssocID="{57E55465-4DDD-4B21-A0A4-171EC1B73F8C}" presName="compNode" presStyleCnt="0"/>
      <dgm:spPr/>
    </dgm:pt>
    <dgm:pt modelId="{C50A3591-530B-4BF3-945C-5604F49575FD}" type="pres">
      <dgm:prSet presAssocID="{57E55465-4DDD-4B21-A0A4-171EC1B73F8C}" presName="iconRect" presStyleLbl="node1" presStyleIdx="2" presStyleCnt="4" custLinFactX="109421" custLinFactNeighborX="200000" custLinFactNeighborY="-546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6D4C478-AFB2-4481-B2C6-C0CBE649D8D8}" type="pres">
      <dgm:prSet presAssocID="{57E55465-4DDD-4B21-A0A4-171EC1B73F8C}" presName="iconSpace" presStyleCnt="0"/>
      <dgm:spPr/>
    </dgm:pt>
    <dgm:pt modelId="{E35E65BE-FF82-4464-B601-897646B430F5}" type="pres">
      <dgm:prSet presAssocID="{57E55465-4DDD-4B21-A0A4-171EC1B73F8C}" presName="parTx" presStyleLbl="revTx" presStyleIdx="4" presStyleCnt="8" custLinFactX="13930" custLinFactNeighborX="100000" custLinFactNeighborY="-2882">
        <dgm:presLayoutVars>
          <dgm:chMax val="0"/>
          <dgm:chPref val="0"/>
        </dgm:presLayoutVars>
      </dgm:prSet>
      <dgm:spPr/>
    </dgm:pt>
    <dgm:pt modelId="{2B46870A-D470-4537-AF88-8BDD47D1D7D2}" type="pres">
      <dgm:prSet presAssocID="{57E55465-4DDD-4B21-A0A4-171EC1B73F8C}" presName="txSpace" presStyleCnt="0"/>
      <dgm:spPr/>
    </dgm:pt>
    <dgm:pt modelId="{77FED5A9-67A7-499C-9752-220D89BE963D}" type="pres">
      <dgm:prSet presAssocID="{57E55465-4DDD-4B21-A0A4-171EC1B73F8C}" presName="desTx" presStyleLbl="revTx" presStyleIdx="5" presStyleCnt="8">
        <dgm:presLayoutVars/>
      </dgm:prSet>
      <dgm:spPr/>
    </dgm:pt>
    <dgm:pt modelId="{7627B878-2A81-4A91-B9FC-A980B878A45B}" type="pres">
      <dgm:prSet presAssocID="{F70D67D6-5A7D-4A3B-8184-8186F23EFC21}" presName="sibTrans" presStyleCnt="0"/>
      <dgm:spPr/>
    </dgm:pt>
    <dgm:pt modelId="{4FA1F06B-4168-4D71-825D-8B2104AE188D}" type="pres">
      <dgm:prSet presAssocID="{B8FF0BE8-3ABD-46C9-BB7D-3B6792180F14}" presName="compNode" presStyleCnt="0"/>
      <dgm:spPr/>
    </dgm:pt>
    <dgm:pt modelId="{8592D67D-DB7A-4094-90B7-DF8552E337E8}" type="pres">
      <dgm:prSet presAssocID="{B8FF0BE8-3ABD-46C9-BB7D-3B6792180F14}" presName="iconRect" presStyleLbl="node1" presStyleIdx="3" presStyleCnt="4" custLinFactX="-143010" custLinFactNeighborX="-200000" custLinFactNeighborY="1336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ooter"/>
        </a:ext>
      </dgm:extLst>
    </dgm:pt>
    <dgm:pt modelId="{D1776F38-6EB6-4513-815F-716B65BE8F19}" type="pres">
      <dgm:prSet presAssocID="{B8FF0BE8-3ABD-46C9-BB7D-3B6792180F14}" presName="iconSpace" presStyleCnt="0"/>
      <dgm:spPr/>
    </dgm:pt>
    <dgm:pt modelId="{9CC985BE-5167-44D0-94F7-F78BE050747D}" type="pres">
      <dgm:prSet presAssocID="{B8FF0BE8-3ABD-46C9-BB7D-3B6792180F14}" presName="parTx" presStyleLbl="revTx" presStyleIdx="6" presStyleCnt="8" custScaleX="98414" custScaleY="92732" custLinFactX="-21563" custLinFactNeighborX="-100000" custLinFactNeighborY="-3203">
        <dgm:presLayoutVars>
          <dgm:chMax val="0"/>
          <dgm:chPref val="0"/>
        </dgm:presLayoutVars>
      </dgm:prSet>
      <dgm:spPr/>
    </dgm:pt>
    <dgm:pt modelId="{13DCA6BF-2F13-45F7-90B6-80EC34B99BA4}" type="pres">
      <dgm:prSet presAssocID="{B8FF0BE8-3ABD-46C9-BB7D-3B6792180F14}" presName="txSpace" presStyleCnt="0"/>
      <dgm:spPr/>
    </dgm:pt>
    <dgm:pt modelId="{F8F0D229-A613-4386-95E8-3BD1BAFF081C}" type="pres">
      <dgm:prSet presAssocID="{B8FF0BE8-3ABD-46C9-BB7D-3B6792180F14}" presName="desTx" presStyleLbl="revTx" presStyleIdx="7" presStyleCnt="8">
        <dgm:presLayoutVars/>
      </dgm:prSet>
      <dgm:spPr/>
    </dgm:pt>
  </dgm:ptLst>
  <dgm:cxnLst>
    <dgm:cxn modelId="{D69C1A37-7F50-49B6-8B21-BD630059810C}" type="presOf" srcId="{B8FF0BE8-3ABD-46C9-BB7D-3B6792180F14}" destId="{9CC985BE-5167-44D0-94F7-F78BE050747D}" srcOrd="0" destOrd="0" presId="urn:microsoft.com/office/officeart/2018/5/layout/CenteredIconLabelDescriptionList"/>
    <dgm:cxn modelId="{7C7A4782-9B21-4B63-8CC6-9C6CF34DDD35}" srcId="{BD23155C-D4AA-426B-9331-DCEDD3B28C17}" destId="{85837D4B-ECCA-4770-87EC-DC3DE645B109}" srcOrd="0" destOrd="0" parTransId="{F98D56EB-01D9-44DC-86AB-C6625681C719}" sibTransId="{70B97BD0-AA65-4225-868D-481183BF11FC}"/>
    <dgm:cxn modelId="{34E99A85-4D3A-412B-981F-436442591081}" srcId="{BD23155C-D4AA-426B-9331-DCEDD3B28C17}" destId="{B8FF0BE8-3ABD-46C9-BB7D-3B6792180F14}" srcOrd="3" destOrd="0" parTransId="{96552584-1838-41C8-B45F-2E36EB06034E}" sibTransId="{B59A66B9-FEEC-4D7F-9445-712642F82C1C}"/>
    <dgm:cxn modelId="{EC9DB585-9626-4B92-91BF-7A18E2A58467}" type="presOf" srcId="{85837D4B-ECCA-4770-87EC-DC3DE645B109}" destId="{047329EF-0629-433F-AFEE-CDA68A90EFB8}" srcOrd="0" destOrd="0" presId="urn:microsoft.com/office/officeart/2018/5/layout/CenteredIconLabelDescriptionList"/>
    <dgm:cxn modelId="{5B2B4C91-3268-4193-AC8B-C6B804707DBF}" type="presOf" srcId="{30B5651C-F223-466D-80CC-D383C1DCFA43}" destId="{08FAB124-B415-4008-A7FC-2899B2AA84CE}" srcOrd="0" destOrd="0" presId="urn:microsoft.com/office/officeart/2018/5/layout/CenteredIconLabelDescriptionList"/>
    <dgm:cxn modelId="{4798D7AA-2B81-4889-9626-5B1F72E23F5E}" type="presOf" srcId="{BD23155C-D4AA-426B-9331-DCEDD3B28C17}" destId="{645C4F74-48B9-4457-8955-B155DCFECCD5}" srcOrd="0" destOrd="0" presId="urn:microsoft.com/office/officeart/2018/5/layout/CenteredIconLabelDescriptionList"/>
    <dgm:cxn modelId="{AF7A4DB1-C58D-406F-8FF7-9660374D9A0B}" type="presOf" srcId="{57E55465-4DDD-4B21-A0A4-171EC1B73F8C}" destId="{E35E65BE-FF82-4464-B601-897646B430F5}" srcOrd="0" destOrd="0" presId="urn:microsoft.com/office/officeart/2018/5/layout/CenteredIconLabelDescriptionList"/>
    <dgm:cxn modelId="{31766EB9-D558-485D-AF10-9CBF6F379C81}" srcId="{BD23155C-D4AA-426B-9331-DCEDD3B28C17}" destId="{30B5651C-F223-466D-80CC-D383C1DCFA43}" srcOrd="1" destOrd="0" parTransId="{D436B0BE-B755-4F70-9884-33111E138040}" sibTransId="{F14D32DD-8737-452D-B641-1C86B08BFD94}"/>
    <dgm:cxn modelId="{5473E2C5-AD34-4BB7-9866-83E47ADE101F}" srcId="{BD23155C-D4AA-426B-9331-DCEDD3B28C17}" destId="{57E55465-4DDD-4B21-A0A4-171EC1B73F8C}" srcOrd="2" destOrd="0" parTransId="{F018F0CB-74DD-4BE9-9AAA-1586F45FA76C}" sibTransId="{F70D67D6-5A7D-4A3B-8184-8186F23EFC21}"/>
    <dgm:cxn modelId="{EEADA9CC-CE8A-44A2-89F4-829C085F7A6C}" type="presParOf" srcId="{645C4F74-48B9-4457-8955-B155DCFECCD5}" destId="{0C1102E6-646A-4545-BFB5-808EDC7D2A3A}" srcOrd="0" destOrd="0" presId="urn:microsoft.com/office/officeart/2018/5/layout/CenteredIconLabelDescriptionList"/>
    <dgm:cxn modelId="{17423B63-E009-43AB-AC49-C3DC2CFE15DF}" type="presParOf" srcId="{0C1102E6-646A-4545-BFB5-808EDC7D2A3A}" destId="{F8C6F2D7-BB59-4E3C-8973-6D8CFFA5829E}" srcOrd="0" destOrd="0" presId="urn:microsoft.com/office/officeart/2018/5/layout/CenteredIconLabelDescriptionList"/>
    <dgm:cxn modelId="{558FA13D-D9FB-40DC-BFF9-A3E2248A745B}" type="presParOf" srcId="{0C1102E6-646A-4545-BFB5-808EDC7D2A3A}" destId="{4693A1CD-D4D3-4AC9-8C49-708FFAC0B4EC}" srcOrd="1" destOrd="0" presId="urn:microsoft.com/office/officeart/2018/5/layout/CenteredIconLabelDescriptionList"/>
    <dgm:cxn modelId="{CC12E10B-F1FD-4ADD-85D5-AF250D471E23}" type="presParOf" srcId="{0C1102E6-646A-4545-BFB5-808EDC7D2A3A}" destId="{047329EF-0629-433F-AFEE-CDA68A90EFB8}" srcOrd="2" destOrd="0" presId="urn:microsoft.com/office/officeart/2018/5/layout/CenteredIconLabelDescriptionList"/>
    <dgm:cxn modelId="{C5A2FB3B-14DA-462D-AB28-D4A2DDD20685}" type="presParOf" srcId="{0C1102E6-646A-4545-BFB5-808EDC7D2A3A}" destId="{2B493042-3F6B-4939-A1AD-45D0EFF5A27A}" srcOrd="3" destOrd="0" presId="urn:microsoft.com/office/officeart/2018/5/layout/CenteredIconLabelDescriptionList"/>
    <dgm:cxn modelId="{B539E4CE-F065-452E-8B9B-436E334182C4}" type="presParOf" srcId="{0C1102E6-646A-4545-BFB5-808EDC7D2A3A}" destId="{18C26DDE-C562-4AFC-9FEA-8C27D456C989}" srcOrd="4" destOrd="0" presId="urn:microsoft.com/office/officeart/2018/5/layout/CenteredIconLabelDescriptionList"/>
    <dgm:cxn modelId="{C87EA1AF-1BA2-43CF-BC1B-D5C4F8DE9991}" type="presParOf" srcId="{645C4F74-48B9-4457-8955-B155DCFECCD5}" destId="{E671DA78-9726-4CAD-831E-9C4AF7B1A9F3}" srcOrd="1" destOrd="0" presId="urn:microsoft.com/office/officeart/2018/5/layout/CenteredIconLabelDescriptionList"/>
    <dgm:cxn modelId="{F2BEAB55-A86E-4FDF-B3A9-84EE07F133F4}" type="presParOf" srcId="{645C4F74-48B9-4457-8955-B155DCFECCD5}" destId="{97E8551B-139F-40DB-BF8C-88C9D171F575}" srcOrd="2" destOrd="0" presId="urn:microsoft.com/office/officeart/2018/5/layout/CenteredIconLabelDescriptionList"/>
    <dgm:cxn modelId="{F549DD93-E5C2-4406-8528-3187FC413CCB}" type="presParOf" srcId="{97E8551B-139F-40DB-BF8C-88C9D171F575}" destId="{AA9688CC-C0E0-416A-8FC4-F2E4C96FE91B}" srcOrd="0" destOrd="0" presId="urn:microsoft.com/office/officeart/2018/5/layout/CenteredIconLabelDescriptionList"/>
    <dgm:cxn modelId="{941A2F46-F4DC-465C-A449-5C668F70680E}" type="presParOf" srcId="{97E8551B-139F-40DB-BF8C-88C9D171F575}" destId="{01DE9A05-28D5-4282-8D08-23F9629A4139}" srcOrd="1" destOrd="0" presId="urn:microsoft.com/office/officeart/2018/5/layout/CenteredIconLabelDescriptionList"/>
    <dgm:cxn modelId="{7AD66D99-AAD8-4443-A040-F507832F9A48}" type="presParOf" srcId="{97E8551B-139F-40DB-BF8C-88C9D171F575}" destId="{08FAB124-B415-4008-A7FC-2899B2AA84CE}" srcOrd="2" destOrd="0" presId="urn:microsoft.com/office/officeart/2018/5/layout/CenteredIconLabelDescriptionList"/>
    <dgm:cxn modelId="{3855E4E5-8276-4C89-BD39-47134CF6A7C1}" type="presParOf" srcId="{97E8551B-139F-40DB-BF8C-88C9D171F575}" destId="{9E4644AD-D2C9-4E55-BEA2-200BE33E97D1}" srcOrd="3" destOrd="0" presId="urn:microsoft.com/office/officeart/2018/5/layout/CenteredIconLabelDescriptionList"/>
    <dgm:cxn modelId="{E1178B1F-60C4-4498-B2A2-768A93400565}" type="presParOf" srcId="{97E8551B-139F-40DB-BF8C-88C9D171F575}" destId="{0BFC365E-A926-4379-A150-B522B4C20059}" srcOrd="4" destOrd="0" presId="urn:microsoft.com/office/officeart/2018/5/layout/CenteredIconLabelDescriptionList"/>
    <dgm:cxn modelId="{D44865AD-8EC1-4A06-9586-DEB2DDA8D1BF}" type="presParOf" srcId="{645C4F74-48B9-4457-8955-B155DCFECCD5}" destId="{B16246E2-2F93-490B-B840-4BC2E9B4B2F6}" srcOrd="3" destOrd="0" presId="urn:microsoft.com/office/officeart/2018/5/layout/CenteredIconLabelDescriptionList"/>
    <dgm:cxn modelId="{274AA0B0-7ECB-462C-9601-7A7C3955D6FF}" type="presParOf" srcId="{645C4F74-48B9-4457-8955-B155DCFECCD5}" destId="{C0369CE7-6281-41EE-9018-449CD51C0D12}" srcOrd="4" destOrd="0" presId="urn:microsoft.com/office/officeart/2018/5/layout/CenteredIconLabelDescriptionList"/>
    <dgm:cxn modelId="{E10DFF8E-CB38-43C6-A26D-7A786379AA18}" type="presParOf" srcId="{C0369CE7-6281-41EE-9018-449CD51C0D12}" destId="{C50A3591-530B-4BF3-945C-5604F49575FD}" srcOrd="0" destOrd="0" presId="urn:microsoft.com/office/officeart/2018/5/layout/CenteredIconLabelDescriptionList"/>
    <dgm:cxn modelId="{1C46E994-17FE-45B0-AB22-DE461B47F9F5}" type="presParOf" srcId="{C0369CE7-6281-41EE-9018-449CD51C0D12}" destId="{46D4C478-AFB2-4481-B2C6-C0CBE649D8D8}" srcOrd="1" destOrd="0" presId="urn:microsoft.com/office/officeart/2018/5/layout/CenteredIconLabelDescriptionList"/>
    <dgm:cxn modelId="{BE062F62-749F-4E7F-B6C3-4B919BDA26D7}" type="presParOf" srcId="{C0369CE7-6281-41EE-9018-449CD51C0D12}" destId="{E35E65BE-FF82-4464-B601-897646B430F5}" srcOrd="2" destOrd="0" presId="urn:microsoft.com/office/officeart/2018/5/layout/CenteredIconLabelDescriptionList"/>
    <dgm:cxn modelId="{BFF87B0E-14B4-49DF-B7FD-4F5AE4760390}" type="presParOf" srcId="{C0369CE7-6281-41EE-9018-449CD51C0D12}" destId="{2B46870A-D470-4537-AF88-8BDD47D1D7D2}" srcOrd="3" destOrd="0" presId="urn:microsoft.com/office/officeart/2018/5/layout/CenteredIconLabelDescriptionList"/>
    <dgm:cxn modelId="{3B3B1B53-5553-44F0-BF35-51E0AAC3FABA}" type="presParOf" srcId="{C0369CE7-6281-41EE-9018-449CD51C0D12}" destId="{77FED5A9-67A7-499C-9752-220D89BE963D}" srcOrd="4" destOrd="0" presId="urn:microsoft.com/office/officeart/2018/5/layout/CenteredIconLabelDescriptionList"/>
    <dgm:cxn modelId="{F857EF4F-C5C2-4AF1-9446-BC40691D530C}" type="presParOf" srcId="{645C4F74-48B9-4457-8955-B155DCFECCD5}" destId="{7627B878-2A81-4A91-B9FC-A980B878A45B}" srcOrd="5" destOrd="0" presId="urn:microsoft.com/office/officeart/2018/5/layout/CenteredIconLabelDescriptionList"/>
    <dgm:cxn modelId="{7FE9200F-761D-4490-93C9-D54BDB2401ED}" type="presParOf" srcId="{645C4F74-48B9-4457-8955-B155DCFECCD5}" destId="{4FA1F06B-4168-4D71-825D-8B2104AE188D}" srcOrd="6" destOrd="0" presId="urn:microsoft.com/office/officeart/2018/5/layout/CenteredIconLabelDescriptionList"/>
    <dgm:cxn modelId="{F2A8DA38-5CE6-4252-849C-A3998C55E8E2}" type="presParOf" srcId="{4FA1F06B-4168-4D71-825D-8B2104AE188D}" destId="{8592D67D-DB7A-4094-90B7-DF8552E337E8}" srcOrd="0" destOrd="0" presId="urn:microsoft.com/office/officeart/2018/5/layout/CenteredIconLabelDescriptionList"/>
    <dgm:cxn modelId="{B44ACD2F-D62A-4C7A-909F-0D2B9E546114}" type="presParOf" srcId="{4FA1F06B-4168-4D71-825D-8B2104AE188D}" destId="{D1776F38-6EB6-4513-815F-716B65BE8F19}" srcOrd="1" destOrd="0" presId="urn:microsoft.com/office/officeart/2018/5/layout/CenteredIconLabelDescriptionList"/>
    <dgm:cxn modelId="{1947031E-D7C5-4D3F-89D4-00AE61557577}" type="presParOf" srcId="{4FA1F06B-4168-4D71-825D-8B2104AE188D}" destId="{9CC985BE-5167-44D0-94F7-F78BE050747D}" srcOrd="2" destOrd="0" presId="urn:microsoft.com/office/officeart/2018/5/layout/CenteredIconLabelDescriptionList"/>
    <dgm:cxn modelId="{D148E510-432F-4D5F-BD7F-DAD2551A1CDE}" type="presParOf" srcId="{4FA1F06B-4168-4D71-825D-8B2104AE188D}" destId="{13DCA6BF-2F13-45F7-90B6-80EC34B99BA4}" srcOrd="3" destOrd="0" presId="urn:microsoft.com/office/officeart/2018/5/layout/CenteredIconLabelDescriptionList"/>
    <dgm:cxn modelId="{67D5F905-0F3D-4D04-89B7-A7CC288F11B2}" type="presParOf" srcId="{4FA1F06B-4168-4D71-825D-8B2104AE188D}" destId="{F8F0D229-A613-4386-95E8-3BD1BAFF081C}"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77052F-1BA6-4690-B223-06F33866E28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8044B3B-2D5B-4E76-818F-F0FA88227473}">
      <dgm:prSet/>
      <dgm:spPr/>
      <dgm:t>
        <a:bodyPr/>
        <a:lstStyle/>
        <a:p>
          <a:r>
            <a:rPr lang="en-US" dirty="0">
              <a:latin typeface="+mj-lt"/>
            </a:rPr>
            <a:t>How can we add the security to the installed application those have low security, or we have sensitive data on files</a:t>
          </a:r>
        </a:p>
      </dgm:t>
    </dgm:pt>
    <dgm:pt modelId="{B1E7294D-23AB-4510-AD2A-6FCD58F69763}" type="parTrans" cxnId="{CA98A35C-BED4-4CD2-902F-D9A9927FB7A7}">
      <dgm:prSet/>
      <dgm:spPr/>
      <dgm:t>
        <a:bodyPr/>
        <a:lstStyle/>
        <a:p>
          <a:endParaRPr lang="en-US"/>
        </a:p>
      </dgm:t>
    </dgm:pt>
    <dgm:pt modelId="{D6CE5975-49F4-436D-AD58-529AC0B97F78}" type="sibTrans" cxnId="{CA98A35C-BED4-4CD2-902F-D9A9927FB7A7}">
      <dgm:prSet/>
      <dgm:spPr/>
      <dgm:t>
        <a:bodyPr/>
        <a:lstStyle/>
        <a:p>
          <a:endParaRPr lang="en-US"/>
        </a:p>
      </dgm:t>
    </dgm:pt>
    <dgm:pt modelId="{65548741-84E0-4A49-AEFC-7FD57C31952B}">
      <dgm:prSet/>
      <dgm:spPr/>
      <dgm:t>
        <a:bodyPr/>
        <a:lstStyle/>
        <a:p>
          <a:r>
            <a:rPr lang="en-US" dirty="0">
              <a:latin typeface="+mj-lt"/>
            </a:rPr>
            <a:t>How can security be used with more user-friendly way</a:t>
          </a:r>
        </a:p>
      </dgm:t>
    </dgm:pt>
    <dgm:pt modelId="{9FA87437-EF2E-42D5-BE58-329B58645E69}" type="parTrans" cxnId="{B2E17254-CA54-4D5D-A8B4-302D134AD541}">
      <dgm:prSet/>
      <dgm:spPr/>
      <dgm:t>
        <a:bodyPr/>
        <a:lstStyle/>
        <a:p>
          <a:endParaRPr lang="en-US"/>
        </a:p>
      </dgm:t>
    </dgm:pt>
    <dgm:pt modelId="{8DBA41C1-5B5D-4102-A476-357FCE8F2BAD}" type="sibTrans" cxnId="{B2E17254-CA54-4D5D-A8B4-302D134AD541}">
      <dgm:prSet/>
      <dgm:spPr/>
      <dgm:t>
        <a:bodyPr/>
        <a:lstStyle/>
        <a:p>
          <a:endParaRPr lang="en-US"/>
        </a:p>
      </dgm:t>
    </dgm:pt>
    <dgm:pt modelId="{1BD23D32-B75E-42C7-90EA-EEDFA5F460B9}" type="pres">
      <dgm:prSet presAssocID="{0077052F-1BA6-4690-B223-06F33866E28B}" presName="root" presStyleCnt="0">
        <dgm:presLayoutVars>
          <dgm:dir/>
          <dgm:resizeHandles val="exact"/>
        </dgm:presLayoutVars>
      </dgm:prSet>
      <dgm:spPr/>
    </dgm:pt>
    <dgm:pt modelId="{ECC192D4-201C-438B-A0C4-CD55622DD761}" type="pres">
      <dgm:prSet presAssocID="{C8044B3B-2D5B-4E76-818F-F0FA88227473}" presName="compNode" presStyleCnt="0"/>
      <dgm:spPr/>
    </dgm:pt>
    <dgm:pt modelId="{92794A3E-102E-4302-85FE-53FF8C20A3EA}" type="pres">
      <dgm:prSet presAssocID="{C8044B3B-2D5B-4E76-818F-F0FA882274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90050690-A52F-4B97-924B-D616118538AE}" type="pres">
      <dgm:prSet presAssocID="{C8044B3B-2D5B-4E76-818F-F0FA88227473}" presName="spaceRect" presStyleCnt="0"/>
      <dgm:spPr/>
    </dgm:pt>
    <dgm:pt modelId="{9A7CA0E6-E03A-40C1-99EF-C187AE6BA34A}" type="pres">
      <dgm:prSet presAssocID="{C8044B3B-2D5B-4E76-818F-F0FA88227473}" presName="textRect" presStyleLbl="revTx" presStyleIdx="0" presStyleCnt="2">
        <dgm:presLayoutVars>
          <dgm:chMax val="1"/>
          <dgm:chPref val="1"/>
        </dgm:presLayoutVars>
      </dgm:prSet>
      <dgm:spPr/>
    </dgm:pt>
    <dgm:pt modelId="{9A11FF92-123D-431A-BFE1-039A597A262B}" type="pres">
      <dgm:prSet presAssocID="{D6CE5975-49F4-436D-AD58-529AC0B97F78}" presName="sibTrans" presStyleCnt="0"/>
      <dgm:spPr/>
    </dgm:pt>
    <dgm:pt modelId="{A63C3A76-A82F-478A-B1ED-AF1C54A8B87E}" type="pres">
      <dgm:prSet presAssocID="{65548741-84E0-4A49-AEFC-7FD57C31952B}" presName="compNode" presStyleCnt="0"/>
      <dgm:spPr/>
    </dgm:pt>
    <dgm:pt modelId="{F0F89E45-FD62-43AE-B79F-627633F291F7}" type="pres">
      <dgm:prSet presAssocID="{65548741-84E0-4A49-AEFC-7FD57C3195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B41F28C6-FD0A-4059-BE60-6776F6870E7B}" type="pres">
      <dgm:prSet presAssocID="{65548741-84E0-4A49-AEFC-7FD57C31952B}" presName="spaceRect" presStyleCnt="0"/>
      <dgm:spPr/>
    </dgm:pt>
    <dgm:pt modelId="{4CF04CFE-59A1-4694-971B-2A02CBE62075}" type="pres">
      <dgm:prSet presAssocID="{65548741-84E0-4A49-AEFC-7FD57C31952B}" presName="textRect" presStyleLbl="revTx" presStyleIdx="1" presStyleCnt="2">
        <dgm:presLayoutVars>
          <dgm:chMax val="1"/>
          <dgm:chPref val="1"/>
        </dgm:presLayoutVars>
      </dgm:prSet>
      <dgm:spPr/>
    </dgm:pt>
  </dgm:ptLst>
  <dgm:cxnLst>
    <dgm:cxn modelId="{80C14501-9CA2-49C6-A146-E0B5DBA3976D}" type="presOf" srcId="{65548741-84E0-4A49-AEFC-7FD57C31952B}" destId="{4CF04CFE-59A1-4694-971B-2A02CBE62075}" srcOrd="0" destOrd="0" presId="urn:microsoft.com/office/officeart/2018/2/layout/IconLabelList"/>
    <dgm:cxn modelId="{64357302-50CC-43B2-9D55-25EF7C6B8ABA}" type="presOf" srcId="{0077052F-1BA6-4690-B223-06F33866E28B}" destId="{1BD23D32-B75E-42C7-90EA-EEDFA5F460B9}" srcOrd="0" destOrd="0" presId="urn:microsoft.com/office/officeart/2018/2/layout/IconLabelList"/>
    <dgm:cxn modelId="{CA98A35C-BED4-4CD2-902F-D9A9927FB7A7}" srcId="{0077052F-1BA6-4690-B223-06F33866E28B}" destId="{C8044B3B-2D5B-4E76-818F-F0FA88227473}" srcOrd="0" destOrd="0" parTransId="{B1E7294D-23AB-4510-AD2A-6FCD58F69763}" sibTransId="{D6CE5975-49F4-436D-AD58-529AC0B97F78}"/>
    <dgm:cxn modelId="{1A80C06A-A728-43F1-A47C-D0CC8D13382E}" type="presOf" srcId="{C8044B3B-2D5B-4E76-818F-F0FA88227473}" destId="{9A7CA0E6-E03A-40C1-99EF-C187AE6BA34A}" srcOrd="0" destOrd="0" presId="urn:microsoft.com/office/officeart/2018/2/layout/IconLabelList"/>
    <dgm:cxn modelId="{B2E17254-CA54-4D5D-A8B4-302D134AD541}" srcId="{0077052F-1BA6-4690-B223-06F33866E28B}" destId="{65548741-84E0-4A49-AEFC-7FD57C31952B}" srcOrd="1" destOrd="0" parTransId="{9FA87437-EF2E-42D5-BE58-329B58645E69}" sibTransId="{8DBA41C1-5B5D-4102-A476-357FCE8F2BAD}"/>
    <dgm:cxn modelId="{ED89FE81-AFC5-4A45-9DAE-AE97CED45F9C}" type="presParOf" srcId="{1BD23D32-B75E-42C7-90EA-EEDFA5F460B9}" destId="{ECC192D4-201C-438B-A0C4-CD55622DD761}" srcOrd="0" destOrd="0" presId="urn:microsoft.com/office/officeart/2018/2/layout/IconLabelList"/>
    <dgm:cxn modelId="{03E6A640-2C61-4225-9170-AF73CD97DD44}" type="presParOf" srcId="{ECC192D4-201C-438B-A0C4-CD55622DD761}" destId="{92794A3E-102E-4302-85FE-53FF8C20A3EA}" srcOrd="0" destOrd="0" presId="urn:microsoft.com/office/officeart/2018/2/layout/IconLabelList"/>
    <dgm:cxn modelId="{951F4529-0BBA-4654-BAF3-A0663FF2544B}" type="presParOf" srcId="{ECC192D4-201C-438B-A0C4-CD55622DD761}" destId="{90050690-A52F-4B97-924B-D616118538AE}" srcOrd="1" destOrd="0" presId="urn:microsoft.com/office/officeart/2018/2/layout/IconLabelList"/>
    <dgm:cxn modelId="{6CC58839-5954-41EE-86D1-822931F69CCF}" type="presParOf" srcId="{ECC192D4-201C-438B-A0C4-CD55622DD761}" destId="{9A7CA0E6-E03A-40C1-99EF-C187AE6BA34A}" srcOrd="2" destOrd="0" presId="urn:microsoft.com/office/officeart/2018/2/layout/IconLabelList"/>
    <dgm:cxn modelId="{87DDEDFD-D1A5-4F96-A8EC-985FFD9BA603}" type="presParOf" srcId="{1BD23D32-B75E-42C7-90EA-EEDFA5F460B9}" destId="{9A11FF92-123D-431A-BFE1-039A597A262B}" srcOrd="1" destOrd="0" presId="urn:microsoft.com/office/officeart/2018/2/layout/IconLabelList"/>
    <dgm:cxn modelId="{EA3C0017-06C9-4823-86DD-3F470BF6DEF4}" type="presParOf" srcId="{1BD23D32-B75E-42C7-90EA-EEDFA5F460B9}" destId="{A63C3A76-A82F-478A-B1ED-AF1C54A8B87E}" srcOrd="2" destOrd="0" presId="urn:microsoft.com/office/officeart/2018/2/layout/IconLabelList"/>
    <dgm:cxn modelId="{A4E166F3-E6E0-48F7-A32F-10A5DE9B97CE}" type="presParOf" srcId="{A63C3A76-A82F-478A-B1ED-AF1C54A8B87E}" destId="{F0F89E45-FD62-43AE-B79F-627633F291F7}" srcOrd="0" destOrd="0" presId="urn:microsoft.com/office/officeart/2018/2/layout/IconLabelList"/>
    <dgm:cxn modelId="{55F2123F-2C8D-446B-9131-408BBA7B8FB6}" type="presParOf" srcId="{A63C3A76-A82F-478A-B1ED-AF1C54A8B87E}" destId="{B41F28C6-FD0A-4059-BE60-6776F6870E7B}" srcOrd="1" destOrd="0" presId="urn:microsoft.com/office/officeart/2018/2/layout/IconLabelList"/>
    <dgm:cxn modelId="{C853DC31-ACEE-475C-AB59-4CCE97507423}" type="presParOf" srcId="{A63C3A76-A82F-478A-B1ED-AF1C54A8B87E}" destId="{4CF04CFE-59A1-4694-971B-2A02CBE6207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B6DC61-6487-4FE7-9669-81BBA251034A}"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en-US"/>
        </a:p>
      </dgm:t>
    </dgm:pt>
    <dgm:pt modelId="{6A160898-05D6-4C8E-9A5C-B2C499B477FC}">
      <dgm:prSet custT="1"/>
      <dgm:spPr>
        <a:solidFill>
          <a:schemeClr val="bg1">
            <a:lumMod val="65000"/>
          </a:schemeClr>
        </a:solidFill>
        <a:ln>
          <a:solidFill>
            <a:schemeClr val="tx1"/>
          </a:solidFill>
        </a:ln>
      </dgm:spPr>
      <dgm:t>
        <a:bodyPr/>
        <a:lstStyle/>
        <a:p>
          <a:pPr>
            <a:lnSpc>
              <a:spcPct val="100000"/>
            </a:lnSpc>
          </a:pPr>
          <a:r>
            <a:rPr lang="en-US" sz="1600" dirty="0">
              <a:solidFill>
                <a:schemeClr val="tx1"/>
              </a:solidFill>
              <a:latin typeface="+mj-lt"/>
            </a:rPr>
            <a:t>Splash Screen</a:t>
          </a:r>
        </a:p>
      </dgm:t>
    </dgm:pt>
    <dgm:pt modelId="{C33F031F-A807-4E0A-8685-F39DEFCAF78F}" type="parTrans" cxnId="{6CB61651-FF9C-47F0-9668-3FC9BB9987D8}">
      <dgm:prSet/>
      <dgm:spPr/>
      <dgm:t>
        <a:bodyPr/>
        <a:lstStyle/>
        <a:p>
          <a:endParaRPr lang="en-US"/>
        </a:p>
      </dgm:t>
    </dgm:pt>
    <dgm:pt modelId="{D041D0D5-6DBB-422C-B586-131517E63B02}" type="sibTrans" cxnId="{6CB61651-FF9C-47F0-9668-3FC9BB9987D8}">
      <dgm:prSet phldrT="1" phldr="0"/>
      <dgm:spPr>
        <a:solidFill>
          <a:schemeClr val="tx1">
            <a:lumMod val="65000"/>
            <a:lumOff val="35000"/>
          </a:schemeClr>
        </a:solidFill>
      </dgm:spPr>
      <dgm:t>
        <a:bodyPr/>
        <a:lstStyle/>
        <a:p>
          <a:endParaRPr lang="en-US"/>
        </a:p>
      </dgm:t>
    </dgm:pt>
    <dgm:pt modelId="{D0675957-A8D6-4E1E-9D77-B42EC63D39ED}">
      <dgm:prSet custT="1"/>
      <dgm:spPr>
        <a:solidFill>
          <a:schemeClr val="bg1">
            <a:lumMod val="65000"/>
          </a:schemeClr>
        </a:solidFill>
        <a:ln>
          <a:solidFill>
            <a:schemeClr val="tx1"/>
          </a:solidFill>
        </a:ln>
      </dgm:spPr>
      <dgm:t>
        <a:bodyPr/>
        <a:lstStyle/>
        <a:p>
          <a:pPr>
            <a:lnSpc>
              <a:spcPct val="100000"/>
            </a:lnSpc>
          </a:pPr>
          <a:r>
            <a:rPr lang="en-US" sz="1600" dirty="0">
              <a:solidFill>
                <a:schemeClr val="tx1"/>
              </a:solidFill>
              <a:latin typeface="+mj-lt"/>
            </a:rPr>
            <a:t>User Login</a:t>
          </a:r>
        </a:p>
      </dgm:t>
    </dgm:pt>
    <dgm:pt modelId="{B5CC0C38-0912-4AD1-8AFE-563445F48BA2}" type="parTrans" cxnId="{F1A61A35-68CD-43B4-BAFF-0D3E4FC4E02C}">
      <dgm:prSet/>
      <dgm:spPr/>
      <dgm:t>
        <a:bodyPr/>
        <a:lstStyle/>
        <a:p>
          <a:endParaRPr lang="en-US"/>
        </a:p>
      </dgm:t>
    </dgm:pt>
    <dgm:pt modelId="{6A74E434-90D7-4A89-955F-7FD0FF2F91DB}" type="sibTrans" cxnId="{F1A61A35-68CD-43B4-BAFF-0D3E4FC4E02C}">
      <dgm:prSet phldrT="2" phldr="0"/>
      <dgm:spPr>
        <a:solidFill>
          <a:schemeClr val="tx1">
            <a:lumMod val="65000"/>
            <a:lumOff val="35000"/>
          </a:schemeClr>
        </a:solidFill>
      </dgm:spPr>
      <dgm:t>
        <a:bodyPr/>
        <a:lstStyle/>
        <a:p>
          <a:endParaRPr lang="en-US"/>
        </a:p>
      </dgm:t>
    </dgm:pt>
    <dgm:pt modelId="{03E3A5E1-B2A6-4B5F-947C-28FA734CB4A5}">
      <dgm:prSet custT="1"/>
      <dgm:spPr>
        <a:solidFill>
          <a:schemeClr val="bg1">
            <a:lumMod val="65000"/>
          </a:schemeClr>
        </a:solidFill>
        <a:ln>
          <a:solidFill>
            <a:schemeClr val="tx1"/>
          </a:solidFill>
        </a:ln>
      </dgm:spPr>
      <dgm:t>
        <a:bodyPr/>
        <a:lstStyle/>
        <a:p>
          <a:pPr>
            <a:lnSpc>
              <a:spcPct val="100000"/>
            </a:lnSpc>
          </a:pPr>
          <a:r>
            <a:rPr lang="en-US" sz="1600" dirty="0">
              <a:solidFill>
                <a:schemeClr val="tx1"/>
              </a:solidFill>
              <a:latin typeface="+mj-lt"/>
            </a:rPr>
            <a:t>GUA / OTP</a:t>
          </a:r>
        </a:p>
      </dgm:t>
    </dgm:pt>
    <dgm:pt modelId="{4C8A606B-E33F-4E11-85F9-861C5D744778}" type="parTrans" cxnId="{24398BE2-6B18-4882-8068-5FB9D0950D84}">
      <dgm:prSet/>
      <dgm:spPr/>
      <dgm:t>
        <a:bodyPr/>
        <a:lstStyle/>
        <a:p>
          <a:endParaRPr lang="en-US"/>
        </a:p>
      </dgm:t>
    </dgm:pt>
    <dgm:pt modelId="{2A363120-0E92-4BEB-B20E-C6E7B5CEC140}" type="sibTrans" cxnId="{24398BE2-6B18-4882-8068-5FB9D0950D84}">
      <dgm:prSet phldrT="3" phldr="0"/>
      <dgm:spPr>
        <a:solidFill>
          <a:schemeClr val="tx1">
            <a:lumMod val="65000"/>
            <a:lumOff val="35000"/>
          </a:schemeClr>
        </a:solidFill>
      </dgm:spPr>
      <dgm:t>
        <a:bodyPr/>
        <a:lstStyle/>
        <a:p>
          <a:endParaRPr lang="en-US"/>
        </a:p>
      </dgm:t>
    </dgm:pt>
    <dgm:pt modelId="{4115915A-85E4-4D52-9BDE-EBA5200BF4B1}">
      <dgm:prSet custT="1"/>
      <dgm:spPr>
        <a:solidFill>
          <a:schemeClr val="bg1">
            <a:lumMod val="65000"/>
          </a:schemeClr>
        </a:solidFill>
        <a:ln>
          <a:solidFill>
            <a:schemeClr val="tx1"/>
          </a:solidFill>
        </a:ln>
      </dgm:spPr>
      <dgm:t>
        <a:bodyPr/>
        <a:lstStyle/>
        <a:p>
          <a:pPr>
            <a:lnSpc>
              <a:spcPct val="100000"/>
            </a:lnSpc>
          </a:pPr>
          <a:r>
            <a:rPr lang="en-US" sz="1600" dirty="0">
              <a:solidFill>
                <a:schemeClr val="tx1"/>
              </a:solidFill>
              <a:latin typeface="+mj-lt"/>
            </a:rPr>
            <a:t>Application select</a:t>
          </a:r>
        </a:p>
      </dgm:t>
    </dgm:pt>
    <dgm:pt modelId="{2E878663-22B6-409C-9119-51C4C8DA60F4}" type="parTrans" cxnId="{ACDE3164-A44D-4BC6-B08F-1F86AB46C7A0}">
      <dgm:prSet/>
      <dgm:spPr/>
      <dgm:t>
        <a:bodyPr/>
        <a:lstStyle/>
        <a:p>
          <a:endParaRPr lang="en-US"/>
        </a:p>
      </dgm:t>
    </dgm:pt>
    <dgm:pt modelId="{557AA95A-9538-4946-A1EB-7F2637B2306C}" type="sibTrans" cxnId="{ACDE3164-A44D-4BC6-B08F-1F86AB46C7A0}">
      <dgm:prSet phldrT="4" phldr="0"/>
      <dgm:spPr>
        <a:solidFill>
          <a:schemeClr val="tx1">
            <a:lumMod val="65000"/>
            <a:lumOff val="35000"/>
          </a:schemeClr>
        </a:solidFill>
      </dgm:spPr>
      <dgm:t>
        <a:bodyPr/>
        <a:lstStyle/>
        <a:p>
          <a:endParaRPr lang="en-US"/>
        </a:p>
      </dgm:t>
    </dgm:pt>
    <dgm:pt modelId="{19638927-E68D-4B4B-93BA-185915C9AD7F}">
      <dgm:prSet custT="1"/>
      <dgm:spPr>
        <a:solidFill>
          <a:schemeClr val="bg1">
            <a:lumMod val="65000"/>
          </a:schemeClr>
        </a:solidFill>
        <a:ln>
          <a:solidFill>
            <a:schemeClr val="tx1"/>
          </a:solidFill>
        </a:ln>
      </dgm:spPr>
      <dgm:t>
        <a:bodyPr/>
        <a:lstStyle/>
        <a:p>
          <a:pPr>
            <a:lnSpc>
              <a:spcPct val="100000"/>
            </a:lnSpc>
          </a:pPr>
          <a:r>
            <a:rPr lang="en-US" sz="1600" dirty="0">
              <a:solidFill>
                <a:schemeClr val="tx1"/>
              </a:solidFill>
              <a:latin typeface="+mj-lt"/>
            </a:rPr>
            <a:t>Application Usage</a:t>
          </a:r>
        </a:p>
      </dgm:t>
    </dgm:pt>
    <dgm:pt modelId="{A0F26396-68C0-47D1-B4E7-03DD7AD2B02D}" type="parTrans" cxnId="{1F1C21B2-5377-4921-AC27-5E8CB5599167}">
      <dgm:prSet/>
      <dgm:spPr/>
      <dgm:t>
        <a:bodyPr/>
        <a:lstStyle/>
        <a:p>
          <a:endParaRPr lang="en-US"/>
        </a:p>
      </dgm:t>
    </dgm:pt>
    <dgm:pt modelId="{DBEC2A91-6059-4215-9A21-85499BCC2DE0}" type="sibTrans" cxnId="{1F1C21B2-5377-4921-AC27-5E8CB5599167}">
      <dgm:prSet phldrT="5" phldr="0"/>
      <dgm:spPr/>
      <dgm:t>
        <a:bodyPr/>
        <a:lstStyle/>
        <a:p>
          <a:endParaRPr lang="en-US"/>
        </a:p>
      </dgm:t>
    </dgm:pt>
    <dgm:pt modelId="{6BCDF593-055B-41BE-B1CD-4407F90C69C1}">
      <dgm:prSet/>
      <dgm:spPr/>
      <dgm:t>
        <a:bodyPr/>
        <a:lstStyle/>
        <a:p>
          <a:r>
            <a:rPr lang="en-US" dirty="0"/>
            <a:t>Graphical user </a:t>
          </a:r>
          <a:r>
            <a:rPr lang="en-US"/>
            <a:t>authentication and </a:t>
          </a:r>
          <a:r>
            <a:rPr lang="en-US" dirty="0"/>
            <a:t>one-time password</a:t>
          </a:r>
        </a:p>
      </dgm:t>
    </dgm:pt>
    <dgm:pt modelId="{C3140833-F859-4423-A991-2E45F12F5B35}" type="parTrans" cxnId="{43A8B3D0-039F-4012-B873-FC97191E7530}">
      <dgm:prSet/>
      <dgm:spPr/>
      <dgm:t>
        <a:bodyPr/>
        <a:lstStyle/>
        <a:p>
          <a:endParaRPr lang="en-US"/>
        </a:p>
      </dgm:t>
    </dgm:pt>
    <dgm:pt modelId="{E3135D2F-1E6D-4861-9D6E-D3E21665F071}" type="sibTrans" cxnId="{43A8B3D0-039F-4012-B873-FC97191E7530}">
      <dgm:prSet/>
      <dgm:spPr/>
      <dgm:t>
        <a:bodyPr/>
        <a:lstStyle/>
        <a:p>
          <a:endParaRPr lang="en-US"/>
        </a:p>
      </dgm:t>
    </dgm:pt>
    <dgm:pt modelId="{9444783C-E4B2-4F91-877D-EB85BD1F1415}">
      <dgm:prSet/>
      <dgm:spPr/>
      <dgm:t>
        <a:bodyPr/>
        <a:lstStyle/>
        <a:p>
          <a:r>
            <a:rPr lang="en-US" dirty="0"/>
            <a:t>Normal username and password module</a:t>
          </a:r>
        </a:p>
      </dgm:t>
    </dgm:pt>
    <dgm:pt modelId="{6AED5B63-90E0-4C4C-B28E-1E0F46051E96}" type="parTrans" cxnId="{480FAE9F-F18D-4895-8161-6A82B05C32F4}">
      <dgm:prSet/>
      <dgm:spPr/>
      <dgm:t>
        <a:bodyPr/>
        <a:lstStyle/>
        <a:p>
          <a:endParaRPr lang="en-US"/>
        </a:p>
      </dgm:t>
    </dgm:pt>
    <dgm:pt modelId="{C3E87684-A1BC-4744-8319-D6B2A1324C13}" type="sibTrans" cxnId="{480FAE9F-F18D-4895-8161-6A82B05C32F4}">
      <dgm:prSet/>
      <dgm:spPr/>
      <dgm:t>
        <a:bodyPr/>
        <a:lstStyle/>
        <a:p>
          <a:endParaRPr lang="en-US"/>
        </a:p>
      </dgm:t>
    </dgm:pt>
    <dgm:pt modelId="{1C84082C-FF14-43DE-A606-E42402D91E04}">
      <dgm:prSet/>
      <dgm:spPr/>
      <dgm:t>
        <a:bodyPr/>
        <a:lstStyle/>
        <a:p>
          <a:r>
            <a:rPr lang="en-US" dirty="0"/>
            <a:t>The opening screen of application</a:t>
          </a:r>
        </a:p>
      </dgm:t>
    </dgm:pt>
    <dgm:pt modelId="{A60DB8D3-D40D-414C-813D-0DF3E8E98475}" type="parTrans" cxnId="{203B66D1-AB56-42C9-94BB-0F645E0311E1}">
      <dgm:prSet/>
      <dgm:spPr/>
      <dgm:t>
        <a:bodyPr/>
        <a:lstStyle/>
        <a:p>
          <a:endParaRPr lang="en-US"/>
        </a:p>
      </dgm:t>
    </dgm:pt>
    <dgm:pt modelId="{60BB909D-593C-4EC8-B0A5-000DC1771EC4}" type="sibTrans" cxnId="{203B66D1-AB56-42C9-94BB-0F645E0311E1}">
      <dgm:prSet/>
      <dgm:spPr/>
      <dgm:t>
        <a:bodyPr/>
        <a:lstStyle/>
        <a:p>
          <a:endParaRPr lang="en-US"/>
        </a:p>
      </dgm:t>
    </dgm:pt>
    <dgm:pt modelId="{6AC0EDBA-58A7-47D7-A8CF-D47CC53A19BE}">
      <dgm:prSet/>
      <dgm:spPr/>
      <dgm:t>
        <a:bodyPr/>
        <a:lstStyle/>
        <a:p>
          <a:r>
            <a:rPr lang="en-US" dirty="0"/>
            <a:t>The view to select the application to run in sandbox</a:t>
          </a:r>
        </a:p>
      </dgm:t>
    </dgm:pt>
    <dgm:pt modelId="{0141AD23-8580-46F7-923A-EE48FA306428}" type="parTrans" cxnId="{9E817263-FA5A-40EF-854B-5AD8D9DAD3EB}">
      <dgm:prSet/>
      <dgm:spPr/>
      <dgm:t>
        <a:bodyPr/>
        <a:lstStyle/>
        <a:p>
          <a:endParaRPr lang="en-US"/>
        </a:p>
      </dgm:t>
    </dgm:pt>
    <dgm:pt modelId="{C9FB0E21-607B-4F9F-8514-7993B70714D5}" type="sibTrans" cxnId="{9E817263-FA5A-40EF-854B-5AD8D9DAD3EB}">
      <dgm:prSet/>
      <dgm:spPr/>
      <dgm:t>
        <a:bodyPr/>
        <a:lstStyle/>
        <a:p>
          <a:endParaRPr lang="en-US"/>
        </a:p>
      </dgm:t>
    </dgm:pt>
    <dgm:pt modelId="{6DD1CFDC-CF1C-48E1-953D-A17700EB1AF0}">
      <dgm:prSet/>
      <dgm:spPr/>
      <dgm:t>
        <a:bodyPr/>
        <a:lstStyle/>
        <a:p>
          <a:r>
            <a:rPr lang="en-US" dirty="0"/>
            <a:t>Using the secured application is proposed systems sandbox</a:t>
          </a:r>
        </a:p>
      </dgm:t>
    </dgm:pt>
    <dgm:pt modelId="{AED7FC72-2DC6-4981-B06B-5869C9E56704}" type="parTrans" cxnId="{EB413552-2D40-4526-9F03-4E4F11FA26D3}">
      <dgm:prSet/>
      <dgm:spPr/>
      <dgm:t>
        <a:bodyPr/>
        <a:lstStyle/>
        <a:p>
          <a:endParaRPr lang="en-US"/>
        </a:p>
      </dgm:t>
    </dgm:pt>
    <dgm:pt modelId="{9CFE56CA-3D3D-44CC-80B2-052AD1A12B45}" type="sibTrans" cxnId="{EB413552-2D40-4526-9F03-4E4F11FA26D3}">
      <dgm:prSet/>
      <dgm:spPr/>
      <dgm:t>
        <a:bodyPr/>
        <a:lstStyle/>
        <a:p>
          <a:endParaRPr lang="en-US"/>
        </a:p>
      </dgm:t>
    </dgm:pt>
    <dgm:pt modelId="{E42877D6-9D2B-41C2-A68D-D331C4D82E2B}">
      <dgm:prSet/>
      <dgm:spPr/>
      <dgm:t>
        <a:bodyPr/>
        <a:lstStyle/>
        <a:p>
          <a:endParaRPr lang="en-US" dirty="0"/>
        </a:p>
      </dgm:t>
    </dgm:pt>
    <dgm:pt modelId="{D2510F68-69FF-4E19-8696-72814917557D}" type="parTrans" cxnId="{B0C5CC3E-C797-4499-A040-70C0A2E58AB8}">
      <dgm:prSet/>
      <dgm:spPr/>
      <dgm:t>
        <a:bodyPr/>
        <a:lstStyle/>
        <a:p>
          <a:endParaRPr lang="en-US"/>
        </a:p>
      </dgm:t>
    </dgm:pt>
    <dgm:pt modelId="{E7421CCC-78F1-401D-960F-E79FFECE3B35}" type="sibTrans" cxnId="{B0C5CC3E-C797-4499-A040-70C0A2E58AB8}">
      <dgm:prSet/>
      <dgm:spPr/>
      <dgm:t>
        <a:bodyPr/>
        <a:lstStyle/>
        <a:p>
          <a:endParaRPr lang="en-US"/>
        </a:p>
      </dgm:t>
    </dgm:pt>
    <dgm:pt modelId="{FFC14506-8B34-47E2-BF86-76548DF744C6}" type="pres">
      <dgm:prSet presAssocID="{A8B6DC61-6487-4FE7-9669-81BBA251034A}" presName="Name0" presStyleCnt="0">
        <dgm:presLayoutVars>
          <dgm:dir/>
          <dgm:animLvl val="lvl"/>
          <dgm:resizeHandles val="exact"/>
        </dgm:presLayoutVars>
      </dgm:prSet>
      <dgm:spPr/>
    </dgm:pt>
    <dgm:pt modelId="{DD9B619A-0B3B-490A-B0D0-71FBB6AD930D}" type="pres">
      <dgm:prSet presAssocID="{A8B6DC61-6487-4FE7-9669-81BBA251034A}" presName="tSp" presStyleCnt="0"/>
      <dgm:spPr/>
    </dgm:pt>
    <dgm:pt modelId="{EEA97471-B13E-458B-BEB9-46A305B9A45A}" type="pres">
      <dgm:prSet presAssocID="{A8B6DC61-6487-4FE7-9669-81BBA251034A}" presName="bSp" presStyleCnt="0"/>
      <dgm:spPr/>
    </dgm:pt>
    <dgm:pt modelId="{061FF2F8-6F2B-4500-B9C8-1C6F87C3C2AB}" type="pres">
      <dgm:prSet presAssocID="{A8B6DC61-6487-4FE7-9669-81BBA251034A}" presName="process" presStyleCnt="0"/>
      <dgm:spPr/>
    </dgm:pt>
    <dgm:pt modelId="{3966DF99-B4F5-4FA9-A66E-ABF524C1B6DD}" type="pres">
      <dgm:prSet presAssocID="{6A160898-05D6-4C8E-9A5C-B2C499B477FC}" presName="composite1" presStyleCnt="0"/>
      <dgm:spPr/>
    </dgm:pt>
    <dgm:pt modelId="{FC51CE7F-8245-42AC-8B7A-CED59F43B872}" type="pres">
      <dgm:prSet presAssocID="{6A160898-05D6-4C8E-9A5C-B2C499B477FC}" presName="dummyNode1" presStyleLbl="node1" presStyleIdx="0" presStyleCnt="5"/>
      <dgm:spPr/>
    </dgm:pt>
    <dgm:pt modelId="{EF180CC6-68B5-4FEE-A25B-794CAC0014D7}" type="pres">
      <dgm:prSet presAssocID="{6A160898-05D6-4C8E-9A5C-B2C499B477FC}" presName="childNode1" presStyleLbl="bgAcc1" presStyleIdx="0" presStyleCnt="5">
        <dgm:presLayoutVars>
          <dgm:bulletEnabled val="1"/>
        </dgm:presLayoutVars>
      </dgm:prSet>
      <dgm:spPr/>
    </dgm:pt>
    <dgm:pt modelId="{AF58BA10-BF72-48CF-A4EA-3B07CE99D3B7}" type="pres">
      <dgm:prSet presAssocID="{6A160898-05D6-4C8E-9A5C-B2C499B477FC}" presName="childNode1tx" presStyleLbl="bgAcc1" presStyleIdx="0" presStyleCnt="5">
        <dgm:presLayoutVars>
          <dgm:bulletEnabled val="1"/>
        </dgm:presLayoutVars>
      </dgm:prSet>
      <dgm:spPr/>
    </dgm:pt>
    <dgm:pt modelId="{97335BC7-FF21-4496-98C2-F40274AA4E8C}" type="pres">
      <dgm:prSet presAssocID="{6A160898-05D6-4C8E-9A5C-B2C499B477FC}" presName="parentNode1" presStyleLbl="node1" presStyleIdx="0" presStyleCnt="5">
        <dgm:presLayoutVars>
          <dgm:chMax val="1"/>
          <dgm:bulletEnabled val="1"/>
        </dgm:presLayoutVars>
      </dgm:prSet>
      <dgm:spPr/>
    </dgm:pt>
    <dgm:pt modelId="{C69ED7C1-5BC0-4355-A10A-57A11224D974}" type="pres">
      <dgm:prSet presAssocID="{6A160898-05D6-4C8E-9A5C-B2C499B477FC}" presName="connSite1" presStyleCnt="0"/>
      <dgm:spPr/>
    </dgm:pt>
    <dgm:pt modelId="{9566347D-962B-4A93-B55C-610F16FAE678}" type="pres">
      <dgm:prSet presAssocID="{D041D0D5-6DBB-422C-B586-131517E63B02}" presName="Name9" presStyleLbl="sibTrans2D1" presStyleIdx="0" presStyleCnt="4"/>
      <dgm:spPr/>
    </dgm:pt>
    <dgm:pt modelId="{6ED47B70-164D-45C4-8B0E-D7037F334DBA}" type="pres">
      <dgm:prSet presAssocID="{D0675957-A8D6-4E1E-9D77-B42EC63D39ED}" presName="composite2" presStyleCnt="0"/>
      <dgm:spPr/>
    </dgm:pt>
    <dgm:pt modelId="{55DB7F7C-CE5B-4942-8F35-3C94077D8C89}" type="pres">
      <dgm:prSet presAssocID="{D0675957-A8D6-4E1E-9D77-B42EC63D39ED}" presName="dummyNode2" presStyleLbl="node1" presStyleIdx="0" presStyleCnt="5"/>
      <dgm:spPr/>
    </dgm:pt>
    <dgm:pt modelId="{A71BBFA5-C671-4C6F-B20D-23E3DABE4B43}" type="pres">
      <dgm:prSet presAssocID="{D0675957-A8D6-4E1E-9D77-B42EC63D39ED}" presName="childNode2" presStyleLbl="bgAcc1" presStyleIdx="1" presStyleCnt="5">
        <dgm:presLayoutVars>
          <dgm:bulletEnabled val="1"/>
        </dgm:presLayoutVars>
      </dgm:prSet>
      <dgm:spPr/>
    </dgm:pt>
    <dgm:pt modelId="{50D4B466-8B06-4E2C-B251-2325EE9133FB}" type="pres">
      <dgm:prSet presAssocID="{D0675957-A8D6-4E1E-9D77-B42EC63D39ED}" presName="childNode2tx" presStyleLbl="bgAcc1" presStyleIdx="1" presStyleCnt="5">
        <dgm:presLayoutVars>
          <dgm:bulletEnabled val="1"/>
        </dgm:presLayoutVars>
      </dgm:prSet>
      <dgm:spPr/>
    </dgm:pt>
    <dgm:pt modelId="{1A8CC06B-6D9D-4548-96AD-B88847301FB0}" type="pres">
      <dgm:prSet presAssocID="{D0675957-A8D6-4E1E-9D77-B42EC63D39ED}" presName="parentNode2" presStyleLbl="node1" presStyleIdx="1" presStyleCnt="5">
        <dgm:presLayoutVars>
          <dgm:chMax val="0"/>
          <dgm:bulletEnabled val="1"/>
        </dgm:presLayoutVars>
      </dgm:prSet>
      <dgm:spPr/>
    </dgm:pt>
    <dgm:pt modelId="{C2002F9E-C00E-45F1-9B5A-4228AC550BB0}" type="pres">
      <dgm:prSet presAssocID="{D0675957-A8D6-4E1E-9D77-B42EC63D39ED}" presName="connSite2" presStyleCnt="0"/>
      <dgm:spPr/>
    </dgm:pt>
    <dgm:pt modelId="{49A3C40F-BDDA-442E-902D-F81A311B931C}" type="pres">
      <dgm:prSet presAssocID="{6A74E434-90D7-4A89-955F-7FD0FF2F91DB}" presName="Name18" presStyleLbl="sibTrans2D1" presStyleIdx="1" presStyleCnt="4"/>
      <dgm:spPr/>
    </dgm:pt>
    <dgm:pt modelId="{4D0FF739-D3F6-4808-B839-2CF32E204BD5}" type="pres">
      <dgm:prSet presAssocID="{03E3A5E1-B2A6-4B5F-947C-28FA734CB4A5}" presName="composite1" presStyleCnt="0"/>
      <dgm:spPr/>
    </dgm:pt>
    <dgm:pt modelId="{5A24031F-D81B-450A-8EB5-9E7630BE8337}" type="pres">
      <dgm:prSet presAssocID="{03E3A5E1-B2A6-4B5F-947C-28FA734CB4A5}" presName="dummyNode1" presStyleLbl="node1" presStyleIdx="1" presStyleCnt="5"/>
      <dgm:spPr/>
    </dgm:pt>
    <dgm:pt modelId="{4381276D-29DC-4E6A-A465-EEFE606FC4D2}" type="pres">
      <dgm:prSet presAssocID="{03E3A5E1-B2A6-4B5F-947C-28FA734CB4A5}" presName="childNode1" presStyleLbl="bgAcc1" presStyleIdx="2" presStyleCnt="5">
        <dgm:presLayoutVars>
          <dgm:bulletEnabled val="1"/>
        </dgm:presLayoutVars>
      </dgm:prSet>
      <dgm:spPr/>
    </dgm:pt>
    <dgm:pt modelId="{EFDBFD32-BC5C-4328-B6E3-495DB937147A}" type="pres">
      <dgm:prSet presAssocID="{03E3A5E1-B2A6-4B5F-947C-28FA734CB4A5}" presName="childNode1tx" presStyleLbl="bgAcc1" presStyleIdx="2" presStyleCnt="5">
        <dgm:presLayoutVars>
          <dgm:bulletEnabled val="1"/>
        </dgm:presLayoutVars>
      </dgm:prSet>
      <dgm:spPr/>
    </dgm:pt>
    <dgm:pt modelId="{A095415E-2652-4AFC-9BC9-3BA2BE6E630F}" type="pres">
      <dgm:prSet presAssocID="{03E3A5E1-B2A6-4B5F-947C-28FA734CB4A5}" presName="parentNode1" presStyleLbl="node1" presStyleIdx="2" presStyleCnt="5">
        <dgm:presLayoutVars>
          <dgm:chMax val="1"/>
          <dgm:bulletEnabled val="1"/>
        </dgm:presLayoutVars>
      </dgm:prSet>
      <dgm:spPr/>
    </dgm:pt>
    <dgm:pt modelId="{ACDAC963-BE54-4F31-B39B-99E70798E817}" type="pres">
      <dgm:prSet presAssocID="{03E3A5E1-B2A6-4B5F-947C-28FA734CB4A5}" presName="connSite1" presStyleCnt="0"/>
      <dgm:spPr/>
    </dgm:pt>
    <dgm:pt modelId="{1E81F9D4-30F9-452A-9C21-C7BC189FD195}" type="pres">
      <dgm:prSet presAssocID="{2A363120-0E92-4BEB-B20E-C6E7B5CEC140}" presName="Name9" presStyleLbl="sibTrans2D1" presStyleIdx="2" presStyleCnt="4"/>
      <dgm:spPr/>
    </dgm:pt>
    <dgm:pt modelId="{63CAF4A8-90E0-4146-85B7-20B577F974E8}" type="pres">
      <dgm:prSet presAssocID="{4115915A-85E4-4D52-9BDE-EBA5200BF4B1}" presName="composite2" presStyleCnt="0"/>
      <dgm:spPr/>
    </dgm:pt>
    <dgm:pt modelId="{51BC5A21-F28C-479D-9933-D1D4748C0367}" type="pres">
      <dgm:prSet presAssocID="{4115915A-85E4-4D52-9BDE-EBA5200BF4B1}" presName="dummyNode2" presStyleLbl="node1" presStyleIdx="2" presStyleCnt="5"/>
      <dgm:spPr/>
    </dgm:pt>
    <dgm:pt modelId="{8CAC55AD-16C0-4FF8-879F-B9738D363DBC}" type="pres">
      <dgm:prSet presAssocID="{4115915A-85E4-4D52-9BDE-EBA5200BF4B1}" presName="childNode2" presStyleLbl="bgAcc1" presStyleIdx="3" presStyleCnt="5">
        <dgm:presLayoutVars>
          <dgm:bulletEnabled val="1"/>
        </dgm:presLayoutVars>
      </dgm:prSet>
      <dgm:spPr/>
    </dgm:pt>
    <dgm:pt modelId="{01D99D60-69F2-49BF-B20B-3F965388A783}" type="pres">
      <dgm:prSet presAssocID="{4115915A-85E4-4D52-9BDE-EBA5200BF4B1}" presName="childNode2tx" presStyleLbl="bgAcc1" presStyleIdx="3" presStyleCnt="5">
        <dgm:presLayoutVars>
          <dgm:bulletEnabled val="1"/>
        </dgm:presLayoutVars>
      </dgm:prSet>
      <dgm:spPr/>
    </dgm:pt>
    <dgm:pt modelId="{021849D4-7191-4408-8E4D-3D07A44C07C0}" type="pres">
      <dgm:prSet presAssocID="{4115915A-85E4-4D52-9BDE-EBA5200BF4B1}" presName="parentNode2" presStyleLbl="node1" presStyleIdx="3" presStyleCnt="5">
        <dgm:presLayoutVars>
          <dgm:chMax val="0"/>
          <dgm:bulletEnabled val="1"/>
        </dgm:presLayoutVars>
      </dgm:prSet>
      <dgm:spPr/>
    </dgm:pt>
    <dgm:pt modelId="{A597515C-C063-4808-ABDA-C6AFECA822F6}" type="pres">
      <dgm:prSet presAssocID="{4115915A-85E4-4D52-9BDE-EBA5200BF4B1}" presName="connSite2" presStyleCnt="0"/>
      <dgm:spPr/>
    </dgm:pt>
    <dgm:pt modelId="{A2DD0D18-FD05-4CCB-9804-7979B6AE3BAF}" type="pres">
      <dgm:prSet presAssocID="{557AA95A-9538-4946-A1EB-7F2637B2306C}" presName="Name18" presStyleLbl="sibTrans2D1" presStyleIdx="3" presStyleCnt="4"/>
      <dgm:spPr/>
    </dgm:pt>
    <dgm:pt modelId="{1AA6A5DF-F556-41A5-87EF-49AC5C6BDCBA}" type="pres">
      <dgm:prSet presAssocID="{19638927-E68D-4B4B-93BA-185915C9AD7F}" presName="composite1" presStyleCnt="0"/>
      <dgm:spPr/>
    </dgm:pt>
    <dgm:pt modelId="{B1F165F1-A2C2-493E-BD1E-3EA853307BB1}" type="pres">
      <dgm:prSet presAssocID="{19638927-E68D-4B4B-93BA-185915C9AD7F}" presName="dummyNode1" presStyleLbl="node1" presStyleIdx="3" presStyleCnt="5"/>
      <dgm:spPr/>
    </dgm:pt>
    <dgm:pt modelId="{9C948618-15C4-46FE-8D8E-4BB73EB68973}" type="pres">
      <dgm:prSet presAssocID="{19638927-E68D-4B4B-93BA-185915C9AD7F}" presName="childNode1" presStyleLbl="bgAcc1" presStyleIdx="4" presStyleCnt="5">
        <dgm:presLayoutVars>
          <dgm:bulletEnabled val="1"/>
        </dgm:presLayoutVars>
      </dgm:prSet>
      <dgm:spPr/>
    </dgm:pt>
    <dgm:pt modelId="{1A028600-3D87-45DA-8118-FBC9553D5525}" type="pres">
      <dgm:prSet presAssocID="{19638927-E68D-4B4B-93BA-185915C9AD7F}" presName="childNode1tx" presStyleLbl="bgAcc1" presStyleIdx="4" presStyleCnt="5">
        <dgm:presLayoutVars>
          <dgm:bulletEnabled val="1"/>
        </dgm:presLayoutVars>
      </dgm:prSet>
      <dgm:spPr/>
    </dgm:pt>
    <dgm:pt modelId="{120682C3-1B90-4247-BD0F-F55B1B87EBC4}" type="pres">
      <dgm:prSet presAssocID="{19638927-E68D-4B4B-93BA-185915C9AD7F}" presName="parentNode1" presStyleLbl="node1" presStyleIdx="4" presStyleCnt="5">
        <dgm:presLayoutVars>
          <dgm:chMax val="1"/>
          <dgm:bulletEnabled val="1"/>
        </dgm:presLayoutVars>
      </dgm:prSet>
      <dgm:spPr/>
    </dgm:pt>
    <dgm:pt modelId="{5AA51B0D-937B-46D2-BD3F-E54E3534AE0A}" type="pres">
      <dgm:prSet presAssocID="{19638927-E68D-4B4B-93BA-185915C9AD7F}" presName="connSite1" presStyleCnt="0"/>
      <dgm:spPr/>
    </dgm:pt>
  </dgm:ptLst>
  <dgm:cxnLst>
    <dgm:cxn modelId="{554EA600-F95D-40A2-B915-EA8617497C5A}" type="presOf" srcId="{6A160898-05D6-4C8E-9A5C-B2C499B477FC}" destId="{97335BC7-FF21-4496-98C2-F40274AA4E8C}" srcOrd="0" destOrd="0" presId="urn:microsoft.com/office/officeart/2005/8/layout/hProcess4"/>
    <dgm:cxn modelId="{B8F3BB0D-CAFE-448C-BFDB-427F274B078E}" type="presOf" srcId="{557AA95A-9538-4946-A1EB-7F2637B2306C}" destId="{A2DD0D18-FD05-4CCB-9804-7979B6AE3BAF}" srcOrd="0" destOrd="0" presId="urn:microsoft.com/office/officeart/2005/8/layout/hProcess4"/>
    <dgm:cxn modelId="{1A45680F-F6F2-48C6-8511-13E2ACEBE73C}" type="presOf" srcId="{1C84082C-FF14-43DE-A606-E42402D91E04}" destId="{AF58BA10-BF72-48CF-A4EA-3B07CE99D3B7}" srcOrd="1" destOrd="0" presId="urn:microsoft.com/office/officeart/2005/8/layout/hProcess4"/>
    <dgm:cxn modelId="{FCD8E226-97E7-4B0D-9577-6C669B914D62}" type="presOf" srcId="{2A363120-0E92-4BEB-B20E-C6E7B5CEC140}" destId="{1E81F9D4-30F9-452A-9C21-C7BC189FD195}" srcOrd="0" destOrd="0" presId="urn:microsoft.com/office/officeart/2005/8/layout/hProcess4"/>
    <dgm:cxn modelId="{CD39692D-8FC6-42BF-ADDC-622EB593EA4A}" type="presOf" srcId="{D0675957-A8D6-4E1E-9D77-B42EC63D39ED}" destId="{1A8CC06B-6D9D-4548-96AD-B88847301FB0}" srcOrd="0" destOrd="0" presId="urn:microsoft.com/office/officeart/2005/8/layout/hProcess4"/>
    <dgm:cxn modelId="{F1A61A35-68CD-43B4-BAFF-0D3E4FC4E02C}" srcId="{A8B6DC61-6487-4FE7-9669-81BBA251034A}" destId="{D0675957-A8D6-4E1E-9D77-B42EC63D39ED}" srcOrd="1" destOrd="0" parTransId="{B5CC0C38-0912-4AD1-8AFE-563445F48BA2}" sibTransId="{6A74E434-90D7-4A89-955F-7FD0FF2F91DB}"/>
    <dgm:cxn modelId="{85513D3B-72A3-46E5-9EF9-0212A5C2C75B}" type="presOf" srcId="{D041D0D5-6DBB-422C-B586-131517E63B02}" destId="{9566347D-962B-4A93-B55C-610F16FAE678}" srcOrd="0" destOrd="0" presId="urn:microsoft.com/office/officeart/2005/8/layout/hProcess4"/>
    <dgm:cxn modelId="{4710393D-AF05-453C-B73E-EBC2FD3B2D24}" type="presOf" srcId="{19638927-E68D-4B4B-93BA-185915C9AD7F}" destId="{120682C3-1B90-4247-BD0F-F55B1B87EBC4}" srcOrd="0" destOrd="0" presId="urn:microsoft.com/office/officeart/2005/8/layout/hProcess4"/>
    <dgm:cxn modelId="{B0C5CC3E-C797-4499-A040-70C0A2E58AB8}" srcId="{6A160898-05D6-4C8E-9A5C-B2C499B477FC}" destId="{E42877D6-9D2B-41C2-A68D-D331C4D82E2B}" srcOrd="1" destOrd="0" parTransId="{D2510F68-69FF-4E19-8696-72814917557D}" sibTransId="{E7421CCC-78F1-401D-960F-E79FFECE3B35}"/>
    <dgm:cxn modelId="{6C681A5E-5B63-4E26-A47E-5551271ABA13}" type="presOf" srcId="{E42877D6-9D2B-41C2-A68D-D331C4D82E2B}" destId="{EF180CC6-68B5-4FEE-A25B-794CAC0014D7}" srcOrd="0" destOrd="1" presId="urn:microsoft.com/office/officeart/2005/8/layout/hProcess4"/>
    <dgm:cxn modelId="{9E817263-FA5A-40EF-854B-5AD8D9DAD3EB}" srcId="{4115915A-85E4-4D52-9BDE-EBA5200BF4B1}" destId="{6AC0EDBA-58A7-47D7-A8CF-D47CC53A19BE}" srcOrd="0" destOrd="0" parTransId="{0141AD23-8580-46F7-923A-EE48FA306428}" sibTransId="{C9FB0E21-607B-4F9F-8514-7993B70714D5}"/>
    <dgm:cxn modelId="{ACDE3164-A44D-4BC6-B08F-1F86AB46C7A0}" srcId="{A8B6DC61-6487-4FE7-9669-81BBA251034A}" destId="{4115915A-85E4-4D52-9BDE-EBA5200BF4B1}" srcOrd="3" destOrd="0" parTransId="{2E878663-22B6-409C-9119-51C4C8DA60F4}" sibTransId="{557AA95A-9538-4946-A1EB-7F2637B2306C}"/>
    <dgm:cxn modelId="{389DC16D-9143-4F3E-A3EF-F7C5B1208C5D}" type="presOf" srcId="{1C84082C-FF14-43DE-A606-E42402D91E04}" destId="{EF180CC6-68B5-4FEE-A25B-794CAC0014D7}" srcOrd="0" destOrd="0" presId="urn:microsoft.com/office/officeart/2005/8/layout/hProcess4"/>
    <dgm:cxn modelId="{6CB61651-FF9C-47F0-9668-3FC9BB9987D8}" srcId="{A8B6DC61-6487-4FE7-9669-81BBA251034A}" destId="{6A160898-05D6-4C8E-9A5C-B2C499B477FC}" srcOrd="0" destOrd="0" parTransId="{C33F031F-A807-4E0A-8685-F39DEFCAF78F}" sibTransId="{D041D0D5-6DBB-422C-B586-131517E63B02}"/>
    <dgm:cxn modelId="{A77C4971-7AC6-418E-AFD1-7E39488F8DE0}" type="presOf" srcId="{6BCDF593-055B-41BE-B1CD-4407F90C69C1}" destId="{4381276D-29DC-4E6A-A465-EEFE606FC4D2}" srcOrd="0" destOrd="0" presId="urn:microsoft.com/office/officeart/2005/8/layout/hProcess4"/>
    <dgm:cxn modelId="{6FFC7A71-836E-4F22-A9FC-D29B1BBDF08A}" type="presOf" srcId="{E42877D6-9D2B-41C2-A68D-D331C4D82E2B}" destId="{AF58BA10-BF72-48CF-A4EA-3B07CE99D3B7}" srcOrd="1" destOrd="1" presId="urn:microsoft.com/office/officeart/2005/8/layout/hProcess4"/>
    <dgm:cxn modelId="{E03FA451-F778-49E2-92FD-13966DEAF78B}" type="presOf" srcId="{03E3A5E1-B2A6-4B5F-947C-28FA734CB4A5}" destId="{A095415E-2652-4AFC-9BC9-3BA2BE6E630F}" srcOrd="0" destOrd="0" presId="urn:microsoft.com/office/officeart/2005/8/layout/hProcess4"/>
    <dgm:cxn modelId="{EB413552-2D40-4526-9F03-4E4F11FA26D3}" srcId="{19638927-E68D-4B4B-93BA-185915C9AD7F}" destId="{6DD1CFDC-CF1C-48E1-953D-A17700EB1AF0}" srcOrd="0" destOrd="0" parTransId="{AED7FC72-2DC6-4981-B06B-5869C9E56704}" sibTransId="{9CFE56CA-3D3D-44CC-80B2-052AD1A12B45}"/>
    <dgm:cxn modelId="{EB5B1B7B-7902-4406-B414-EBE59BA6E30B}" type="presOf" srcId="{6DD1CFDC-CF1C-48E1-953D-A17700EB1AF0}" destId="{1A028600-3D87-45DA-8118-FBC9553D5525}" srcOrd="1" destOrd="0" presId="urn:microsoft.com/office/officeart/2005/8/layout/hProcess4"/>
    <dgm:cxn modelId="{1A78A08B-7DB4-487A-9BB1-CBDABF24209F}" type="presOf" srcId="{6DD1CFDC-CF1C-48E1-953D-A17700EB1AF0}" destId="{9C948618-15C4-46FE-8D8E-4BB73EB68973}" srcOrd="0" destOrd="0" presId="urn:microsoft.com/office/officeart/2005/8/layout/hProcess4"/>
    <dgm:cxn modelId="{0B6D829F-BFAB-471B-A1B0-4373CF5C6321}" type="presOf" srcId="{A8B6DC61-6487-4FE7-9669-81BBA251034A}" destId="{FFC14506-8B34-47E2-BF86-76548DF744C6}" srcOrd="0" destOrd="0" presId="urn:microsoft.com/office/officeart/2005/8/layout/hProcess4"/>
    <dgm:cxn modelId="{480FAE9F-F18D-4895-8161-6A82B05C32F4}" srcId="{D0675957-A8D6-4E1E-9D77-B42EC63D39ED}" destId="{9444783C-E4B2-4F91-877D-EB85BD1F1415}" srcOrd="0" destOrd="0" parTransId="{6AED5B63-90E0-4C4C-B28E-1E0F46051E96}" sibTransId="{C3E87684-A1BC-4744-8319-D6B2A1324C13}"/>
    <dgm:cxn modelId="{5B95CAA4-A7CF-49EE-8ECE-7A2CF17C1E1B}" type="presOf" srcId="{6BCDF593-055B-41BE-B1CD-4407F90C69C1}" destId="{EFDBFD32-BC5C-4328-B6E3-495DB937147A}" srcOrd="1" destOrd="0" presId="urn:microsoft.com/office/officeart/2005/8/layout/hProcess4"/>
    <dgm:cxn modelId="{1F1C21B2-5377-4921-AC27-5E8CB5599167}" srcId="{A8B6DC61-6487-4FE7-9669-81BBA251034A}" destId="{19638927-E68D-4B4B-93BA-185915C9AD7F}" srcOrd="4" destOrd="0" parTransId="{A0F26396-68C0-47D1-B4E7-03DD7AD2B02D}" sibTransId="{DBEC2A91-6059-4215-9A21-85499BCC2DE0}"/>
    <dgm:cxn modelId="{7FF363B7-1AF5-4159-9BA3-D76555CE6EB2}" type="presOf" srcId="{9444783C-E4B2-4F91-877D-EB85BD1F1415}" destId="{A71BBFA5-C671-4C6F-B20D-23E3DABE4B43}" srcOrd="0" destOrd="0" presId="urn:microsoft.com/office/officeart/2005/8/layout/hProcess4"/>
    <dgm:cxn modelId="{17F1BBC0-23F0-4AEF-8C02-C251ECAEAD1F}" type="presOf" srcId="{4115915A-85E4-4D52-9BDE-EBA5200BF4B1}" destId="{021849D4-7191-4408-8E4D-3D07A44C07C0}" srcOrd="0" destOrd="0" presId="urn:microsoft.com/office/officeart/2005/8/layout/hProcess4"/>
    <dgm:cxn modelId="{01184CC2-874F-4470-80ED-1D2BA2A75A9D}" type="presOf" srcId="{6AC0EDBA-58A7-47D7-A8CF-D47CC53A19BE}" destId="{8CAC55AD-16C0-4FF8-879F-B9738D363DBC}" srcOrd="0" destOrd="0" presId="urn:microsoft.com/office/officeart/2005/8/layout/hProcess4"/>
    <dgm:cxn modelId="{6CD51ACB-DD21-4B39-83B1-BB792F30AD05}" type="presOf" srcId="{9444783C-E4B2-4F91-877D-EB85BD1F1415}" destId="{50D4B466-8B06-4E2C-B251-2325EE9133FB}" srcOrd="1" destOrd="0" presId="urn:microsoft.com/office/officeart/2005/8/layout/hProcess4"/>
    <dgm:cxn modelId="{43A8B3D0-039F-4012-B873-FC97191E7530}" srcId="{03E3A5E1-B2A6-4B5F-947C-28FA734CB4A5}" destId="{6BCDF593-055B-41BE-B1CD-4407F90C69C1}" srcOrd="0" destOrd="0" parTransId="{C3140833-F859-4423-A991-2E45F12F5B35}" sibTransId="{E3135D2F-1E6D-4861-9D6E-D3E21665F071}"/>
    <dgm:cxn modelId="{203B66D1-AB56-42C9-94BB-0F645E0311E1}" srcId="{6A160898-05D6-4C8E-9A5C-B2C499B477FC}" destId="{1C84082C-FF14-43DE-A606-E42402D91E04}" srcOrd="0" destOrd="0" parTransId="{A60DB8D3-D40D-414C-813D-0DF3E8E98475}" sibTransId="{60BB909D-593C-4EC8-B0A5-000DC1771EC4}"/>
    <dgm:cxn modelId="{755B9EDB-B080-4277-BDAB-3566B0EDA82C}" type="presOf" srcId="{6AC0EDBA-58A7-47D7-A8CF-D47CC53A19BE}" destId="{01D99D60-69F2-49BF-B20B-3F965388A783}" srcOrd="1" destOrd="0" presId="urn:microsoft.com/office/officeart/2005/8/layout/hProcess4"/>
    <dgm:cxn modelId="{24398BE2-6B18-4882-8068-5FB9D0950D84}" srcId="{A8B6DC61-6487-4FE7-9669-81BBA251034A}" destId="{03E3A5E1-B2A6-4B5F-947C-28FA734CB4A5}" srcOrd="2" destOrd="0" parTransId="{4C8A606B-E33F-4E11-85F9-861C5D744778}" sibTransId="{2A363120-0E92-4BEB-B20E-C6E7B5CEC140}"/>
    <dgm:cxn modelId="{4BBC82FD-9923-49A6-8C0D-7168DD493162}" type="presOf" srcId="{6A74E434-90D7-4A89-955F-7FD0FF2F91DB}" destId="{49A3C40F-BDDA-442E-902D-F81A311B931C}" srcOrd="0" destOrd="0" presId="urn:microsoft.com/office/officeart/2005/8/layout/hProcess4"/>
    <dgm:cxn modelId="{AE030093-9268-47E1-AE18-3C88A6C9D48C}" type="presParOf" srcId="{FFC14506-8B34-47E2-BF86-76548DF744C6}" destId="{DD9B619A-0B3B-490A-B0D0-71FBB6AD930D}" srcOrd="0" destOrd="0" presId="urn:microsoft.com/office/officeart/2005/8/layout/hProcess4"/>
    <dgm:cxn modelId="{BAFB91AD-801A-4944-BFC2-9EAF98791B78}" type="presParOf" srcId="{FFC14506-8B34-47E2-BF86-76548DF744C6}" destId="{EEA97471-B13E-458B-BEB9-46A305B9A45A}" srcOrd="1" destOrd="0" presId="urn:microsoft.com/office/officeart/2005/8/layout/hProcess4"/>
    <dgm:cxn modelId="{B7960EBF-1586-4CBD-BF98-06857E9E4926}" type="presParOf" srcId="{FFC14506-8B34-47E2-BF86-76548DF744C6}" destId="{061FF2F8-6F2B-4500-B9C8-1C6F87C3C2AB}" srcOrd="2" destOrd="0" presId="urn:microsoft.com/office/officeart/2005/8/layout/hProcess4"/>
    <dgm:cxn modelId="{794C270D-D393-4DEB-9009-B134EF580D59}" type="presParOf" srcId="{061FF2F8-6F2B-4500-B9C8-1C6F87C3C2AB}" destId="{3966DF99-B4F5-4FA9-A66E-ABF524C1B6DD}" srcOrd="0" destOrd="0" presId="urn:microsoft.com/office/officeart/2005/8/layout/hProcess4"/>
    <dgm:cxn modelId="{BC15C3DC-3365-432E-9BC5-F03E053CFA39}" type="presParOf" srcId="{3966DF99-B4F5-4FA9-A66E-ABF524C1B6DD}" destId="{FC51CE7F-8245-42AC-8B7A-CED59F43B872}" srcOrd="0" destOrd="0" presId="urn:microsoft.com/office/officeart/2005/8/layout/hProcess4"/>
    <dgm:cxn modelId="{B02340CE-95C2-4FEE-9280-EC387E3C6560}" type="presParOf" srcId="{3966DF99-B4F5-4FA9-A66E-ABF524C1B6DD}" destId="{EF180CC6-68B5-4FEE-A25B-794CAC0014D7}" srcOrd="1" destOrd="0" presId="urn:microsoft.com/office/officeart/2005/8/layout/hProcess4"/>
    <dgm:cxn modelId="{25A93FFD-2233-4F08-AA74-11120094CD83}" type="presParOf" srcId="{3966DF99-B4F5-4FA9-A66E-ABF524C1B6DD}" destId="{AF58BA10-BF72-48CF-A4EA-3B07CE99D3B7}" srcOrd="2" destOrd="0" presId="urn:microsoft.com/office/officeart/2005/8/layout/hProcess4"/>
    <dgm:cxn modelId="{7E149ABF-E5D3-45CF-BF99-6BF4321951BC}" type="presParOf" srcId="{3966DF99-B4F5-4FA9-A66E-ABF524C1B6DD}" destId="{97335BC7-FF21-4496-98C2-F40274AA4E8C}" srcOrd="3" destOrd="0" presId="urn:microsoft.com/office/officeart/2005/8/layout/hProcess4"/>
    <dgm:cxn modelId="{2B4570EF-DFF1-43C4-AC86-DDF5C846E243}" type="presParOf" srcId="{3966DF99-B4F5-4FA9-A66E-ABF524C1B6DD}" destId="{C69ED7C1-5BC0-4355-A10A-57A11224D974}" srcOrd="4" destOrd="0" presId="urn:microsoft.com/office/officeart/2005/8/layout/hProcess4"/>
    <dgm:cxn modelId="{556CC8B0-88CE-4138-86F2-99286EBCA9DD}" type="presParOf" srcId="{061FF2F8-6F2B-4500-B9C8-1C6F87C3C2AB}" destId="{9566347D-962B-4A93-B55C-610F16FAE678}" srcOrd="1" destOrd="0" presId="urn:microsoft.com/office/officeart/2005/8/layout/hProcess4"/>
    <dgm:cxn modelId="{5C057B97-2477-4B80-838E-1E9AA00A9E7C}" type="presParOf" srcId="{061FF2F8-6F2B-4500-B9C8-1C6F87C3C2AB}" destId="{6ED47B70-164D-45C4-8B0E-D7037F334DBA}" srcOrd="2" destOrd="0" presId="urn:microsoft.com/office/officeart/2005/8/layout/hProcess4"/>
    <dgm:cxn modelId="{F2C90C76-6414-42B7-9A27-C54E01E3CE42}" type="presParOf" srcId="{6ED47B70-164D-45C4-8B0E-D7037F334DBA}" destId="{55DB7F7C-CE5B-4942-8F35-3C94077D8C89}" srcOrd="0" destOrd="0" presId="urn:microsoft.com/office/officeart/2005/8/layout/hProcess4"/>
    <dgm:cxn modelId="{5B3F39CF-0A2A-408A-A692-FDEB10963891}" type="presParOf" srcId="{6ED47B70-164D-45C4-8B0E-D7037F334DBA}" destId="{A71BBFA5-C671-4C6F-B20D-23E3DABE4B43}" srcOrd="1" destOrd="0" presId="urn:microsoft.com/office/officeart/2005/8/layout/hProcess4"/>
    <dgm:cxn modelId="{EE712F8A-D773-492D-A2E6-31C0D0BF119F}" type="presParOf" srcId="{6ED47B70-164D-45C4-8B0E-D7037F334DBA}" destId="{50D4B466-8B06-4E2C-B251-2325EE9133FB}" srcOrd="2" destOrd="0" presId="urn:microsoft.com/office/officeart/2005/8/layout/hProcess4"/>
    <dgm:cxn modelId="{D2E8DBB9-808C-4398-AE43-F941F826BC93}" type="presParOf" srcId="{6ED47B70-164D-45C4-8B0E-D7037F334DBA}" destId="{1A8CC06B-6D9D-4548-96AD-B88847301FB0}" srcOrd="3" destOrd="0" presId="urn:microsoft.com/office/officeart/2005/8/layout/hProcess4"/>
    <dgm:cxn modelId="{51726626-8AC0-43A4-A9B1-277B574FAD3B}" type="presParOf" srcId="{6ED47B70-164D-45C4-8B0E-D7037F334DBA}" destId="{C2002F9E-C00E-45F1-9B5A-4228AC550BB0}" srcOrd="4" destOrd="0" presId="urn:microsoft.com/office/officeart/2005/8/layout/hProcess4"/>
    <dgm:cxn modelId="{C5742085-10E6-4E00-9C45-F7220E709AF2}" type="presParOf" srcId="{061FF2F8-6F2B-4500-B9C8-1C6F87C3C2AB}" destId="{49A3C40F-BDDA-442E-902D-F81A311B931C}" srcOrd="3" destOrd="0" presId="urn:microsoft.com/office/officeart/2005/8/layout/hProcess4"/>
    <dgm:cxn modelId="{772917B2-E53F-4153-9FF9-48C459B56598}" type="presParOf" srcId="{061FF2F8-6F2B-4500-B9C8-1C6F87C3C2AB}" destId="{4D0FF739-D3F6-4808-B839-2CF32E204BD5}" srcOrd="4" destOrd="0" presId="urn:microsoft.com/office/officeart/2005/8/layout/hProcess4"/>
    <dgm:cxn modelId="{86F3B3F5-725A-41D2-9016-1ACE8DE7D725}" type="presParOf" srcId="{4D0FF739-D3F6-4808-B839-2CF32E204BD5}" destId="{5A24031F-D81B-450A-8EB5-9E7630BE8337}" srcOrd="0" destOrd="0" presId="urn:microsoft.com/office/officeart/2005/8/layout/hProcess4"/>
    <dgm:cxn modelId="{7350E550-AB7C-41C9-A0C8-D7E427F41D73}" type="presParOf" srcId="{4D0FF739-D3F6-4808-B839-2CF32E204BD5}" destId="{4381276D-29DC-4E6A-A465-EEFE606FC4D2}" srcOrd="1" destOrd="0" presId="urn:microsoft.com/office/officeart/2005/8/layout/hProcess4"/>
    <dgm:cxn modelId="{5F3A1FBC-08F7-4AFE-A6BC-3351B8451F32}" type="presParOf" srcId="{4D0FF739-D3F6-4808-B839-2CF32E204BD5}" destId="{EFDBFD32-BC5C-4328-B6E3-495DB937147A}" srcOrd="2" destOrd="0" presId="urn:microsoft.com/office/officeart/2005/8/layout/hProcess4"/>
    <dgm:cxn modelId="{F0B83BFC-0B7F-45D7-B7CD-A0F00C074C53}" type="presParOf" srcId="{4D0FF739-D3F6-4808-B839-2CF32E204BD5}" destId="{A095415E-2652-4AFC-9BC9-3BA2BE6E630F}" srcOrd="3" destOrd="0" presId="urn:microsoft.com/office/officeart/2005/8/layout/hProcess4"/>
    <dgm:cxn modelId="{114BC399-0536-4A1C-A736-C0D6D8583888}" type="presParOf" srcId="{4D0FF739-D3F6-4808-B839-2CF32E204BD5}" destId="{ACDAC963-BE54-4F31-B39B-99E70798E817}" srcOrd="4" destOrd="0" presId="urn:microsoft.com/office/officeart/2005/8/layout/hProcess4"/>
    <dgm:cxn modelId="{A4FAFD79-D2BE-48EE-A9C0-768CE2273F24}" type="presParOf" srcId="{061FF2F8-6F2B-4500-B9C8-1C6F87C3C2AB}" destId="{1E81F9D4-30F9-452A-9C21-C7BC189FD195}" srcOrd="5" destOrd="0" presId="urn:microsoft.com/office/officeart/2005/8/layout/hProcess4"/>
    <dgm:cxn modelId="{E1806AD1-14E5-4542-848B-4A5E7D5C681B}" type="presParOf" srcId="{061FF2F8-6F2B-4500-B9C8-1C6F87C3C2AB}" destId="{63CAF4A8-90E0-4146-85B7-20B577F974E8}" srcOrd="6" destOrd="0" presId="urn:microsoft.com/office/officeart/2005/8/layout/hProcess4"/>
    <dgm:cxn modelId="{B611C70C-DDCA-4C36-A44E-F2FADDAC4222}" type="presParOf" srcId="{63CAF4A8-90E0-4146-85B7-20B577F974E8}" destId="{51BC5A21-F28C-479D-9933-D1D4748C0367}" srcOrd="0" destOrd="0" presId="urn:microsoft.com/office/officeart/2005/8/layout/hProcess4"/>
    <dgm:cxn modelId="{5F278C70-9951-4DE6-8FD7-943B049019BD}" type="presParOf" srcId="{63CAF4A8-90E0-4146-85B7-20B577F974E8}" destId="{8CAC55AD-16C0-4FF8-879F-B9738D363DBC}" srcOrd="1" destOrd="0" presId="urn:microsoft.com/office/officeart/2005/8/layout/hProcess4"/>
    <dgm:cxn modelId="{BCA13804-5EC4-4600-AFD5-4E2F23166CFF}" type="presParOf" srcId="{63CAF4A8-90E0-4146-85B7-20B577F974E8}" destId="{01D99D60-69F2-49BF-B20B-3F965388A783}" srcOrd="2" destOrd="0" presId="urn:microsoft.com/office/officeart/2005/8/layout/hProcess4"/>
    <dgm:cxn modelId="{25D10A03-8A71-4A21-9C1B-6DC719016FAC}" type="presParOf" srcId="{63CAF4A8-90E0-4146-85B7-20B577F974E8}" destId="{021849D4-7191-4408-8E4D-3D07A44C07C0}" srcOrd="3" destOrd="0" presId="urn:microsoft.com/office/officeart/2005/8/layout/hProcess4"/>
    <dgm:cxn modelId="{053CCE68-9D91-4847-8632-EFB8E053232A}" type="presParOf" srcId="{63CAF4A8-90E0-4146-85B7-20B577F974E8}" destId="{A597515C-C063-4808-ABDA-C6AFECA822F6}" srcOrd="4" destOrd="0" presId="urn:microsoft.com/office/officeart/2005/8/layout/hProcess4"/>
    <dgm:cxn modelId="{368ECD34-82B7-4B1D-A934-D94CB3D3BF3D}" type="presParOf" srcId="{061FF2F8-6F2B-4500-B9C8-1C6F87C3C2AB}" destId="{A2DD0D18-FD05-4CCB-9804-7979B6AE3BAF}" srcOrd="7" destOrd="0" presId="urn:microsoft.com/office/officeart/2005/8/layout/hProcess4"/>
    <dgm:cxn modelId="{633B5AD4-090D-464E-A13A-3AFB338A4F2F}" type="presParOf" srcId="{061FF2F8-6F2B-4500-B9C8-1C6F87C3C2AB}" destId="{1AA6A5DF-F556-41A5-87EF-49AC5C6BDCBA}" srcOrd="8" destOrd="0" presId="urn:microsoft.com/office/officeart/2005/8/layout/hProcess4"/>
    <dgm:cxn modelId="{E04A6A74-483B-48D8-9006-04EC8C828A42}" type="presParOf" srcId="{1AA6A5DF-F556-41A5-87EF-49AC5C6BDCBA}" destId="{B1F165F1-A2C2-493E-BD1E-3EA853307BB1}" srcOrd="0" destOrd="0" presId="urn:microsoft.com/office/officeart/2005/8/layout/hProcess4"/>
    <dgm:cxn modelId="{65834094-947E-475F-9380-C06E6038DD94}" type="presParOf" srcId="{1AA6A5DF-F556-41A5-87EF-49AC5C6BDCBA}" destId="{9C948618-15C4-46FE-8D8E-4BB73EB68973}" srcOrd="1" destOrd="0" presId="urn:microsoft.com/office/officeart/2005/8/layout/hProcess4"/>
    <dgm:cxn modelId="{09340EBC-0635-43A9-8FD9-9490016A7D0B}" type="presParOf" srcId="{1AA6A5DF-F556-41A5-87EF-49AC5C6BDCBA}" destId="{1A028600-3D87-45DA-8118-FBC9553D5525}" srcOrd="2" destOrd="0" presId="urn:microsoft.com/office/officeart/2005/8/layout/hProcess4"/>
    <dgm:cxn modelId="{2DDD7B40-C678-485F-AACE-2119CF93D68A}" type="presParOf" srcId="{1AA6A5DF-F556-41A5-87EF-49AC5C6BDCBA}" destId="{120682C3-1B90-4247-BD0F-F55B1B87EBC4}" srcOrd="3" destOrd="0" presId="urn:microsoft.com/office/officeart/2005/8/layout/hProcess4"/>
    <dgm:cxn modelId="{4D851142-A47E-4CC8-8EC1-82070791053B}" type="presParOf" srcId="{1AA6A5DF-F556-41A5-87EF-49AC5C6BDCBA}" destId="{5AA51B0D-937B-46D2-BD3F-E54E3534AE0A}" srcOrd="4" destOrd="0" presId="urn:microsoft.com/office/officeart/2005/8/layout/hProcess4"/>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0A7FFA-449D-43D3-B1BF-DD8D2D30FF3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7F7C7C-4FB1-4AFA-96B0-DD05F40E0751}">
      <dgm:prSet custT="1"/>
      <dgm:spPr/>
      <dgm:t>
        <a:bodyPr/>
        <a:lstStyle/>
        <a:p>
          <a:pPr>
            <a:lnSpc>
              <a:spcPct val="100000"/>
            </a:lnSpc>
            <a:defRPr b="1"/>
          </a:pPr>
          <a:r>
            <a:rPr lang="en-US" sz="1700" b="0" dirty="0">
              <a:latin typeface="+mj-lt"/>
            </a:rPr>
            <a:t>The Proposed system will be a useful and a must have application for the network connected computers or even mobile computers (laptop).</a:t>
          </a:r>
        </a:p>
      </dgm:t>
    </dgm:pt>
    <dgm:pt modelId="{C69E7F42-BA92-4059-BDF8-DEBDBB701290}" type="parTrans" cxnId="{544B4891-6035-4E93-8B03-A1993752B74C}">
      <dgm:prSet/>
      <dgm:spPr/>
      <dgm:t>
        <a:bodyPr/>
        <a:lstStyle/>
        <a:p>
          <a:endParaRPr lang="en-US"/>
        </a:p>
      </dgm:t>
    </dgm:pt>
    <dgm:pt modelId="{FABF4E5F-03F3-4428-A316-575D981B33D6}" type="sibTrans" cxnId="{544B4891-6035-4E93-8B03-A1993752B74C}">
      <dgm:prSet/>
      <dgm:spPr/>
      <dgm:t>
        <a:bodyPr/>
        <a:lstStyle/>
        <a:p>
          <a:endParaRPr lang="en-US"/>
        </a:p>
      </dgm:t>
    </dgm:pt>
    <dgm:pt modelId="{EBDB2399-BE86-4879-B28B-E4485FF1A72E}">
      <dgm:prSet/>
      <dgm:spPr/>
      <dgm:t>
        <a:bodyPr/>
        <a:lstStyle/>
        <a:p>
          <a:pPr>
            <a:lnSpc>
              <a:spcPct val="100000"/>
            </a:lnSpc>
            <a:defRPr b="1"/>
          </a:pPr>
          <a:r>
            <a:rPr lang="en-US" b="0" dirty="0">
              <a:latin typeface="+mj-lt"/>
            </a:rPr>
            <a:t>We have Completed the assured functionalities and workings of the proposed system</a:t>
          </a:r>
        </a:p>
      </dgm:t>
    </dgm:pt>
    <dgm:pt modelId="{850D3231-1552-4289-9954-FF6390EB6F59}" type="parTrans" cxnId="{196A8699-9736-48E6-BFF3-FE3363A54C9C}">
      <dgm:prSet/>
      <dgm:spPr/>
      <dgm:t>
        <a:bodyPr/>
        <a:lstStyle/>
        <a:p>
          <a:endParaRPr lang="en-US"/>
        </a:p>
      </dgm:t>
    </dgm:pt>
    <dgm:pt modelId="{3FDDC144-B0DA-4CF4-BC29-65E0774EFA9E}" type="sibTrans" cxnId="{196A8699-9736-48E6-BFF3-FE3363A54C9C}">
      <dgm:prSet/>
      <dgm:spPr/>
      <dgm:t>
        <a:bodyPr/>
        <a:lstStyle/>
        <a:p>
          <a:endParaRPr lang="en-US"/>
        </a:p>
      </dgm:t>
    </dgm:pt>
    <dgm:pt modelId="{773BFCB6-2661-4090-B836-5571D0778161}" type="pres">
      <dgm:prSet presAssocID="{F40A7FFA-449D-43D3-B1BF-DD8D2D30FF3A}" presName="root" presStyleCnt="0">
        <dgm:presLayoutVars>
          <dgm:dir/>
          <dgm:resizeHandles val="exact"/>
        </dgm:presLayoutVars>
      </dgm:prSet>
      <dgm:spPr/>
    </dgm:pt>
    <dgm:pt modelId="{FCB95A3B-E33E-41CC-AD10-EC5564BC8E3D}" type="pres">
      <dgm:prSet presAssocID="{F37F7C7C-4FB1-4AFA-96B0-DD05F40E0751}" presName="compNode" presStyleCnt="0"/>
      <dgm:spPr/>
    </dgm:pt>
    <dgm:pt modelId="{4970F1E3-AC3E-4559-94B6-1A8723F729FD}" type="pres">
      <dgm:prSet presAssocID="{F37F7C7C-4FB1-4AFA-96B0-DD05F40E0751}" presName="iconRect" presStyleLbl="node1" presStyleIdx="0" presStyleCnt="2" custLinFactNeighborX="78726" custLinFactNeighborY="-264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44C0336-69B0-4538-BE85-384D8E9EAB3A}" type="pres">
      <dgm:prSet presAssocID="{F37F7C7C-4FB1-4AFA-96B0-DD05F40E0751}" presName="iconSpace" presStyleCnt="0"/>
      <dgm:spPr/>
    </dgm:pt>
    <dgm:pt modelId="{258A6EEF-E1BC-4EAA-AF84-859B6D28AE39}" type="pres">
      <dgm:prSet presAssocID="{F37F7C7C-4FB1-4AFA-96B0-DD05F40E0751}" presName="parTx" presStyleLbl="revTx" presStyleIdx="0" presStyleCnt="4">
        <dgm:presLayoutVars>
          <dgm:chMax val="0"/>
          <dgm:chPref val="0"/>
        </dgm:presLayoutVars>
      </dgm:prSet>
      <dgm:spPr/>
    </dgm:pt>
    <dgm:pt modelId="{17037CAB-F5E8-4632-BAEA-1175E7C70660}" type="pres">
      <dgm:prSet presAssocID="{F37F7C7C-4FB1-4AFA-96B0-DD05F40E0751}" presName="txSpace" presStyleCnt="0"/>
      <dgm:spPr/>
    </dgm:pt>
    <dgm:pt modelId="{E9C067B5-7D13-4BE5-9688-2D479868E43B}" type="pres">
      <dgm:prSet presAssocID="{F37F7C7C-4FB1-4AFA-96B0-DD05F40E0751}" presName="desTx" presStyleLbl="revTx" presStyleIdx="1" presStyleCnt="4">
        <dgm:presLayoutVars/>
      </dgm:prSet>
      <dgm:spPr/>
    </dgm:pt>
    <dgm:pt modelId="{F5879573-F9DE-4771-8F19-06187F976568}" type="pres">
      <dgm:prSet presAssocID="{FABF4E5F-03F3-4428-A316-575D981B33D6}" presName="sibTrans" presStyleCnt="0"/>
      <dgm:spPr/>
    </dgm:pt>
    <dgm:pt modelId="{B8735329-201E-4EC7-837E-AE9FA976572A}" type="pres">
      <dgm:prSet presAssocID="{EBDB2399-BE86-4879-B28B-E4485FF1A72E}" presName="compNode" presStyleCnt="0"/>
      <dgm:spPr/>
    </dgm:pt>
    <dgm:pt modelId="{67348B03-1CA0-4699-B990-4DBEB7C2F903}" type="pres">
      <dgm:prSet presAssocID="{EBDB2399-BE86-4879-B28B-E4485FF1A72E}" presName="iconRect" presStyleLbl="node1" presStyleIdx="1" presStyleCnt="2" custLinFactNeighborX="67275" custLinFactNeighborY="-264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71D28E81-344B-4979-BDED-11B4BB54A2FF}" type="pres">
      <dgm:prSet presAssocID="{EBDB2399-BE86-4879-B28B-E4485FF1A72E}" presName="iconSpace" presStyleCnt="0"/>
      <dgm:spPr/>
    </dgm:pt>
    <dgm:pt modelId="{F5C7173C-B53D-43FD-8FCF-E838B0E6C597}" type="pres">
      <dgm:prSet presAssocID="{EBDB2399-BE86-4879-B28B-E4485FF1A72E}" presName="parTx" presStyleLbl="revTx" presStyleIdx="2" presStyleCnt="4">
        <dgm:presLayoutVars>
          <dgm:chMax val="0"/>
          <dgm:chPref val="0"/>
        </dgm:presLayoutVars>
      </dgm:prSet>
      <dgm:spPr/>
    </dgm:pt>
    <dgm:pt modelId="{1F4F031D-7F38-469F-9577-693E2A624C98}" type="pres">
      <dgm:prSet presAssocID="{EBDB2399-BE86-4879-B28B-E4485FF1A72E}" presName="txSpace" presStyleCnt="0"/>
      <dgm:spPr/>
    </dgm:pt>
    <dgm:pt modelId="{26FE28AD-A686-4532-A0D1-626E9BCA6330}" type="pres">
      <dgm:prSet presAssocID="{EBDB2399-BE86-4879-B28B-E4485FF1A72E}" presName="desTx" presStyleLbl="revTx" presStyleIdx="3" presStyleCnt="4">
        <dgm:presLayoutVars/>
      </dgm:prSet>
      <dgm:spPr/>
    </dgm:pt>
  </dgm:ptLst>
  <dgm:cxnLst>
    <dgm:cxn modelId="{F57F4C3B-785E-4E55-A00C-90BDCC9EAC14}" type="presOf" srcId="{F37F7C7C-4FB1-4AFA-96B0-DD05F40E0751}" destId="{258A6EEF-E1BC-4EAA-AF84-859B6D28AE39}" srcOrd="0" destOrd="0" presId="urn:microsoft.com/office/officeart/2018/2/layout/IconLabelDescriptionList"/>
    <dgm:cxn modelId="{71B1A18D-5ACF-4B58-9EB5-A8B6CFCA5C1B}" type="presOf" srcId="{EBDB2399-BE86-4879-B28B-E4485FF1A72E}" destId="{F5C7173C-B53D-43FD-8FCF-E838B0E6C597}" srcOrd="0" destOrd="0" presId="urn:microsoft.com/office/officeart/2018/2/layout/IconLabelDescriptionList"/>
    <dgm:cxn modelId="{544B4891-6035-4E93-8B03-A1993752B74C}" srcId="{F40A7FFA-449D-43D3-B1BF-DD8D2D30FF3A}" destId="{F37F7C7C-4FB1-4AFA-96B0-DD05F40E0751}" srcOrd="0" destOrd="0" parTransId="{C69E7F42-BA92-4059-BDF8-DEBDBB701290}" sibTransId="{FABF4E5F-03F3-4428-A316-575D981B33D6}"/>
    <dgm:cxn modelId="{196A8699-9736-48E6-BFF3-FE3363A54C9C}" srcId="{F40A7FFA-449D-43D3-B1BF-DD8D2D30FF3A}" destId="{EBDB2399-BE86-4879-B28B-E4485FF1A72E}" srcOrd="1" destOrd="0" parTransId="{850D3231-1552-4289-9954-FF6390EB6F59}" sibTransId="{3FDDC144-B0DA-4CF4-BC29-65E0774EFA9E}"/>
    <dgm:cxn modelId="{F07324B1-7E86-4E57-8744-225DD9DCD8D2}" type="presOf" srcId="{F40A7FFA-449D-43D3-B1BF-DD8D2D30FF3A}" destId="{773BFCB6-2661-4090-B836-5571D0778161}" srcOrd="0" destOrd="0" presId="urn:microsoft.com/office/officeart/2018/2/layout/IconLabelDescriptionList"/>
    <dgm:cxn modelId="{A88E1EAA-115B-4932-92F8-0E8FBD36E39C}" type="presParOf" srcId="{773BFCB6-2661-4090-B836-5571D0778161}" destId="{FCB95A3B-E33E-41CC-AD10-EC5564BC8E3D}" srcOrd="0" destOrd="0" presId="urn:microsoft.com/office/officeart/2018/2/layout/IconLabelDescriptionList"/>
    <dgm:cxn modelId="{3B272BD5-7508-4701-B003-0B52C0931CA7}" type="presParOf" srcId="{FCB95A3B-E33E-41CC-AD10-EC5564BC8E3D}" destId="{4970F1E3-AC3E-4559-94B6-1A8723F729FD}" srcOrd="0" destOrd="0" presId="urn:microsoft.com/office/officeart/2018/2/layout/IconLabelDescriptionList"/>
    <dgm:cxn modelId="{38B827FB-3C9A-445D-97D2-AB3B61B13904}" type="presParOf" srcId="{FCB95A3B-E33E-41CC-AD10-EC5564BC8E3D}" destId="{C44C0336-69B0-4538-BE85-384D8E9EAB3A}" srcOrd="1" destOrd="0" presId="urn:microsoft.com/office/officeart/2018/2/layout/IconLabelDescriptionList"/>
    <dgm:cxn modelId="{F14D968A-83CC-471C-911A-F503A7F1182C}" type="presParOf" srcId="{FCB95A3B-E33E-41CC-AD10-EC5564BC8E3D}" destId="{258A6EEF-E1BC-4EAA-AF84-859B6D28AE39}" srcOrd="2" destOrd="0" presId="urn:microsoft.com/office/officeart/2018/2/layout/IconLabelDescriptionList"/>
    <dgm:cxn modelId="{CE999088-1BCD-473D-B0F2-C4492F5E013B}" type="presParOf" srcId="{FCB95A3B-E33E-41CC-AD10-EC5564BC8E3D}" destId="{17037CAB-F5E8-4632-BAEA-1175E7C70660}" srcOrd="3" destOrd="0" presId="urn:microsoft.com/office/officeart/2018/2/layout/IconLabelDescriptionList"/>
    <dgm:cxn modelId="{09D22EF0-F5D5-4733-9F42-9C65F32382DB}" type="presParOf" srcId="{FCB95A3B-E33E-41CC-AD10-EC5564BC8E3D}" destId="{E9C067B5-7D13-4BE5-9688-2D479868E43B}" srcOrd="4" destOrd="0" presId="urn:microsoft.com/office/officeart/2018/2/layout/IconLabelDescriptionList"/>
    <dgm:cxn modelId="{7A2B95C2-7013-429B-B4C4-7FE01411E04B}" type="presParOf" srcId="{773BFCB6-2661-4090-B836-5571D0778161}" destId="{F5879573-F9DE-4771-8F19-06187F976568}" srcOrd="1" destOrd="0" presId="urn:microsoft.com/office/officeart/2018/2/layout/IconLabelDescriptionList"/>
    <dgm:cxn modelId="{E372392B-E099-4583-899D-1DB62932AEFF}" type="presParOf" srcId="{773BFCB6-2661-4090-B836-5571D0778161}" destId="{B8735329-201E-4EC7-837E-AE9FA976572A}" srcOrd="2" destOrd="0" presId="urn:microsoft.com/office/officeart/2018/2/layout/IconLabelDescriptionList"/>
    <dgm:cxn modelId="{42417511-B381-42B4-9002-EDA91075E540}" type="presParOf" srcId="{B8735329-201E-4EC7-837E-AE9FA976572A}" destId="{67348B03-1CA0-4699-B990-4DBEB7C2F903}" srcOrd="0" destOrd="0" presId="urn:microsoft.com/office/officeart/2018/2/layout/IconLabelDescriptionList"/>
    <dgm:cxn modelId="{3BB5DDB2-3EAD-419D-BCA0-10AEA572F2C6}" type="presParOf" srcId="{B8735329-201E-4EC7-837E-AE9FA976572A}" destId="{71D28E81-344B-4979-BDED-11B4BB54A2FF}" srcOrd="1" destOrd="0" presId="urn:microsoft.com/office/officeart/2018/2/layout/IconLabelDescriptionList"/>
    <dgm:cxn modelId="{2764D570-2F9E-4A21-9670-0CC78736FAD8}" type="presParOf" srcId="{B8735329-201E-4EC7-837E-AE9FA976572A}" destId="{F5C7173C-B53D-43FD-8FCF-E838B0E6C597}" srcOrd="2" destOrd="0" presId="urn:microsoft.com/office/officeart/2018/2/layout/IconLabelDescriptionList"/>
    <dgm:cxn modelId="{4FB83B6A-1131-497B-ADE5-598A93FA5FDE}" type="presParOf" srcId="{B8735329-201E-4EC7-837E-AE9FA976572A}" destId="{1F4F031D-7F38-469F-9577-693E2A624C98}" srcOrd="3" destOrd="0" presId="urn:microsoft.com/office/officeart/2018/2/layout/IconLabelDescriptionList"/>
    <dgm:cxn modelId="{7679829D-2247-4DC9-8E04-8DF498031962}" type="presParOf" srcId="{B8735329-201E-4EC7-837E-AE9FA976572A}" destId="{26FE28AD-A686-4532-A0D1-626E9BCA633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88832-7EEB-4013-8895-738F25023383}">
      <dsp:nvSpPr>
        <dsp:cNvPr id="0" name=""/>
        <dsp:cNvSpPr/>
      </dsp:nvSpPr>
      <dsp:spPr>
        <a:xfrm>
          <a:off x="47043" y="291076"/>
          <a:ext cx="715366" cy="715366"/>
        </a:xfrm>
        <a:prstGeom prst="ellipse">
          <a:avLst/>
        </a:prstGeom>
        <a:noFill/>
        <a:ln>
          <a:noFill/>
        </a:ln>
        <a:effectLst/>
      </dsp:spPr>
      <dsp:style>
        <a:lnRef idx="0">
          <a:scrgbClr r="0" g="0" b="0"/>
        </a:lnRef>
        <a:fillRef idx="1">
          <a:scrgbClr r="0" g="0" b="0"/>
        </a:fillRef>
        <a:effectRef idx="0">
          <a:scrgbClr r="0" g="0" b="0"/>
        </a:effectRef>
        <a:fontRef idx="minor"/>
      </dsp:style>
    </dsp:sp>
    <dsp:sp modelId="{A9A3E285-D1ED-4FC1-A8A9-C6CEDFAC84FB}">
      <dsp:nvSpPr>
        <dsp:cNvPr id="0" name=""/>
        <dsp:cNvSpPr/>
      </dsp:nvSpPr>
      <dsp:spPr>
        <a:xfrm>
          <a:off x="189172" y="449724"/>
          <a:ext cx="414912" cy="414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61A35-FC83-4583-A73D-AA33C10023E0}">
      <dsp:nvSpPr>
        <dsp:cNvPr id="0" name=""/>
        <dsp:cNvSpPr/>
      </dsp:nvSpPr>
      <dsp:spPr>
        <a:xfrm>
          <a:off x="875554" y="362892"/>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Abstract</a:t>
          </a:r>
        </a:p>
      </dsp:txBody>
      <dsp:txXfrm>
        <a:off x="875554" y="362892"/>
        <a:ext cx="1686220" cy="715366"/>
      </dsp:txXfrm>
    </dsp:sp>
    <dsp:sp modelId="{02722FB5-6F3F-491C-B284-0D8EB8826DE7}">
      <dsp:nvSpPr>
        <dsp:cNvPr id="0" name=""/>
        <dsp:cNvSpPr/>
      </dsp:nvSpPr>
      <dsp:spPr>
        <a:xfrm>
          <a:off x="2961598" y="362892"/>
          <a:ext cx="715366" cy="7153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EFA599-12CC-4A80-8F3F-9A558F278921}">
      <dsp:nvSpPr>
        <dsp:cNvPr id="0" name=""/>
        <dsp:cNvSpPr/>
      </dsp:nvSpPr>
      <dsp:spPr>
        <a:xfrm>
          <a:off x="2556386" y="499895"/>
          <a:ext cx="414912" cy="414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EE2FF-E664-4AEC-A01A-B83E6C3EB877}">
      <dsp:nvSpPr>
        <dsp:cNvPr id="0" name=""/>
        <dsp:cNvSpPr/>
      </dsp:nvSpPr>
      <dsp:spPr>
        <a:xfrm>
          <a:off x="3274816" y="349664"/>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latin typeface="+mj-lt"/>
            </a:rPr>
            <a:t>Introduction</a:t>
          </a:r>
        </a:p>
      </dsp:txBody>
      <dsp:txXfrm>
        <a:off x="3274816" y="349664"/>
        <a:ext cx="1686220" cy="715366"/>
      </dsp:txXfrm>
    </dsp:sp>
    <dsp:sp modelId="{F3DCAFF6-6A23-42BA-A245-4AE6B9BE1C77}">
      <dsp:nvSpPr>
        <dsp:cNvPr id="0" name=""/>
        <dsp:cNvSpPr/>
      </dsp:nvSpPr>
      <dsp:spPr>
        <a:xfrm>
          <a:off x="5810289" y="362892"/>
          <a:ext cx="715366" cy="715366"/>
        </a:xfrm>
        <a:prstGeom prst="ellipse">
          <a:avLst/>
        </a:prstGeom>
        <a:noFill/>
        <a:ln>
          <a:noFill/>
        </a:ln>
        <a:effectLst/>
      </dsp:spPr>
      <dsp:style>
        <a:lnRef idx="0">
          <a:scrgbClr r="0" g="0" b="0"/>
        </a:lnRef>
        <a:fillRef idx="1">
          <a:scrgbClr r="0" g="0" b="0"/>
        </a:fillRef>
        <a:effectRef idx="0">
          <a:scrgbClr r="0" g="0" b="0"/>
        </a:effectRef>
        <a:fontRef idx="minor"/>
      </dsp:style>
    </dsp:sp>
    <dsp:sp modelId="{1FB6C30F-C102-4426-B4DA-9F3E02792439}">
      <dsp:nvSpPr>
        <dsp:cNvPr id="0" name=""/>
        <dsp:cNvSpPr/>
      </dsp:nvSpPr>
      <dsp:spPr>
        <a:xfrm>
          <a:off x="5213329" y="592466"/>
          <a:ext cx="414912" cy="414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8792F7-4694-4C05-B0D9-77BECCA25FD6}">
      <dsp:nvSpPr>
        <dsp:cNvPr id="0" name=""/>
        <dsp:cNvSpPr/>
      </dsp:nvSpPr>
      <dsp:spPr>
        <a:xfrm>
          <a:off x="5812737" y="429013"/>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a:latin typeface="+mj-lt"/>
            </a:rPr>
            <a:t>Literature Survey</a:t>
          </a:r>
          <a:endParaRPr lang="en-US" sz="2000" kern="1200" dirty="0">
            <a:latin typeface="+mj-lt"/>
          </a:endParaRPr>
        </a:p>
      </dsp:txBody>
      <dsp:txXfrm>
        <a:off x="5812737" y="429013"/>
        <a:ext cx="1686220" cy="715366"/>
      </dsp:txXfrm>
    </dsp:sp>
    <dsp:sp modelId="{61601C58-E38A-41BE-A7DE-56791AEA050A}">
      <dsp:nvSpPr>
        <dsp:cNvPr id="0" name=""/>
        <dsp:cNvSpPr/>
      </dsp:nvSpPr>
      <dsp:spPr>
        <a:xfrm>
          <a:off x="112907" y="1817985"/>
          <a:ext cx="715366" cy="715366"/>
        </a:xfrm>
        <a:prstGeom prst="ellipse">
          <a:avLst/>
        </a:prstGeom>
        <a:noFill/>
        <a:ln>
          <a:noFill/>
        </a:ln>
        <a:effectLst/>
      </dsp:spPr>
      <dsp:style>
        <a:lnRef idx="0">
          <a:scrgbClr r="0" g="0" b="0"/>
        </a:lnRef>
        <a:fillRef idx="1">
          <a:scrgbClr r="0" g="0" b="0"/>
        </a:fillRef>
        <a:effectRef idx="0">
          <a:scrgbClr r="0" g="0" b="0"/>
        </a:effectRef>
        <a:fontRef idx="minor"/>
      </dsp:style>
    </dsp:sp>
    <dsp:sp modelId="{8CFAEC7A-D1A6-4E20-9461-F3ED9F7047BC}">
      <dsp:nvSpPr>
        <dsp:cNvPr id="0" name=""/>
        <dsp:cNvSpPr/>
      </dsp:nvSpPr>
      <dsp:spPr>
        <a:xfrm>
          <a:off x="183620" y="1530857"/>
          <a:ext cx="414912" cy="414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F18CEB-5534-44FB-B977-759C4A488186}">
      <dsp:nvSpPr>
        <dsp:cNvPr id="0" name=""/>
        <dsp:cNvSpPr/>
      </dsp:nvSpPr>
      <dsp:spPr>
        <a:xfrm>
          <a:off x="888807" y="1380632"/>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Problem Statement</a:t>
          </a:r>
        </a:p>
      </dsp:txBody>
      <dsp:txXfrm>
        <a:off x="888807" y="1380632"/>
        <a:ext cx="1686220" cy="715366"/>
      </dsp:txXfrm>
    </dsp:sp>
    <dsp:sp modelId="{1F117814-8A24-4171-9609-F0A2579E7365}">
      <dsp:nvSpPr>
        <dsp:cNvPr id="0" name=""/>
        <dsp:cNvSpPr/>
      </dsp:nvSpPr>
      <dsp:spPr>
        <a:xfrm>
          <a:off x="2961598" y="1817985"/>
          <a:ext cx="715366" cy="715366"/>
        </a:xfrm>
        <a:prstGeom prst="ellipse">
          <a:avLst/>
        </a:prstGeom>
        <a:noFill/>
        <a:ln>
          <a:noFill/>
        </a:ln>
        <a:effectLst/>
      </dsp:spPr>
      <dsp:style>
        <a:lnRef idx="0">
          <a:scrgbClr r="0" g="0" b="0"/>
        </a:lnRef>
        <a:fillRef idx="1">
          <a:scrgbClr r="0" g="0" b="0"/>
        </a:fillRef>
        <a:effectRef idx="0">
          <a:scrgbClr r="0" g="0" b="0"/>
        </a:effectRef>
        <a:fontRef idx="minor"/>
      </dsp:style>
    </dsp:sp>
    <dsp:sp modelId="{7CE2ED6B-1139-4088-9F73-F683C32A14FA}">
      <dsp:nvSpPr>
        <dsp:cNvPr id="0" name=""/>
        <dsp:cNvSpPr/>
      </dsp:nvSpPr>
      <dsp:spPr>
        <a:xfrm>
          <a:off x="2556386" y="1518538"/>
          <a:ext cx="414912" cy="4149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B58C9C-BA9F-473E-A430-714A888B1400}">
      <dsp:nvSpPr>
        <dsp:cNvPr id="0" name=""/>
        <dsp:cNvSpPr/>
      </dsp:nvSpPr>
      <dsp:spPr>
        <a:xfrm>
          <a:off x="3274816" y="1368306"/>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Methodology</a:t>
          </a:r>
        </a:p>
      </dsp:txBody>
      <dsp:txXfrm>
        <a:off x="3274816" y="1368306"/>
        <a:ext cx="1686220" cy="715366"/>
      </dsp:txXfrm>
    </dsp:sp>
    <dsp:sp modelId="{C6938BC6-80EA-4AEB-8F50-A2CF455096CC}">
      <dsp:nvSpPr>
        <dsp:cNvPr id="0" name=""/>
        <dsp:cNvSpPr/>
      </dsp:nvSpPr>
      <dsp:spPr>
        <a:xfrm>
          <a:off x="5810289" y="1817985"/>
          <a:ext cx="715366" cy="715366"/>
        </a:xfrm>
        <a:prstGeom prst="ellipse">
          <a:avLst/>
        </a:prstGeom>
        <a:noFill/>
        <a:ln>
          <a:noFill/>
        </a:ln>
        <a:effectLst/>
      </dsp:spPr>
      <dsp:style>
        <a:lnRef idx="0">
          <a:scrgbClr r="0" g="0" b="0"/>
        </a:lnRef>
        <a:fillRef idx="1">
          <a:scrgbClr r="0" g="0" b="0"/>
        </a:fillRef>
        <a:effectRef idx="0">
          <a:scrgbClr r="0" g="0" b="0"/>
        </a:effectRef>
        <a:fontRef idx="minor"/>
      </dsp:style>
    </dsp:sp>
    <dsp:sp modelId="{45BA9F84-1182-421A-B292-21D2EC85EFA4}">
      <dsp:nvSpPr>
        <dsp:cNvPr id="0" name=""/>
        <dsp:cNvSpPr/>
      </dsp:nvSpPr>
      <dsp:spPr>
        <a:xfrm>
          <a:off x="5213329" y="1611110"/>
          <a:ext cx="414912" cy="4149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658A0-2621-444D-B631-4E799A73C2D9}">
      <dsp:nvSpPr>
        <dsp:cNvPr id="0" name=""/>
        <dsp:cNvSpPr/>
      </dsp:nvSpPr>
      <dsp:spPr>
        <a:xfrm>
          <a:off x="5825973" y="1381533"/>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Conclusion </a:t>
          </a:r>
        </a:p>
      </dsp:txBody>
      <dsp:txXfrm>
        <a:off x="5825973" y="1381533"/>
        <a:ext cx="1686220" cy="715366"/>
      </dsp:txXfrm>
    </dsp:sp>
    <dsp:sp modelId="{6D6751D1-C644-4BCE-B88B-1BB01DEAE2C1}">
      <dsp:nvSpPr>
        <dsp:cNvPr id="0" name=""/>
        <dsp:cNvSpPr/>
      </dsp:nvSpPr>
      <dsp:spPr>
        <a:xfrm>
          <a:off x="112907" y="3273079"/>
          <a:ext cx="715366" cy="71536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D1CC1-C16B-4ED4-AFDE-265908C9DA30}">
      <dsp:nvSpPr>
        <dsp:cNvPr id="0" name=""/>
        <dsp:cNvSpPr/>
      </dsp:nvSpPr>
      <dsp:spPr>
        <a:xfrm>
          <a:off x="2511333" y="2524025"/>
          <a:ext cx="414912" cy="41491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BFC47-5B4C-4397-A5B7-4EDE4D722956}">
      <dsp:nvSpPr>
        <dsp:cNvPr id="0" name=""/>
        <dsp:cNvSpPr/>
      </dsp:nvSpPr>
      <dsp:spPr>
        <a:xfrm>
          <a:off x="3269515" y="2373792"/>
          <a:ext cx="1686220" cy="715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mj-lt"/>
            </a:rPr>
            <a:t>Reference </a:t>
          </a:r>
        </a:p>
      </dsp:txBody>
      <dsp:txXfrm>
        <a:off x="3269515" y="2373792"/>
        <a:ext cx="1686220" cy="715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6F2D7-BB59-4E3C-8973-6D8CFFA5829E}">
      <dsp:nvSpPr>
        <dsp:cNvPr id="0" name=""/>
        <dsp:cNvSpPr/>
      </dsp:nvSpPr>
      <dsp:spPr>
        <a:xfrm>
          <a:off x="664993" y="1071076"/>
          <a:ext cx="710270" cy="7102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7329EF-0629-433F-AFEE-CDA68A90EFB8}">
      <dsp:nvSpPr>
        <dsp:cNvPr id="0" name=""/>
        <dsp:cNvSpPr/>
      </dsp:nvSpPr>
      <dsp:spPr>
        <a:xfrm>
          <a:off x="5456" y="1882144"/>
          <a:ext cx="2029344" cy="1236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b="0" kern="1200" dirty="0">
              <a:latin typeface="+mj-lt"/>
            </a:rPr>
            <a:t>Desktop application to provide three step security to an application installed in the desktop.</a:t>
          </a:r>
        </a:p>
      </dsp:txBody>
      <dsp:txXfrm>
        <a:off x="5456" y="1882144"/>
        <a:ext cx="2029344" cy="1236172"/>
      </dsp:txXfrm>
    </dsp:sp>
    <dsp:sp modelId="{18C26DDE-C562-4AFC-9FEA-8C27D456C989}">
      <dsp:nvSpPr>
        <dsp:cNvPr id="0" name=""/>
        <dsp:cNvSpPr/>
      </dsp:nvSpPr>
      <dsp:spPr>
        <a:xfrm>
          <a:off x="5456" y="3165198"/>
          <a:ext cx="2029344" cy="249999"/>
        </a:xfrm>
        <a:prstGeom prst="rect">
          <a:avLst/>
        </a:prstGeom>
        <a:noFill/>
        <a:ln>
          <a:noFill/>
        </a:ln>
        <a:effectLst/>
      </dsp:spPr>
      <dsp:style>
        <a:lnRef idx="0">
          <a:scrgbClr r="0" g="0" b="0"/>
        </a:lnRef>
        <a:fillRef idx="0">
          <a:scrgbClr r="0" g="0" b="0"/>
        </a:fillRef>
        <a:effectRef idx="0">
          <a:scrgbClr r="0" g="0" b="0"/>
        </a:effectRef>
        <a:fontRef idx="minor"/>
      </dsp:style>
    </dsp:sp>
    <dsp:sp modelId="{AA9688CC-C0E0-416A-8FC4-F2E4C96FE91B}">
      <dsp:nvSpPr>
        <dsp:cNvPr id="0" name=""/>
        <dsp:cNvSpPr/>
      </dsp:nvSpPr>
      <dsp:spPr>
        <a:xfrm>
          <a:off x="3049472" y="1071076"/>
          <a:ext cx="710270" cy="7102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FAB124-B415-4008-A7FC-2899B2AA84CE}">
      <dsp:nvSpPr>
        <dsp:cNvPr id="0" name=""/>
        <dsp:cNvSpPr/>
      </dsp:nvSpPr>
      <dsp:spPr>
        <a:xfrm>
          <a:off x="2389935" y="1882144"/>
          <a:ext cx="2029344" cy="1236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0" kern="1200">
              <a:latin typeface="+mj-lt"/>
            </a:rPr>
            <a:t>Application will use any of the three authentication systems </a:t>
          </a:r>
        </a:p>
      </dsp:txBody>
      <dsp:txXfrm>
        <a:off x="2389935" y="1882144"/>
        <a:ext cx="2029344" cy="1236172"/>
      </dsp:txXfrm>
    </dsp:sp>
    <dsp:sp modelId="{0BFC365E-A926-4379-A150-B522B4C20059}">
      <dsp:nvSpPr>
        <dsp:cNvPr id="0" name=""/>
        <dsp:cNvSpPr/>
      </dsp:nvSpPr>
      <dsp:spPr>
        <a:xfrm>
          <a:off x="2389935" y="3165198"/>
          <a:ext cx="2029344" cy="249999"/>
        </a:xfrm>
        <a:prstGeom prst="rect">
          <a:avLst/>
        </a:prstGeom>
        <a:noFill/>
        <a:ln>
          <a:noFill/>
        </a:ln>
        <a:effectLst/>
      </dsp:spPr>
      <dsp:style>
        <a:lnRef idx="0">
          <a:scrgbClr r="0" g="0" b="0"/>
        </a:lnRef>
        <a:fillRef idx="0">
          <a:scrgbClr r="0" g="0" b="0"/>
        </a:fillRef>
        <a:effectRef idx="0">
          <a:scrgbClr r="0" g="0" b="0"/>
        </a:effectRef>
        <a:fontRef idx="minor"/>
      </dsp:style>
    </dsp:sp>
    <dsp:sp modelId="{C50A3591-530B-4BF3-945C-5604F49575FD}">
      <dsp:nvSpPr>
        <dsp:cNvPr id="0" name=""/>
        <dsp:cNvSpPr/>
      </dsp:nvSpPr>
      <dsp:spPr>
        <a:xfrm>
          <a:off x="7631678" y="1032252"/>
          <a:ext cx="710270" cy="7102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5E65BE-FF82-4464-B601-897646B430F5}">
      <dsp:nvSpPr>
        <dsp:cNvPr id="0" name=""/>
        <dsp:cNvSpPr/>
      </dsp:nvSpPr>
      <dsp:spPr>
        <a:xfrm>
          <a:off x="7086447" y="1846517"/>
          <a:ext cx="2029344" cy="12361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0" kern="1200" dirty="0">
              <a:latin typeface="+mj-lt"/>
            </a:rPr>
            <a:t>User will get updates on the smart phone related to activities on desktop.</a:t>
          </a:r>
        </a:p>
      </dsp:txBody>
      <dsp:txXfrm>
        <a:off x="7086447" y="1846517"/>
        <a:ext cx="2029344" cy="1236172"/>
      </dsp:txXfrm>
    </dsp:sp>
    <dsp:sp modelId="{77FED5A9-67A7-499C-9752-220D89BE963D}">
      <dsp:nvSpPr>
        <dsp:cNvPr id="0" name=""/>
        <dsp:cNvSpPr/>
      </dsp:nvSpPr>
      <dsp:spPr>
        <a:xfrm>
          <a:off x="4774415" y="3165198"/>
          <a:ext cx="2029344" cy="249999"/>
        </a:xfrm>
        <a:prstGeom prst="rect">
          <a:avLst/>
        </a:prstGeom>
        <a:noFill/>
        <a:ln>
          <a:noFill/>
        </a:ln>
        <a:effectLst/>
      </dsp:spPr>
      <dsp:style>
        <a:lnRef idx="0">
          <a:scrgbClr r="0" g="0" b="0"/>
        </a:lnRef>
        <a:fillRef idx="0">
          <a:scrgbClr r="0" g="0" b="0"/>
        </a:fillRef>
        <a:effectRef idx="0">
          <a:scrgbClr r="0" g="0" b="0"/>
        </a:effectRef>
        <a:fontRef idx="minor"/>
      </dsp:style>
    </dsp:sp>
    <dsp:sp modelId="{8592D67D-DB7A-4094-90B7-DF8552E337E8}">
      <dsp:nvSpPr>
        <dsp:cNvPr id="0" name=""/>
        <dsp:cNvSpPr/>
      </dsp:nvSpPr>
      <dsp:spPr>
        <a:xfrm>
          <a:off x="5382133" y="1166018"/>
          <a:ext cx="710270" cy="7102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985BE-5167-44D0-94F7-F78BE050747D}">
      <dsp:nvSpPr>
        <dsp:cNvPr id="0" name=""/>
        <dsp:cNvSpPr/>
      </dsp:nvSpPr>
      <dsp:spPr>
        <a:xfrm>
          <a:off x="4744568" y="1887471"/>
          <a:ext cx="1967405" cy="1146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defRPr b="1"/>
          </a:pPr>
          <a:r>
            <a:rPr lang="en-US" sz="1900" b="0" kern="1200">
              <a:latin typeface="+mj-lt"/>
            </a:rPr>
            <a:t>Application will auto shut off after a specific time.</a:t>
          </a:r>
        </a:p>
      </dsp:txBody>
      <dsp:txXfrm>
        <a:off x="4744568" y="1887471"/>
        <a:ext cx="1967405" cy="1146327"/>
      </dsp:txXfrm>
    </dsp:sp>
    <dsp:sp modelId="{F8F0D229-A613-4386-95E8-3BD1BAFF081C}">
      <dsp:nvSpPr>
        <dsp:cNvPr id="0" name=""/>
        <dsp:cNvSpPr/>
      </dsp:nvSpPr>
      <dsp:spPr>
        <a:xfrm>
          <a:off x="7158895" y="3165198"/>
          <a:ext cx="2029344" cy="24999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94A3E-102E-4302-85FE-53FF8C20A3EA}">
      <dsp:nvSpPr>
        <dsp:cNvPr id="0" name=""/>
        <dsp:cNvSpPr/>
      </dsp:nvSpPr>
      <dsp:spPr>
        <a:xfrm>
          <a:off x="1168228" y="671057"/>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7CA0E6-E03A-40C1-99EF-C187AE6BA34A}">
      <dsp:nvSpPr>
        <dsp:cNvPr id="0" name=""/>
        <dsp:cNvSpPr/>
      </dsp:nvSpPr>
      <dsp:spPr>
        <a:xfrm>
          <a:off x="45196" y="2960280"/>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latin typeface="+mj-lt"/>
            </a:rPr>
            <a:t>How can we add the security to the installed application those have low security, or we have sensitive data on files</a:t>
          </a:r>
        </a:p>
      </dsp:txBody>
      <dsp:txXfrm>
        <a:off x="45196" y="2960280"/>
        <a:ext cx="4083750" cy="720000"/>
      </dsp:txXfrm>
    </dsp:sp>
    <dsp:sp modelId="{F0F89E45-FD62-43AE-B79F-627633F291F7}">
      <dsp:nvSpPr>
        <dsp:cNvPr id="0" name=""/>
        <dsp:cNvSpPr/>
      </dsp:nvSpPr>
      <dsp:spPr>
        <a:xfrm>
          <a:off x="5966634" y="671057"/>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F04CFE-59A1-4694-971B-2A02CBE62075}">
      <dsp:nvSpPr>
        <dsp:cNvPr id="0" name=""/>
        <dsp:cNvSpPr/>
      </dsp:nvSpPr>
      <dsp:spPr>
        <a:xfrm>
          <a:off x="4843603" y="2960280"/>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latin typeface="+mj-lt"/>
            </a:rPr>
            <a:t>How can security be used with more user-friendly way</a:t>
          </a:r>
        </a:p>
      </dsp:txBody>
      <dsp:txXfrm>
        <a:off x="4843603" y="2960280"/>
        <a:ext cx="408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180CC6-68B5-4FEE-A25B-794CAC0014D7}">
      <dsp:nvSpPr>
        <dsp:cNvPr id="0" name=""/>
        <dsp:cNvSpPr/>
      </dsp:nvSpPr>
      <dsp:spPr>
        <a:xfrm>
          <a:off x="901" y="1589741"/>
          <a:ext cx="1534432" cy="126558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opening screen of application</a:t>
          </a:r>
        </a:p>
        <a:p>
          <a:pPr marL="114300" lvl="1" indent="-114300" algn="l" defTabSz="622300">
            <a:lnSpc>
              <a:spcPct val="90000"/>
            </a:lnSpc>
            <a:spcBef>
              <a:spcPct val="0"/>
            </a:spcBef>
            <a:spcAft>
              <a:spcPct val="15000"/>
            </a:spcAft>
            <a:buChar char="•"/>
          </a:pPr>
          <a:endParaRPr lang="en-US" sz="1400" kern="1200" dirty="0"/>
        </a:p>
      </dsp:txBody>
      <dsp:txXfrm>
        <a:off x="30026" y="1618866"/>
        <a:ext cx="1476182" cy="936138"/>
      </dsp:txXfrm>
    </dsp:sp>
    <dsp:sp modelId="{9566347D-962B-4A93-B55C-610F16FAE678}">
      <dsp:nvSpPr>
        <dsp:cNvPr id="0" name=""/>
        <dsp:cNvSpPr/>
      </dsp:nvSpPr>
      <dsp:spPr>
        <a:xfrm>
          <a:off x="855314" y="1862799"/>
          <a:ext cx="1734097" cy="1734097"/>
        </a:xfrm>
        <a:prstGeom prst="leftCircularArrow">
          <a:avLst>
            <a:gd name="adj1" fmla="val 3394"/>
            <a:gd name="adj2" fmla="val 420096"/>
            <a:gd name="adj3" fmla="val 2195607"/>
            <a:gd name="adj4" fmla="val 9024489"/>
            <a:gd name="adj5" fmla="val 396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7335BC7-FF21-4496-98C2-F40274AA4E8C}">
      <dsp:nvSpPr>
        <dsp:cNvPr id="0" name=""/>
        <dsp:cNvSpPr/>
      </dsp:nvSpPr>
      <dsp:spPr>
        <a:xfrm>
          <a:off x="341886" y="2584130"/>
          <a:ext cx="1363939" cy="542393"/>
        </a:xfrm>
        <a:prstGeom prst="roundRect">
          <a:avLst>
            <a:gd name="adj" fmla="val 10000"/>
          </a:avLst>
        </a:prstGeom>
        <a:solidFill>
          <a:schemeClr val="bg1">
            <a:lumMod val="6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solidFill>
              <a:latin typeface="+mj-lt"/>
            </a:rPr>
            <a:t>Splash Screen</a:t>
          </a:r>
        </a:p>
      </dsp:txBody>
      <dsp:txXfrm>
        <a:off x="357772" y="2600016"/>
        <a:ext cx="1332167" cy="510621"/>
      </dsp:txXfrm>
    </dsp:sp>
    <dsp:sp modelId="{A71BBFA5-C671-4C6F-B20D-23E3DABE4B43}">
      <dsp:nvSpPr>
        <dsp:cNvPr id="0" name=""/>
        <dsp:cNvSpPr/>
      </dsp:nvSpPr>
      <dsp:spPr>
        <a:xfrm>
          <a:off x="1986114" y="1589741"/>
          <a:ext cx="1534432" cy="126558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Normal username and password module</a:t>
          </a:r>
        </a:p>
      </dsp:txBody>
      <dsp:txXfrm>
        <a:off x="2015239" y="1890063"/>
        <a:ext cx="1476182" cy="936138"/>
      </dsp:txXfrm>
    </dsp:sp>
    <dsp:sp modelId="{49A3C40F-BDDA-442E-902D-F81A311B931C}">
      <dsp:nvSpPr>
        <dsp:cNvPr id="0" name=""/>
        <dsp:cNvSpPr/>
      </dsp:nvSpPr>
      <dsp:spPr>
        <a:xfrm>
          <a:off x="2827740" y="798548"/>
          <a:ext cx="1930164" cy="1930164"/>
        </a:xfrm>
        <a:prstGeom prst="circularArrow">
          <a:avLst>
            <a:gd name="adj1" fmla="val 3050"/>
            <a:gd name="adj2" fmla="val 374356"/>
            <a:gd name="adj3" fmla="val 19450133"/>
            <a:gd name="adj4" fmla="val 12575511"/>
            <a:gd name="adj5" fmla="val 3558"/>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1A8CC06B-6D9D-4548-96AD-B88847301FB0}">
      <dsp:nvSpPr>
        <dsp:cNvPr id="0" name=""/>
        <dsp:cNvSpPr/>
      </dsp:nvSpPr>
      <dsp:spPr>
        <a:xfrm>
          <a:off x="2327099" y="1318544"/>
          <a:ext cx="1363939" cy="542393"/>
        </a:xfrm>
        <a:prstGeom prst="roundRect">
          <a:avLst>
            <a:gd name="adj" fmla="val 10000"/>
          </a:avLst>
        </a:prstGeom>
        <a:solidFill>
          <a:schemeClr val="bg1">
            <a:lumMod val="6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solidFill>
              <a:latin typeface="+mj-lt"/>
            </a:rPr>
            <a:t>User Login</a:t>
          </a:r>
        </a:p>
      </dsp:txBody>
      <dsp:txXfrm>
        <a:off x="2342985" y="1334430"/>
        <a:ext cx="1332167" cy="510621"/>
      </dsp:txXfrm>
    </dsp:sp>
    <dsp:sp modelId="{4381276D-29DC-4E6A-A465-EEFE606FC4D2}">
      <dsp:nvSpPr>
        <dsp:cNvPr id="0" name=""/>
        <dsp:cNvSpPr/>
      </dsp:nvSpPr>
      <dsp:spPr>
        <a:xfrm>
          <a:off x="3971328" y="1589741"/>
          <a:ext cx="1534432" cy="126558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Graphical user </a:t>
          </a:r>
          <a:r>
            <a:rPr lang="en-US" sz="1400" kern="1200"/>
            <a:t>authentication and </a:t>
          </a:r>
          <a:r>
            <a:rPr lang="en-US" sz="1400" kern="1200" dirty="0"/>
            <a:t>one-time password</a:t>
          </a:r>
        </a:p>
      </dsp:txBody>
      <dsp:txXfrm>
        <a:off x="4000453" y="1618866"/>
        <a:ext cx="1476182" cy="936138"/>
      </dsp:txXfrm>
    </dsp:sp>
    <dsp:sp modelId="{1E81F9D4-30F9-452A-9C21-C7BC189FD195}">
      <dsp:nvSpPr>
        <dsp:cNvPr id="0" name=""/>
        <dsp:cNvSpPr/>
      </dsp:nvSpPr>
      <dsp:spPr>
        <a:xfrm>
          <a:off x="4825741" y="1862799"/>
          <a:ext cx="1734097" cy="1734097"/>
        </a:xfrm>
        <a:prstGeom prst="leftCircularArrow">
          <a:avLst>
            <a:gd name="adj1" fmla="val 3394"/>
            <a:gd name="adj2" fmla="val 420096"/>
            <a:gd name="adj3" fmla="val 2195607"/>
            <a:gd name="adj4" fmla="val 9024489"/>
            <a:gd name="adj5" fmla="val 3960"/>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A095415E-2652-4AFC-9BC9-3BA2BE6E630F}">
      <dsp:nvSpPr>
        <dsp:cNvPr id="0" name=""/>
        <dsp:cNvSpPr/>
      </dsp:nvSpPr>
      <dsp:spPr>
        <a:xfrm>
          <a:off x="4312313" y="2584130"/>
          <a:ext cx="1363939" cy="542393"/>
        </a:xfrm>
        <a:prstGeom prst="roundRect">
          <a:avLst>
            <a:gd name="adj" fmla="val 10000"/>
          </a:avLst>
        </a:prstGeom>
        <a:solidFill>
          <a:schemeClr val="bg1">
            <a:lumMod val="6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solidFill>
              <a:latin typeface="+mj-lt"/>
            </a:rPr>
            <a:t>GUA / OTP</a:t>
          </a:r>
        </a:p>
      </dsp:txBody>
      <dsp:txXfrm>
        <a:off x="4328199" y="2600016"/>
        <a:ext cx="1332167" cy="510621"/>
      </dsp:txXfrm>
    </dsp:sp>
    <dsp:sp modelId="{8CAC55AD-16C0-4FF8-879F-B9738D363DBC}">
      <dsp:nvSpPr>
        <dsp:cNvPr id="0" name=""/>
        <dsp:cNvSpPr/>
      </dsp:nvSpPr>
      <dsp:spPr>
        <a:xfrm>
          <a:off x="5956541" y="1589741"/>
          <a:ext cx="1534432" cy="126558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view to select the application to run in sandbox</a:t>
          </a:r>
        </a:p>
      </dsp:txBody>
      <dsp:txXfrm>
        <a:off x="5985666" y="1890063"/>
        <a:ext cx="1476182" cy="936138"/>
      </dsp:txXfrm>
    </dsp:sp>
    <dsp:sp modelId="{A2DD0D18-FD05-4CCB-9804-7979B6AE3BAF}">
      <dsp:nvSpPr>
        <dsp:cNvPr id="0" name=""/>
        <dsp:cNvSpPr/>
      </dsp:nvSpPr>
      <dsp:spPr>
        <a:xfrm>
          <a:off x="6798167" y="798548"/>
          <a:ext cx="1930164" cy="1930164"/>
        </a:xfrm>
        <a:prstGeom prst="circularArrow">
          <a:avLst>
            <a:gd name="adj1" fmla="val 3050"/>
            <a:gd name="adj2" fmla="val 374356"/>
            <a:gd name="adj3" fmla="val 19450133"/>
            <a:gd name="adj4" fmla="val 12575511"/>
            <a:gd name="adj5" fmla="val 3558"/>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021849D4-7191-4408-8E4D-3D07A44C07C0}">
      <dsp:nvSpPr>
        <dsp:cNvPr id="0" name=""/>
        <dsp:cNvSpPr/>
      </dsp:nvSpPr>
      <dsp:spPr>
        <a:xfrm>
          <a:off x="6297526" y="1318544"/>
          <a:ext cx="1363939" cy="542393"/>
        </a:xfrm>
        <a:prstGeom prst="roundRect">
          <a:avLst>
            <a:gd name="adj" fmla="val 10000"/>
          </a:avLst>
        </a:prstGeom>
        <a:solidFill>
          <a:schemeClr val="bg1">
            <a:lumMod val="6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solidFill>
              <a:latin typeface="+mj-lt"/>
            </a:rPr>
            <a:t>Application select</a:t>
          </a:r>
        </a:p>
      </dsp:txBody>
      <dsp:txXfrm>
        <a:off x="6313412" y="1334430"/>
        <a:ext cx="1332167" cy="510621"/>
      </dsp:txXfrm>
    </dsp:sp>
    <dsp:sp modelId="{9C948618-15C4-46FE-8D8E-4BB73EB68973}">
      <dsp:nvSpPr>
        <dsp:cNvPr id="0" name=""/>
        <dsp:cNvSpPr/>
      </dsp:nvSpPr>
      <dsp:spPr>
        <a:xfrm>
          <a:off x="7941755" y="1589741"/>
          <a:ext cx="1534432" cy="1265585"/>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Using the secured application is proposed systems sandbox</a:t>
          </a:r>
        </a:p>
      </dsp:txBody>
      <dsp:txXfrm>
        <a:off x="7970880" y="1618866"/>
        <a:ext cx="1476182" cy="936138"/>
      </dsp:txXfrm>
    </dsp:sp>
    <dsp:sp modelId="{120682C3-1B90-4247-BD0F-F55B1B87EBC4}">
      <dsp:nvSpPr>
        <dsp:cNvPr id="0" name=""/>
        <dsp:cNvSpPr/>
      </dsp:nvSpPr>
      <dsp:spPr>
        <a:xfrm>
          <a:off x="8282740" y="2584130"/>
          <a:ext cx="1363939" cy="542393"/>
        </a:xfrm>
        <a:prstGeom prst="roundRect">
          <a:avLst>
            <a:gd name="adj" fmla="val 10000"/>
          </a:avLst>
        </a:prstGeom>
        <a:solidFill>
          <a:schemeClr val="bg1">
            <a:lumMod val="6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solidFill>
              <a:latin typeface="+mj-lt"/>
            </a:rPr>
            <a:t>Application Usage</a:t>
          </a:r>
        </a:p>
      </dsp:txBody>
      <dsp:txXfrm>
        <a:off x="8298626" y="2600016"/>
        <a:ext cx="1332167" cy="5106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0F1E3-AC3E-4559-94B6-1A8723F729FD}">
      <dsp:nvSpPr>
        <dsp:cNvPr id="0" name=""/>
        <dsp:cNvSpPr/>
      </dsp:nvSpPr>
      <dsp:spPr>
        <a:xfrm>
          <a:off x="1273887" y="636519"/>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8A6EEF-E1BC-4EAA-AF84-859B6D28AE39}">
      <dsp:nvSpPr>
        <dsp:cNvPr id="0" name=""/>
        <dsp:cNvSpPr/>
      </dsp:nvSpPr>
      <dsp:spPr>
        <a:xfrm>
          <a:off x="83549" y="2317425"/>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0" kern="1200" dirty="0">
              <a:latin typeface="+mj-lt"/>
            </a:rPr>
            <a:t>The Proposed system will be a useful and a must have application for the network connected computers or even mobile computers (laptop).</a:t>
          </a:r>
        </a:p>
      </dsp:txBody>
      <dsp:txXfrm>
        <a:off x="83549" y="2317425"/>
        <a:ext cx="4320000" cy="810000"/>
      </dsp:txXfrm>
    </dsp:sp>
    <dsp:sp modelId="{E9C067B5-7D13-4BE5-9688-2D479868E43B}">
      <dsp:nvSpPr>
        <dsp:cNvPr id="0" name=""/>
        <dsp:cNvSpPr/>
      </dsp:nvSpPr>
      <dsp:spPr>
        <a:xfrm>
          <a:off x="83549" y="3187392"/>
          <a:ext cx="4320000" cy="487448"/>
        </a:xfrm>
        <a:prstGeom prst="rect">
          <a:avLst/>
        </a:prstGeom>
        <a:noFill/>
        <a:ln>
          <a:noFill/>
        </a:ln>
        <a:effectLst/>
      </dsp:spPr>
      <dsp:style>
        <a:lnRef idx="0">
          <a:scrgbClr r="0" g="0" b="0"/>
        </a:lnRef>
        <a:fillRef idx="0">
          <a:scrgbClr r="0" g="0" b="0"/>
        </a:fillRef>
        <a:effectRef idx="0">
          <a:scrgbClr r="0" g="0" b="0"/>
        </a:effectRef>
        <a:fontRef idx="minor"/>
      </dsp:style>
    </dsp:sp>
    <dsp:sp modelId="{67348B03-1CA0-4699-B990-4DBEB7C2F903}">
      <dsp:nvSpPr>
        <dsp:cNvPr id="0" name=""/>
        <dsp:cNvSpPr/>
      </dsp:nvSpPr>
      <dsp:spPr>
        <a:xfrm>
          <a:off x="6176748" y="63651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7173C-B53D-43FD-8FCF-E838B0E6C597}">
      <dsp:nvSpPr>
        <dsp:cNvPr id="0" name=""/>
        <dsp:cNvSpPr/>
      </dsp:nvSpPr>
      <dsp:spPr>
        <a:xfrm>
          <a:off x="5159550" y="2317425"/>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b="0" kern="1200" dirty="0">
              <a:latin typeface="+mj-lt"/>
            </a:rPr>
            <a:t>We have Completed the assured functionalities and workings of the proposed system</a:t>
          </a:r>
        </a:p>
      </dsp:txBody>
      <dsp:txXfrm>
        <a:off x="5159550" y="2317425"/>
        <a:ext cx="4320000" cy="810000"/>
      </dsp:txXfrm>
    </dsp:sp>
    <dsp:sp modelId="{26FE28AD-A686-4532-A0D1-626E9BCA6330}">
      <dsp:nvSpPr>
        <dsp:cNvPr id="0" name=""/>
        <dsp:cNvSpPr/>
      </dsp:nvSpPr>
      <dsp:spPr>
        <a:xfrm>
          <a:off x="5159550" y="3187392"/>
          <a:ext cx="4320000" cy="4874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F6EAC-AC69-4438-92F4-A48DC1F11F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E8C5FF-D9C3-4D94-BFCC-FA03A171C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AF7E46-25EF-40A8-A9DE-474F09788E28}"/>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8257149E-10E8-40AD-8BCA-37F43A7805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23FBAC-8D92-4856-9472-22C0D5A69FA7}"/>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36963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003F-0C51-4BEC-8D88-779091C5F6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CDF2F5-36F3-43CF-A738-08F5DDC39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5449-242E-4D1E-83A3-DC6A73A9755F}"/>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5059B30B-4C61-406E-A596-A0C2BCF308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5242C4-B089-40A1-B80A-7D587E690998}"/>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383179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5333A-FC80-4F86-8E49-04D29D1AAB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3BDFEC-C40B-49EC-98BE-01E51328DC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56AC3-A65F-4E12-A8EF-5021BF672DBD}"/>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802BD14B-8F36-47D4-965D-DB138A26B9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F7A87B-369F-4876-A08A-002C7F59D2E7}"/>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97740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1E0-1F8E-4566-B463-DC11F4930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5148A-2FF3-444A-B47F-BC87C15D9C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632AC-3259-4819-94D1-BD7546E3A573}"/>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FC5D572B-2AB8-4324-B554-85A9A43597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83E35B-4C5B-4563-BB56-7DB1E359BA21}"/>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427172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8E6C-07D3-466A-AC24-674F84B112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BA043-6B56-4EEA-A0CC-435974F03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ADC32-E5AF-438E-8EB2-657ECE3A73CF}"/>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B6DD731C-1CE0-45CD-A0BC-DD1A83C0B3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16C18A-9ACD-473E-9D87-3CB73D63D3CC}"/>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409110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6FB0-D303-44B4-BE50-79836BCC1C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D80422-8D22-45A3-B080-572934BA8C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5E3B8-C8F7-4C62-BBCB-E88A5AF42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D23803-AF0E-45F8-B818-7F8EC6FFEE30}"/>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6" name="Footer Placeholder 5">
            <a:extLst>
              <a:ext uri="{FF2B5EF4-FFF2-40B4-BE49-F238E27FC236}">
                <a16:creationId xmlns:a16="http://schemas.microsoft.com/office/drawing/2014/main" id="{FFF7AA7A-3AE1-4F22-A750-F4F783E606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169A1C2-7824-425B-B4EA-C9D60D34260F}"/>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136465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0DBC0-A069-42F9-A0D6-618CA2C6A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C4D56A-50AD-4BD1-B93D-7C44C30DF7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89FE4F-98EC-43D8-8AE5-44763C30ED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6306A-E4CB-403D-87D4-4DA265285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7694B-C61D-444D-B147-BBE4D429C6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B91B39-A9B3-4C1C-A350-F72274997A97}"/>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8" name="Footer Placeholder 7">
            <a:extLst>
              <a:ext uri="{FF2B5EF4-FFF2-40B4-BE49-F238E27FC236}">
                <a16:creationId xmlns:a16="http://schemas.microsoft.com/office/drawing/2014/main" id="{C45507F3-5BE6-4D29-9A6A-AC534F6005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9C509EB-0F93-4A3D-BA3C-A56875C0A36A}"/>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353514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9D4F-3426-4D25-94FB-D91F694607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A41934-B19F-49EF-B0D1-D582443EBE19}"/>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4" name="Footer Placeholder 3">
            <a:extLst>
              <a:ext uri="{FF2B5EF4-FFF2-40B4-BE49-F238E27FC236}">
                <a16:creationId xmlns:a16="http://schemas.microsoft.com/office/drawing/2014/main" id="{75A5DCFB-877A-4990-9626-C85A972AA7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27496DA-498B-4E74-91BC-4D35958986DA}"/>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346698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8D772-A226-463D-9C58-BB52DD001876}"/>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3" name="Footer Placeholder 2">
            <a:extLst>
              <a:ext uri="{FF2B5EF4-FFF2-40B4-BE49-F238E27FC236}">
                <a16:creationId xmlns:a16="http://schemas.microsoft.com/office/drawing/2014/main" id="{38C673A3-7BD8-443B-9692-CD7D59B282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78FDC16-4FBE-4E26-A1A2-9FE2959ACBC5}"/>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376076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086A-0122-45FE-89A3-B021CD881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52CD1B-107C-497A-BEEB-A670312EA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BC1B6A-A5E5-474E-B04B-AB5C7A29D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F709BF-7E71-401C-83E8-5759E786F54B}"/>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6" name="Footer Placeholder 5">
            <a:extLst>
              <a:ext uri="{FF2B5EF4-FFF2-40B4-BE49-F238E27FC236}">
                <a16:creationId xmlns:a16="http://schemas.microsoft.com/office/drawing/2014/main" id="{EB9CCB8B-E7D9-435C-A764-CE5A5343B9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0A97AE2-56A5-4FD8-AB16-EBF86A30733C}"/>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11456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D177-09E2-4A52-AFB4-F8D3A37C4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96432-B5F7-4B0D-823F-63B8D1BA4B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EE7738D-6456-4B3C-8C1B-A8FECFAEC1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8A29C-41E4-420F-836A-AE1F27201F82}"/>
              </a:ext>
            </a:extLst>
          </p:cNvPr>
          <p:cNvSpPr>
            <a:spLocks noGrp="1"/>
          </p:cNvSpPr>
          <p:nvPr>
            <p:ph type="dt" sz="half" idx="10"/>
          </p:nvPr>
        </p:nvSpPr>
        <p:spPr/>
        <p:txBody>
          <a:bodyPr/>
          <a:lstStyle/>
          <a:p>
            <a:fld id="{D69F1D37-0C29-4D19-B895-5F1711139D93}" type="datetimeFigureOut">
              <a:rPr lang="en-US" smtClean="0"/>
              <a:t>19-Mar-20</a:t>
            </a:fld>
            <a:endParaRPr lang="en-US" dirty="0"/>
          </a:p>
        </p:txBody>
      </p:sp>
      <p:sp>
        <p:nvSpPr>
          <p:cNvPr id="6" name="Footer Placeholder 5">
            <a:extLst>
              <a:ext uri="{FF2B5EF4-FFF2-40B4-BE49-F238E27FC236}">
                <a16:creationId xmlns:a16="http://schemas.microsoft.com/office/drawing/2014/main" id="{667411AD-851C-4185-9073-80073A0F8A9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C02B5-E3AC-4B4D-B5D8-343337A83A24}"/>
              </a:ext>
            </a:extLst>
          </p:cNvPr>
          <p:cNvSpPr>
            <a:spLocks noGrp="1"/>
          </p:cNvSpPr>
          <p:nvPr>
            <p:ph type="sldNum" sz="quarter" idx="12"/>
          </p:nvPr>
        </p:nvSpPr>
        <p:spPr/>
        <p:txBody>
          <a:bodyPr/>
          <a:lstStyle/>
          <a:p>
            <a:fld id="{A456935B-A45E-4580-94F0-2012D49232F5}" type="slidenum">
              <a:rPr lang="en-US" smtClean="0"/>
              <a:t>‹#›</a:t>
            </a:fld>
            <a:endParaRPr lang="en-US" dirty="0"/>
          </a:p>
        </p:txBody>
      </p:sp>
    </p:spTree>
    <p:extLst>
      <p:ext uri="{BB962C8B-B14F-4D97-AF65-F5344CB8AC3E}">
        <p14:creationId xmlns:p14="http://schemas.microsoft.com/office/powerpoint/2010/main" val="11093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5BD820-0A6B-4C41-81D0-A075EAC6A5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C473C3-5FD6-4E83-A382-E3651A0E4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BD0810-F4EF-420E-BC2F-BB54ACBE2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F1D37-0C29-4D19-B895-5F1711139D93}" type="datetimeFigureOut">
              <a:rPr lang="en-US" smtClean="0"/>
              <a:t>19-Mar-20</a:t>
            </a:fld>
            <a:endParaRPr lang="en-US" dirty="0"/>
          </a:p>
        </p:txBody>
      </p:sp>
      <p:sp>
        <p:nvSpPr>
          <p:cNvPr id="5" name="Footer Placeholder 4">
            <a:extLst>
              <a:ext uri="{FF2B5EF4-FFF2-40B4-BE49-F238E27FC236}">
                <a16:creationId xmlns:a16="http://schemas.microsoft.com/office/drawing/2014/main" id="{EC9BF3BA-D294-4800-9119-22561735F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0F9E654-813B-4D80-BB65-ABFEA9D1E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6935B-A45E-4580-94F0-2012D49232F5}" type="slidenum">
              <a:rPr lang="en-US" smtClean="0"/>
              <a:t>‹#›</a:t>
            </a:fld>
            <a:endParaRPr lang="en-US" dirty="0"/>
          </a:p>
        </p:txBody>
      </p:sp>
    </p:spTree>
    <p:extLst>
      <p:ext uri="{BB962C8B-B14F-4D97-AF65-F5344CB8AC3E}">
        <p14:creationId xmlns:p14="http://schemas.microsoft.com/office/powerpoint/2010/main" val="2993352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5FB8-E760-4D26-8BB1-48B0B7506710}"/>
              </a:ext>
            </a:extLst>
          </p:cNvPr>
          <p:cNvSpPr>
            <a:spLocks noGrp="1"/>
          </p:cNvSpPr>
          <p:nvPr>
            <p:ph type="ctrTitle"/>
          </p:nvPr>
        </p:nvSpPr>
        <p:spPr>
          <a:xfrm>
            <a:off x="203200" y="276627"/>
            <a:ext cx="11785599" cy="923330"/>
          </a:xfrm>
        </p:spPr>
        <p:txBody>
          <a:bodyPr>
            <a:noAutofit/>
          </a:bodyPr>
          <a:lstStyle/>
          <a:p>
            <a:r>
              <a:rPr lang="en-US" sz="4800" dirty="0"/>
              <a:t>Three Step Security Provider Application( SPA )</a:t>
            </a:r>
          </a:p>
        </p:txBody>
      </p:sp>
      <p:sp>
        <p:nvSpPr>
          <p:cNvPr id="4" name="TextBox 3">
            <a:extLst>
              <a:ext uri="{FF2B5EF4-FFF2-40B4-BE49-F238E27FC236}">
                <a16:creationId xmlns:a16="http://schemas.microsoft.com/office/drawing/2014/main" id="{F6DCD477-95E0-431E-B884-427E76CEABF4}"/>
              </a:ext>
            </a:extLst>
          </p:cNvPr>
          <p:cNvSpPr txBox="1"/>
          <p:nvPr/>
        </p:nvSpPr>
        <p:spPr>
          <a:xfrm>
            <a:off x="9378121" y="5381044"/>
            <a:ext cx="2509079" cy="1200329"/>
          </a:xfrm>
          <a:prstGeom prst="rect">
            <a:avLst/>
          </a:prstGeom>
          <a:noFill/>
        </p:spPr>
        <p:txBody>
          <a:bodyPr wrap="square" rtlCol="0">
            <a:spAutoFit/>
          </a:bodyPr>
          <a:lstStyle/>
          <a:p>
            <a:r>
              <a:rPr lang="en-US" dirty="0"/>
              <a:t>Created By:</a:t>
            </a:r>
          </a:p>
          <a:p>
            <a:pPr marL="342900" indent="-342900">
              <a:buAutoNum type="arabicPeriod"/>
            </a:pPr>
            <a:r>
              <a:rPr lang="en-US" dirty="0"/>
              <a:t>Pritam Padhye 	38</a:t>
            </a:r>
          </a:p>
          <a:p>
            <a:pPr marL="342900" indent="-342900">
              <a:buAutoNum type="arabicPeriod"/>
            </a:pPr>
            <a:r>
              <a:rPr lang="en-US" dirty="0"/>
              <a:t>Shruti Varade	67</a:t>
            </a:r>
          </a:p>
          <a:p>
            <a:pPr marL="342900" indent="-342900">
              <a:buAutoNum type="arabicPeriod"/>
            </a:pPr>
            <a:r>
              <a:rPr lang="en-US" dirty="0"/>
              <a:t>Abhinav Walde	70</a:t>
            </a:r>
          </a:p>
        </p:txBody>
      </p:sp>
      <p:sp>
        <p:nvSpPr>
          <p:cNvPr id="5" name="TextBox 4">
            <a:extLst>
              <a:ext uri="{FF2B5EF4-FFF2-40B4-BE49-F238E27FC236}">
                <a16:creationId xmlns:a16="http://schemas.microsoft.com/office/drawing/2014/main" id="{4E6D6DF6-623D-4AC9-91D9-6468D0D061BB}"/>
              </a:ext>
            </a:extLst>
          </p:cNvPr>
          <p:cNvSpPr txBox="1"/>
          <p:nvPr/>
        </p:nvSpPr>
        <p:spPr>
          <a:xfrm>
            <a:off x="203200" y="1563757"/>
            <a:ext cx="2729948" cy="646331"/>
          </a:xfrm>
          <a:prstGeom prst="rect">
            <a:avLst/>
          </a:prstGeom>
          <a:noFill/>
        </p:spPr>
        <p:txBody>
          <a:bodyPr wrap="square" rtlCol="0">
            <a:spAutoFit/>
          </a:bodyPr>
          <a:lstStyle/>
          <a:p>
            <a:r>
              <a:rPr lang="en-US" dirty="0"/>
              <a:t>Under Guidance of:</a:t>
            </a:r>
          </a:p>
          <a:p>
            <a:r>
              <a:rPr lang="en-US" dirty="0"/>
              <a:t>Dr. D. R. Ingle</a:t>
            </a:r>
          </a:p>
        </p:txBody>
      </p:sp>
    </p:spTree>
    <p:extLst>
      <p:ext uri="{BB962C8B-B14F-4D97-AF65-F5344CB8AC3E}">
        <p14:creationId xmlns:p14="http://schemas.microsoft.com/office/powerpoint/2010/main" val="67285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p:txBody>
          <a:bodyPr/>
          <a:lstStyle/>
          <a:p>
            <a:r>
              <a:rPr lang="en-US" dirty="0"/>
              <a:t>Methodology (Project Work-Flow)</a:t>
            </a:r>
          </a:p>
        </p:txBody>
      </p:sp>
      <p:pic>
        <p:nvPicPr>
          <p:cNvPr id="4" name="Picture 3">
            <a:extLst>
              <a:ext uri="{FF2B5EF4-FFF2-40B4-BE49-F238E27FC236}">
                <a16:creationId xmlns:a16="http://schemas.microsoft.com/office/drawing/2014/main" id="{E6AA462E-8AB2-4D9A-9C11-593E8DE3DFE4}"/>
              </a:ext>
            </a:extLst>
          </p:cNvPr>
          <p:cNvPicPr>
            <a:picLocks noChangeAspect="1"/>
          </p:cNvPicPr>
          <p:nvPr/>
        </p:nvPicPr>
        <p:blipFill>
          <a:blip r:embed="rId2">
            <a:duotone>
              <a:prstClr val="black"/>
              <a:schemeClr val="bg2">
                <a:lumMod val="25000"/>
                <a:tint val="45000"/>
                <a:satMod val="400000"/>
              </a:schemeClr>
            </a:duotone>
          </a:blip>
          <a:stretch>
            <a:fillRect/>
          </a:stretch>
        </p:blipFill>
        <p:spPr>
          <a:xfrm>
            <a:off x="838200" y="1690688"/>
            <a:ext cx="8086725" cy="4457700"/>
          </a:xfrm>
          <a:prstGeom prst="rect">
            <a:avLst/>
          </a:prstGeom>
        </p:spPr>
      </p:pic>
    </p:spTree>
    <p:extLst>
      <p:ext uri="{BB962C8B-B14F-4D97-AF65-F5344CB8AC3E}">
        <p14:creationId xmlns:p14="http://schemas.microsoft.com/office/powerpoint/2010/main" val="240153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p:txBody>
          <a:bodyPr/>
          <a:lstStyle/>
          <a:p>
            <a:r>
              <a:rPr lang="en-US" dirty="0"/>
              <a:t>Methodology (Algorithms used)</a:t>
            </a:r>
          </a:p>
        </p:txBody>
      </p:sp>
      <p:graphicFrame>
        <p:nvGraphicFramePr>
          <p:cNvPr id="3" name="Table 3">
            <a:extLst>
              <a:ext uri="{FF2B5EF4-FFF2-40B4-BE49-F238E27FC236}">
                <a16:creationId xmlns:a16="http://schemas.microsoft.com/office/drawing/2014/main" id="{C1D2FD3C-EEF9-466F-8A23-0681DF452FB1}"/>
              </a:ext>
            </a:extLst>
          </p:cNvPr>
          <p:cNvGraphicFramePr>
            <a:graphicFrameLocks noGrp="1"/>
          </p:cNvGraphicFramePr>
          <p:nvPr>
            <p:extLst>
              <p:ext uri="{D42A27DB-BD31-4B8C-83A1-F6EECF244321}">
                <p14:modId xmlns:p14="http://schemas.microsoft.com/office/powerpoint/2010/main" val="3677010101"/>
              </p:ext>
            </p:extLst>
          </p:nvPr>
        </p:nvGraphicFramePr>
        <p:xfrm>
          <a:off x="838200" y="1978623"/>
          <a:ext cx="7947993" cy="2966720"/>
        </p:xfrm>
        <a:graphic>
          <a:graphicData uri="http://schemas.openxmlformats.org/drawingml/2006/table">
            <a:tbl>
              <a:tblPr firstRow="1" bandRow="1">
                <a:tableStyleId>{5940675A-B579-460E-94D1-54222C63F5DA}</a:tableStyleId>
              </a:tblPr>
              <a:tblGrid>
                <a:gridCol w="871330">
                  <a:extLst>
                    <a:ext uri="{9D8B030D-6E8A-4147-A177-3AD203B41FA5}">
                      <a16:colId xmlns:a16="http://schemas.microsoft.com/office/drawing/2014/main" val="2504000162"/>
                    </a:ext>
                  </a:extLst>
                </a:gridCol>
                <a:gridCol w="3114261">
                  <a:extLst>
                    <a:ext uri="{9D8B030D-6E8A-4147-A177-3AD203B41FA5}">
                      <a16:colId xmlns:a16="http://schemas.microsoft.com/office/drawing/2014/main" val="2938854549"/>
                    </a:ext>
                  </a:extLst>
                </a:gridCol>
                <a:gridCol w="3962402">
                  <a:extLst>
                    <a:ext uri="{9D8B030D-6E8A-4147-A177-3AD203B41FA5}">
                      <a16:colId xmlns:a16="http://schemas.microsoft.com/office/drawing/2014/main" val="2544732906"/>
                    </a:ext>
                  </a:extLst>
                </a:gridCol>
              </a:tblGrid>
              <a:tr h="370840">
                <a:tc>
                  <a:txBody>
                    <a:bodyPr/>
                    <a:lstStyle/>
                    <a:p>
                      <a:pPr algn="ctr"/>
                      <a:r>
                        <a:rPr lang="en-US" sz="1700" dirty="0">
                          <a:latin typeface="+mj-lt"/>
                        </a:rPr>
                        <a:t>Sr. 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pPr algn="ctr"/>
                      <a:r>
                        <a:rPr lang="en-US" sz="1700" dirty="0">
                          <a:latin typeface="+mj-lt"/>
                        </a:rPr>
                        <a:t>Module </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pPr algn="ctr"/>
                      <a:r>
                        <a:rPr lang="en-US" sz="1700" dirty="0">
                          <a:latin typeface="+mj-lt"/>
                        </a:rPr>
                        <a:t>Algorithm</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785886184"/>
                  </a:ext>
                </a:extLst>
              </a:tr>
              <a:tr h="370840">
                <a:tc>
                  <a:txBody>
                    <a:bodyPr/>
                    <a:lstStyle/>
                    <a:p>
                      <a:pPr algn="ctr"/>
                      <a:r>
                        <a:rPr lang="en-US" sz="1700" dirty="0">
                          <a:latin typeface="+mj-lt"/>
                        </a:rPr>
                        <a:t>1.</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Login</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Database connectivity (C#)</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111448570"/>
                  </a:ext>
                </a:extLst>
              </a:tr>
              <a:tr h="370840">
                <a:tc>
                  <a:txBody>
                    <a:bodyPr/>
                    <a:lstStyle/>
                    <a:p>
                      <a:pPr algn="ctr"/>
                      <a:r>
                        <a:rPr lang="en-US" sz="1700" dirty="0">
                          <a:latin typeface="+mj-lt"/>
                        </a:rPr>
                        <a:t>2.</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Graphical User Authentication</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Recall Based GUA </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1940039306"/>
                  </a:ext>
                </a:extLst>
              </a:tr>
              <a:tr h="370840">
                <a:tc>
                  <a:txBody>
                    <a:bodyPr/>
                    <a:lstStyle/>
                    <a:p>
                      <a:pPr algn="ctr"/>
                      <a:r>
                        <a:rPr lang="en-US" sz="1700" dirty="0">
                          <a:latin typeface="+mj-lt"/>
                        </a:rPr>
                        <a:t>3.</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One Time password</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Text Local API</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3580490547"/>
                  </a:ext>
                </a:extLst>
              </a:tr>
              <a:tr h="370840">
                <a:tc>
                  <a:txBody>
                    <a:bodyPr/>
                    <a:lstStyle/>
                    <a:p>
                      <a:pPr algn="ctr"/>
                      <a:r>
                        <a:rPr lang="en-US" sz="1700" dirty="0">
                          <a:latin typeface="+mj-lt"/>
                        </a:rPr>
                        <a:t>4.</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Log File </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File Writer (C#)</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920927459"/>
                  </a:ext>
                </a:extLst>
              </a:tr>
              <a:tr h="370840">
                <a:tc>
                  <a:txBody>
                    <a:bodyPr/>
                    <a:lstStyle/>
                    <a:p>
                      <a:pPr algn="ctr"/>
                      <a:r>
                        <a:rPr lang="en-US" sz="1700" dirty="0">
                          <a:latin typeface="+mj-lt"/>
                        </a:rPr>
                        <a:t>5.</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Updates</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Text Local API</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380543554"/>
                  </a:ext>
                </a:extLst>
              </a:tr>
              <a:tr h="370840">
                <a:tc>
                  <a:txBody>
                    <a:bodyPr/>
                    <a:lstStyle/>
                    <a:p>
                      <a:pPr algn="ctr"/>
                      <a:r>
                        <a:rPr lang="en-US" sz="1700" dirty="0">
                          <a:latin typeface="+mj-lt"/>
                        </a:rPr>
                        <a:t>6.</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Application Sandbox</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Sandboxing (C#)</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1815278177"/>
                  </a:ext>
                </a:extLst>
              </a:tr>
              <a:tr h="370840">
                <a:tc>
                  <a:txBody>
                    <a:bodyPr/>
                    <a:lstStyle/>
                    <a:p>
                      <a:pPr algn="ctr"/>
                      <a:r>
                        <a:rPr lang="en-US" sz="1700" dirty="0">
                          <a:latin typeface="+mj-lt"/>
                        </a:rPr>
                        <a:t>7.</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Database</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tc>
                  <a:txBody>
                    <a:bodyPr/>
                    <a:lstStyle/>
                    <a:p>
                      <a:r>
                        <a:rPr lang="en-US" sz="1700" dirty="0">
                          <a:latin typeface="+mj-lt"/>
                        </a:rPr>
                        <a:t>Microsoft SQL Lite</a:t>
                      </a:r>
                    </a:p>
                  </a:txBody>
                  <a:tcP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tcPr>
                </a:tc>
                <a:extLst>
                  <a:ext uri="{0D108BD9-81ED-4DB2-BD59-A6C34878D82A}">
                    <a16:rowId xmlns:a16="http://schemas.microsoft.com/office/drawing/2014/main" val="1488641331"/>
                  </a:ext>
                </a:extLst>
              </a:tr>
            </a:tbl>
          </a:graphicData>
        </a:graphic>
      </p:graphicFrame>
    </p:spTree>
    <p:extLst>
      <p:ext uri="{BB962C8B-B14F-4D97-AF65-F5344CB8AC3E}">
        <p14:creationId xmlns:p14="http://schemas.microsoft.com/office/powerpoint/2010/main" val="187475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B631-C399-4E8C-A072-CBB52DA4EF7F}"/>
              </a:ext>
            </a:extLst>
          </p:cNvPr>
          <p:cNvSpPr>
            <a:spLocks noGrp="1"/>
          </p:cNvSpPr>
          <p:nvPr>
            <p:ph type="title"/>
          </p:nvPr>
        </p:nvSpPr>
        <p:spPr>
          <a:xfrm>
            <a:off x="838200" y="365125"/>
            <a:ext cx="10515600" cy="1325563"/>
          </a:xfrm>
        </p:spPr>
        <p:txBody>
          <a:bodyPr>
            <a:normAutofit/>
          </a:bodyPr>
          <a:lstStyle/>
          <a:p>
            <a:r>
              <a:rPr lang="en-US" dirty="0"/>
              <a:t>Conclusion</a:t>
            </a:r>
          </a:p>
        </p:txBody>
      </p:sp>
      <p:graphicFrame>
        <p:nvGraphicFramePr>
          <p:cNvPr id="5" name="Content Placeholder 2">
            <a:extLst>
              <a:ext uri="{FF2B5EF4-FFF2-40B4-BE49-F238E27FC236}">
                <a16:creationId xmlns:a16="http://schemas.microsoft.com/office/drawing/2014/main" id="{4B04A9CB-6690-4182-8B5F-53BE0376D7B8}"/>
              </a:ext>
            </a:extLst>
          </p:cNvPr>
          <p:cNvGraphicFramePr>
            <a:graphicFrameLocks noGrp="1"/>
          </p:cNvGraphicFramePr>
          <p:nvPr>
            <p:ph idx="1"/>
            <p:extLst>
              <p:ext uri="{D42A27DB-BD31-4B8C-83A1-F6EECF244321}">
                <p14:modId xmlns:p14="http://schemas.microsoft.com/office/powerpoint/2010/main" val="151258241"/>
              </p:ext>
            </p:extLst>
          </p:nvPr>
        </p:nvGraphicFramePr>
        <p:xfrm>
          <a:off x="838200" y="1825625"/>
          <a:ext cx="95631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65125"/>
            <a:ext cx="10515600" cy="1325563"/>
          </a:xfrm>
        </p:spPr>
        <p:txBody>
          <a:bodyPr/>
          <a:lstStyle/>
          <a:p>
            <a:r>
              <a:rPr lang="en-US"/>
              <a:t>References</a:t>
            </a:r>
            <a:endParaRPr lang="en-US" dirty="0"/>
          </a:p>
        </p:txBody>
      </p:sp>
      <p:graphicFrame>
        <p:nvGraphicFramePr>
          <p:cNvPr id="4" name="Table 3">
            <a:extLst>
              <a:ext uri="{FF2B5EF4-FFF2-40B4-BE49-F238E27FC236}">
                <a16:creationId xmlns:a16="http://schemas.microsoft.com/office/drawing/2014/main" id="{B1C18F36-840F-400E-9ADC-317674457129}"/>
              </a:ext>
            </a:extLst>
          </p:cNvPr>
          <p:cNvGraphicFramePr>
            <a:graphicFrameLocks noGrp="1"/>
          </p:cNvGraphicFramePr>
          <p:nvPr>
            <p:extLst>
              <p:ext uri="{D42A27DB-BD31-4B8C-83A1-F6EECF244321}">
                <p14:modId xmlns:p14="http://schemas.microsoft.com/office/powerpoint/2010/main" val="3183728968"/>
              </p:ext>
            </p:extLst>
          </p:nvPr>
        </p:nvGraphicFramePr>
        <p:xfrm>
          <a:off x="838200" y="1942479"/>
          <a:ext cx="8584096" cy="3073400"/>
        </p:xfrm>
        <a:graphic>
          <a:graphicData uri="http://schemas.openxmlformats.org/drawingml/2006/table">
            <a:tbl>
              <a:tblPr firstRow="1">
                <a:tableStyleId>{5940675A-B579-460E-94D1-54222C63F5DA}</a:tableStyleId>
              </a:tblPr>
              <a:tblGrid>
                <a:gridCol w="2726635">
                  <a:extLst>
                    <a:ext uri="{9D8B030D-6E8A-4147-A177-3AD203B41FA5}">
                      <a16:colId xmlns:a16="http://schemas.microsoft.com/office/drawing/2014/main" val="2960458509"/>
                    </a:ext>
                  </a:extLst>
                </a:gridCol>
                <a:gridCol w="5857461">
                  <a:extLst>
                    <a:ext uri="{9D8B030D-6E8A-4147-A177-3AD203B41FA5}">
                      <a16:colId xmlns:a16="http://schemas.microsoft.com/office/drawing/2014/main" val="674573666"/>
                    </a:ext>
                  </a:extLst>
                </a:gridCol>
              </a:tblGrid>
              <a:tr h="370840">
                <a:tc>
                  <a:txBody>
                    <a:bodyPr/>
                    <a:lstStyle/>
                    <a:p>
                      <a:pPr algn="ctr"/>
                      <a:r>
                        <a:rPr lang="en-US" sz="1700" b="1" dirty="0">
                          <a:latin typeface="+mj-lt"/>
                        </a:rPr>
                        <a:t>Online References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b="1">
                          <a:latin typeface="+mj-lt"/>
                        </a:rPr>
                        <a:t>Research Papers References</a:t>
                      </a:r>
                      <a:endParaRPr lang="en-US" sz="1700" b="1"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4102681"/>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a:latin typeface="+mj-lt"/>
                        </a:rPr>
                        <a:t>www.ieeeexplorer.com</a:t>
                      </a: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dirty="0">
                          <a:latin typeface="+mj-lt"/>
                        </a:rPr>
                        <a:t>A study on web application security and detecting security vulnerabilities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0351167"/>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a:latin typeface="+mj-lt"/>
                        </a:rPr>
                        <a:t>www.Wikipedia.com</a:t>
                      </a: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a:latin typeface="+mj-lt"/>
                        </a:rPr>
                        <a:t>Mobile Application Security.</a:t>
                      </a: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74513073"/>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a:latin typeface="+mj-lt"/>
                        </a:rPr>
                        <a:t>www.C#corner.com</a:t>
                      </a: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dirty="0">
                          <a:latin typeface="+mj-lt"/>
                        </a:rPr>
                        <a:t>A desktop application of QR code for data security and authentication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3034946"/>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57551179"/>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53025992"/>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700" dirty="0">
                        <a:latin typeface="+mj-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38217309"/>
                  </a:ext>
                </a:extLst>
              </a:tr>
            </a:tbl>
          </a:graphicData>
        </a:graphic>
      </p:graphicFrame>
    </p:spTree>
    <p:extLst>
      <p:ext uri="{BB962C8B-B14F-4D97-AF65-F5344CB8AC3E}">
        <p14:creationId xmlns:p14="http://schemas.microsoft.com/office/powerpoint/2010/main" val="783504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515418-A769-4F58-B620-809A5B1CBDB3}"/>
              </a:ext>
            </a:extLst>
          </p:cNvPr>
          <p:cNvSpPr>
            <a:spLocks noGrp="1"/>
          </p:cNvSpPr>
          <p:nvPr>
            <p:ph type="title"/>
          </p:nvPr>
        </p:nvSpPr>
        <p:spPr>
          <a:xfrm>
            <a:off x="838200" y="2766218"/>
            <a:ext cx="10515600" cy="1325563"/>
          </a:xfrm>
        </p:spPr>
        <p:txBody>
          <a:bodyPr/>
          <a:lstStyle/>
          <a:p>
            <a:pPr algn="ctr"/>
            <a:r>
              <a:rPr lang="en-US" dirty="0"/>
              <a:t>Thank You</a:t>
            </a:r>
          </a:p>
        </p:txBody>
      </p:sp>
    </p:spTree>
    <p:extLst>
      <p:ext uri="{BB962C8B-B14F-4D97-AF65-F5344CB8AC3E}">
        <p14:creationId xmlns:p14="http://schemas.microsoft.com/office/powerpoint/2010/main" val="275677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A3F5-8BE8-4C2D-8645-A5D5257D1ED9}"/>
              </a:ext>
            </a:extLst>
          </p:cNvPr>
          <p:cNvSpPr>
            <a:spLocks noGrp="1"/>
          </p:cNvSpPr>
          <p:nvPr>
            <p:ph type="title"/>
          </p:nvPr>
        </p:nvSpPr>
        <p:spPr>
          <a:xfrm>
            <a:off x="838200" y="365125"/>
            <a:ext cx="10515600" cy="1325563"/>
          </a:xfrm>
        </p:spPr>
        <p:txBody>
          <a:bodyPr>
            <a:normAutofit/>
          </a:bodyPr>
          <a:lstStyle/>
          <a:p>
            <a:r>
              <a:rPr lang="en-US" dirty="0"/>
              <a:t>Contents:</a:t>
            </a:r>
          </a:p>
        </p:txBody>
      </p:sp>
      <p:graphicFrame>
        <p:nvGraphicFramePr>
          <p:cNvPr id="7" name="Content Placeholder 4">
            <a:extLst>
              <a:ext uri="{FF2B5EF4-FFF2-40B4-BE49-F238E27FC236}">
                <a16:creationId xmlns:a16="http://schemas.microsoft.com/office/drawing/2014/main" id="{A061904F-2CF2-4004-9401-A9341F7C345A}"/>
              </a:ext>
            </a:extLst>
          </p:cNvPr>
          <p:cNvGraphicFramePr>
            <a:graphicFrameLocks noGrp="1"/>
          </p:cNvGraphicFramePr>
          <p:nvPr>
            <p:ph idx="1"/>
            <p:extLst>
              <p:ext uri="{D42A27DB-BD31-4B8C-83A1-F6EECF244321}">
                <p14:modId xmlns:p14="http://schemas.microsoft.com/office/powerpoint/2010/main" val="3202205855"/>
              </p:ext>
            </p:extLst>
          </p:nvPr>
        </p:nvGraphicFramePr>
        <p:xfrm>
          <a:off x="838200" y="1690688"/>
          <a:ext cx="847807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072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65125"/>
            <a:ext cx="10515600" cy="1325563"/>
          </a:xfrm>
        </p:spPr>
        <p:txBody>
          <a:bodyPr/>
          <a:lstStyle/>
          <a:p>
            <a:r>
              <a:rPr lang="en-US" dirty="0"/>
              <a:t>Abstracts</a:t>
            </a:r>
          </a:p>
        </p:txBody>
      </p:sp>
      <p:sp>
        <p:nvSpPr>
          <p:cNvPr id="3" name="Content Placeholder 2">
            <a:extLst>
              <a:ext uri="{FF2B5EF4-FFF2-40B4-BE49-F238E27FC236}">
                <a16:creationId xmlns:a16="http://schemas.microsoft.com/office/drawing/2014/main" id="{7AFDEE5D-F095-432E-8E85-DA5F53512A1C}"/>
              </a:ext>
            </a:extLst>
          </p:cNvPr>
          <p:cNvSpPr>
            <a:spLocks noGrp="1"/>
          </p:cNvSpPr>
          <p:nvPr>
            <p:ph idx="1"/>
          </p:nvPr>
        </p:nvSpPr>
        <p:spPr>
          <a:xfrm>
            <a:off x="838200" y="1690687"/>
            <a:ext cx="9365343" cy="4535941"/>
          </a:xfrm>
        </p:spPr>
        <p:txBody>
          <a:bodyPr>
            <a:normAutofit/>
          </a:bodyPr>
          <a:lstStyle/>
          <a:p>
            <a:pPr algn="just">
              <a:lnSpc>
                <a:spcPct val="120000"/>
              </a:lnSpc>
            </a:pPr>
            <a:r>
              <a:rPr lang="en-US" sz="1700" dirty="0">
                <a:latin typeface="+mj-lt"/>
              </a:rPr>
              <a:t>In todays world the applications are becoming smarter day by day and continuously play with the data in the application with this the need for providing security to the application as well as data is gaining importance. </a:t>
            </a:r>
          </a:p>
          <a:p>
            <a:pPr algn="just">
              <a:lnSpc>
                <a:spcPct val="120000"/>
              </a:lnSpc>
            </a:pPr>
            <a:r>
              <a:rPr lang="en-US" sz="1700" dirty="0">
                <a:latin typeface="+mj-lt"/>
              </a:rPr>
              <a:t>The proposed System will provide and additional layer of security on the applications installed on the device. The proposed system will three option to authenticate the application using Single sign on algorithm. </a:t>
            </a:r>
          </a:p>
          <a:p>
            <a:pPr algn="just">
              <a:lnSpc>
                <a:spcPct val="120000"/>
              </a:lnSpc>
            </a:pPr>
            <a:r>
              <a:rPr lang="en-US" sz="1700" dirty="0">
                <a:latin typeface="+mj-lt"/>
              </a:rPr>
              <a:t>This will also give features to select the application that will be operated with this system.</a:t>
            </a:r>
          </a:p>
          <a:p>
            <a:pPr algn="just">
              <a:lnSpc>
                <a:spcPct val="120000"/>
              </a:lnSpc>
            </a:pPr>
            <a:r>
              <a:rPr lang="en-US" sz="1700" dirty="0">
                <a:latin typeface="+mj-lt"/>
              </a:rPr>
              <a:t>The proposed system will also provide features like Sign in using credentials and Graphical User Authentication or with OTP. The proposed system will not hamper the working of any application in turn provide additional security.</a:t>
            </a:r>
          </a:p>
        </p:txBody>
      </p:sp>
    </p:spTree>
    <p:extLst>
      <p:ext uri="{BB962C8B-B14F-4D97-AF65-F5344CB8AC3E}">
        <p14:creationId xmlns:p14="http://schemas.microsoft.com/office/powerpoint/2010/main" val="3055331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65125"/>
            <a:ext cx="10515600" cy="1325563"/>
          </a:xfrm>
        </p:spPr>
        <p:txBody>
          <a:bodyPr>
            <a:normAutofit/>
          </a:bodyPr>
          <a:lstStyle/>
          <a:p>
            <a:r>
              <a:rPr lang="en-US"/>
              <a:t>Introduction</a:t>
            </a:r>
            <a:endParaRPr lang="en-US" dirty="0"/>
          </a:p>
        </p:txBody>
      </p:sp>
      <p:graphicFrame>
        <p:nvGraphicFramePr>
          <p:cNvPr id="12" name="Content Placeholder 2">
            <a:extLst>
              <a:ext uri="{FF2B5EF4-FFF2-40B4-BE49-F238E27FC236}">
                <a16:creationId xmlns:a16="http://schemas.microsoft.com/office/drawing/2014/main" id="{3F30266B-A1CA-4604-9C30-57D1A22A5FC9}"/>
              </a:ext>
            </a:extLst>
          </p:cNvPr>
          <p:cNvGraphicFramePr>
            <a:graphicFrameLocks noGrp="1"/>
          </p:cNvGraphicFramePr>
          <p:nvPr>
            <p:ph idx="1"/>
            <p:extLst>
              <p:ext uri="{D42A27DB-BD31-4B8C-83A1-F6EECF244321}">
                <p14:modId xmlns:p14="http://schemas.microsoft.com/office/powerpoint/2010/main" val="2962273324"/>
              </p:ext>
            </p:extLst>
          </p:nvPr>
        </p:nvGraphicFramePr>
        <p:xfrm>
          <a:off x="838200" y="1717192"/>
          <a:ext cx="9193696"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19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65125"/>
            <a:ext cx="10515600" cy="1325563"/>
          </a:xfrm>
        </p:spPr>
        <p:txBody>
          <a:bodyPr/>
          <a:lstStyle/>
          <a:p>
            <a:r>
              <a:rPr lang="en-US"/>
              <a:t>Literature Survey (Existing)</a:t>
            </a:r>
            <a:endParaRPr lang="en-US" dirty="0"/>
          </a:p>
        </p:txBody>
      </p:sp>
      <p:pic>
        <p:nvPicPr>
          <p:cNvPr id="18" name="Picture 2" descr="Image result for windows logo">
            <a:extLst>
              <a:ext uri="{FF2B5EF4-FFF2-40B4-BE49-F238E27FC236}">
                <a16:creationId xmlns:a16="http://schemas.microsoft.com/office/drawing/2014/main" id="{E5124AB7-21D1-4238-B6BC-F64366C774D4}"/>
              </a:ext>
            </a:extLst>
          </p:cNvPr>
          <p:cNvPicPr>
            <a:picLocks noChangeAspect="1" noChangeArrowheads="1"/>
          </p:cNvPicPr>
          <p:nvPr/>
        </p:nvPicPr>
        <p:blipFill rotWithShape="1">
          <a:blip r:embed="rId2">
            <a:duotone>
              <a:prstClr val="black"/>
              <a:schemeClr val="bg1">
                <a:lumMod val="50000"/>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6903" t="19605" r="26858" b="22408"/>
          <a:stretch/>
        </p:blipFill>
        <p:spPr bwMode="auto">
          <a:xfrm>
            <a:off x="880120" y="2940681"/>
            <a:ext cx="1791785" cy="1645920"/>
          </a:xfrm>
          <a:prstGeom prst="rect">
            <a:avLst/>
          </a:prstGeom>
          <a:noFill/>
          <a:extLst>
            <a:ext uri="{909E8E84-426E-40DD-AFC4-6F175D3DCCD1}">
              <a14:hiddenFill xmlns:a14="http://schemas.microsoft.com/office/drawing/2010/main">
                <a:solidFill>
                  <a:srgbClr val="FFFFFF"/>
                </a:solidFill>
              </a14:hiddenFill>
            </a:ext>
          </a:extLst>
        </p:spPr>
      </p:pic>
      <p:pic>
        <p:nvPicPr>
          <p:cNvPr id="19" name="Graphic 18">
            <a:extLst>
              <a:ext uri="{FF2B5EF4-FFF2-40B4-BE49-F238E27FC236}">
                <a16:creationId xmlns:a16="http://schemas.microsoft.com/office/drawing/2014/main" id="{8654AEBB-786F-49BF-B038-5232161EBF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88389" y="2993713"/>
            <a:ext cx="3046181" cy="1645920"/>
          </a:xfrm>
          <a:prstGeom prst="rect">
            <a:avLst/>
          </a:prstGeom>
        </p:spPr>
      </p:pic>
      <p:pic>
        <p:nvPicPr>
          <p:cNvPr id="20" name="Picture 4" descr="Image result for apple logo">
            <a:extLst>
              <a:ext uri="{FF2B5EF4-FFF2-40B4-BE49-F238E27FC236}">
                <a16:creationId xmlns:a16="http://schemas.microsoft.com/office/drawing/2014/main" id="{E4119F6F-EAB7-446D-A061-BCDBDC366CD5}"/>
              </a:ext>
            </a:extLst>
          </p:cNvPr>
          <p:cNvPicPr>
            <a:picLocks noChangeAspect="1" noChangeArrowheads="1"/>
          </p:cNvPicPr>
          <p:nvPr/>
        </p:nvPicPr>
        <p:blipFill>
          <a:blip r:embed="rId6">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3007187" y="2940681"/>
            <a:ext cx="1645920" cy="164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34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51873"/>
            <a:ext cx="10515600" cy="1325563"/>
          </a:xfrm>
        </p:spPr>
        <p:txBody>
          <a:bodyPr/>
          <a:lstStyle/>
          <a:p>
            <a:r>
              <a:rPr lang="en-US" dirty="0"/>
              <a:t>Literature Survey (Analysis)</a:t>
            </a:r>
          </a:p>
        </p:txBody>
      </p:sp>
      <p:graphicFrame>
        <p:nvGraphicFramePr>
          <p:cNvPr id="4" name="Table 4">
            <a:extLst>
              <a:ext uri="{FF2B5EF4-FFF2-40B4-BE49-F238E27FC236}">
                <a16:creationId xmlns:a16="http://schemas.microsoft.com/office/drawing/2014/main" id="{4029F242-6BA5-4025-9326-9DAFEC460559}"/>
              </a:ext>
            </a:extLst>
          </p:cNvPr>
          <p:cNvGraphicFramePr>
            <a:graphicFrameLocks noGrp="1"/>
          </p:cNvGraphicFramePr>
          <p:nvPr>
            <p:extLst>
              <p:ext uri="{D42A27DB-BD31-4B8C-83A1-F6EECF244321}">
                <p14:modId xmlns:p14="http://schemas.microsoft.com/office/powerpoint/2010/main" val="427961343"/>
              </p:ext>
            </p:extLst>
          </p:nvPr>
        </p:nvGraphicFramePr>
        <p:xfrm>
          <a:off x="838200" y="1676400"/>
          <a:ext cx="8146774" cy="4358640"/>
        </p:xfrm>
        <a:graphic>
          <a:graphicData uri="http://schemas.openxmlformats.org/drawingml/2006/table">
            <a:tbl>
              <a:tblPr firstRow="1" bandRow="1">
                <a:effectLst/>
                <a:tableStyleId>{5940675A-B579-460E-94D1-54222C63F5DA}</a:tableStyleId>
              </a:tblPr>
              <a:tblGrid>
                <a:gridCol w="2364526">
                  <a:extLst>
                    <a:ext uri="{9D8B030D-6E8A-4147-A177-3AD203B41FA5}">
                      <a16:colId xmlns:a16="http://schemas.microsoft.com/office/drawing/2014/main" val="1577301179"/>
                    </a:ext>
                  </a:extLst>
                </a:gridCol>
                <a:gridCol w="1442954">
                  <a:extLst>
                    <a:ext uri="{9D8B030D-6E8A-4147-A177-3AD203B41FA5}">
                      <a16:colId xmlns:a16="http://schemas.microsoft.com/office/drawing/2014/main" val="3978702595"/>
                    </a:ext>
                  </a:extLst>
                </a:gridCol>
                <a:gridCol w="1446432">
                  <a:extLst>
                    <a:ext uri="{9D8B030D-6E8A-4147-A177-3AD203B41FA5}">
                      <a16:colId xmlns:a16="http://schemas.microsoft.com/office/drawing/2014/main" val="2928295649"/>
                    </a:ext>
                  </a:extLst>
                </a:gridCol>
                <a:gridCol w="1446431">
                  <a:extLst>
                    <a:ext uri="{9D8B030D-6E8A-4147-A177-3AD203B41FA5}">
                      <a16:colId xmlns:a16="http://schemas.microsoft.com/office/drawing/2014/main" val="1956658280"/>
                    </a:ext>
                  </a:extLst>
                </a:gridCol>
                <a:gridCol w="1446431">
                  <a:extLst>
                    <a:ext uri="{9D8B030D-6E8A-4147-A177-3AD203B41FA5}">
                      <a16:colId xmlns:a16="http://schemas.microsoft.com/office/drawing/2014/main" val="819853404"/>
                    </a:ext>
                  </a:extLst>
                </a:gridCol>
              </a:tblGrid>
              <a:tr h="457200">
                <a:tc>
                  <a:txBody>
                    <a:bodyPr/>
                    <a:lstStyle/>
                    <a:p>
                      <a:pPr algn="l"/>
                      <a:endParaRPr lang="en-US" sz="1600" dirty="0">
                        <a:latin typeface="+mj-lt"/>
                      </a:endParaRP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SecProApp</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LockApp (Microsoft)</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AppLocker (Apple)</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FSPro </a:t>
                      </a:r>
                    </a:p>
                    <a:p>
                      <a:pPr algn="ctr"/>
                      <a:r>
                        <a:rPr lang="en-US" sz="1600" dirty="0">
                          <a:latin typeface="+mj-lt"/>
                        </a:rPr>
                        <a:t>(Third Party)</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486540"/>
                  </a:ext>
                </a:extLst>
              </a:tr>
              <a:tr h="457200">
                <a:tc>
                  <a:txBody>
                    <a:bodyPr/>
                    <a:lstStyle/>
                    <a:p>
                      <a:pPr algn="l"/>
                      <a:r>
                        <a:rPr lang="en-US" sz="1600" dirty="0">
                          <a:latin typeface="+mj-lt"/>
                        </a:rPr>
                        <a:t>Application Security</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360629"/>
                  </a:ext>
                </a:extLst>
              </a:tr>
              <a:tr h="457200">
                <a:tc>
                  <a:txBody>
                    <a:bodyPr/>
                    <a:lstStyle/>
                    <a:p>
                      <a:pPr algn="l"/>
                      <a:r>
                        <a:rPr lang="en-US" sz="1600" dirty="0">
                          <a:latin typeface="+mj-lt"/>
                        </a:rPr>
                        <a:t>Auto Shutoff</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indent="0" algn="ctr">
                        <a:buFont typeface="Arial" panose="020B0604020202020204" pitchFamily="34" charset="0"/>
                        <a:buNone/>
                      </a:pP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5516663"/>
                  </a:ext>
                </a:extLst>
              </a:tr>
              <a:tr h="457200">
                <a:tc>
                  <a:txBody>
                    <a:bodyPr/>
                    <a:lstStyle/>
                    <a:p>
                      <a:pPr algn="l"/>
                      <a:r>
                        <a:rPr lang="en-US" sz="1600" dirty="0">
                          <a:latin typeface="+mj-lt"/>
                        </a:rPr>
                        <a:t>Login </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4140305"/>
                  </a:ext>
                </a:extLst>
              </a:tr>
              <a:tr h="457200">
                <a:tc>
                  <a:txBody>
                    <a:bodyPr/>
                    <a:lstStyle/>
                    <a:p>
                      <a:pPr algn="l"/>
                      <a:r>
                        <a:rPr lang="en-US" sz="1600" dirty="0">
                          <a:latin typeface="+mj-lt"/>
                        </a:rPr>
                        <a:t>Graphical User Authentication</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3480067"/>
                  </a:ext>
                </a:extLst>
              </a:tr>
              <a:tr h="457200">
                <a:tc>
                  <a:txBody>
                    <a:bodyPr/>
                    <a:lstStyle/>
                    <a:p>
                      <a:pPr algn="l"/>
                      <a:r>
                        <a:rPr lang="en-US" sz="1600" dirty="0">
                          <a:latin typeface="+mj-lt"/>
                        </a:rPr>
                        <a:t>One Time Password</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6160275"/>
                  </a:ext>
                </a:extLst>
              </a:tr>
              <a:tr h="457200">
                <a:tc>
                  <a:txBody>
                    <a:bodyPr/>
                    <a:lstStyle/>
                    <a:p>
                      <a:pPr algn="l"/>
                      <a:r>
                        <a:rPr lang="en-US" sz="1600" dirty="0">
                          <a:latin typeface="+mj-lt"/>
                        </a:rPr>
                        <a:t>Updates on Phone</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1503161"/>
                  </a:ext>
                </a:extLst>
              </a:tr>
              <a:tr h="457200">
                <a:tc>
                  <a:txBody>
                    <a:bodyPr/>
                    <a:lstStyle/>
                    <a:p>
                      <a:pPr algn="l"/>
                      <a:r>
                        <a:rPr lang="en-US" sz="1600" dirty="0">
                          <a:latin typeface="+mj-lt"/>
                        </a:rPr>
                        <a:t>Log File Access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8540754"/>
                  </a:ext>
                </a:extLst>
              </a:tr>
              <a:tr h="457200">
                <a:tc>
                  <a:txBody>
                    <a:bodyPr/>
                    <a:lstStyle/>
                    <a:p>
                      <a:pPr algn="l"/>
                      <a:r>
                        <a:rPr lang="en-US" sz="1600" dirty="0">
                          <a:latin typeface="+mj-lt"/>
                        </a:rPr>
                        <a:t>Startup Security</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a:latin typeface="+mj-lt"/>
                        </a:rPr>
                        <a:t>Yes</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j-lt"/>
                        </a:rPr>
                        <a:t>No</a:t>
                      </a:r>
                    </a:p>
                  </a:txBody>
                  <a:tcPr anchor="ctr">
                    <a:lnL w="6350" cap="flat" cmpd="sng" algn="ctr">
                      <a:solidFill>
                        <a:schemeClr val="bg2">
                          <a:lumMod val="50000"/>
                        </a:schemeClr>
                      </a:solidFill>
                      <a:prstDash val="sysDash"/>
                      <a:round/>
                      <a:headEnd type="none" w="med" len="med"/>
                      <a:tailEnd type="none" w="med" len="med"/>
                    </a:lnL>
                    <a:lnR w="6350" cap="flat" cmpd="sng" algn="ctr">
                      <a:solidFill>
                        <a:schemeClr val="bg2">
                          <a:lumMod val="50000"/>
                        </a:schemeClr>
                      </a:solidFill>
                      <a:prstDash val="sysDash"/>
                      <a:round/>
                      <a:headEnd type="none" w="med" len="med"/>
                      <a:tailEnd type="none" w="med" len="med"/>
                    </a:lnR>
                    <a:lnT w="6350" cap="flat" cmpd="sng" algn="ctr">
                      <a:solidFill>
                        <a:schemeClr val="bg2">
                          <a:lumMod val="50000"/>
                        </a:schemeClr>
                      </a:solidFill>
                      <a:prstDash val="sysDash"/>
                      <a:round/>
                      <a:headEnd type="none" w="med" len="med"/>
                      <a:tailEnd type="none" w="med" len="med"/>
                    </a:lnT>
                    <a:lnB w="6350" cap="flat" cmpd="sng" algn="ctr">
                      <a:solidFill>
                        <a:schemeClr val="bg2">
                          <a:lumMod val="50000"/>
                        </a:schemeClr>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2619955"/>
                  </a:ext>
                </a:extLst>
              </a:tr>
            </a:tbl>
          </a:graphicData>
        </a:graphic>
      </p:graphicFrame>
    </p:spTree>
    <p:extLst>
      <p:ext uri="{BB962C8B-B14F-4D97-AF65-F5344CB8AC3E}">
        <p14:creationId xmlns:p14="http://schemas.microsoft.com/office/powerpoint/2010/main" val="237102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a:xfrm>
            <a:off x="838200" y="365125"/>
            <a:ext cx="10515600" cy="1325563"/>
          </a:xfrm>
        </p:spPr>
        <p:txBody>
          <a:bodyPr>
            <a:normAutofit/>
          </a:bodyPr>
          <a:lstStyle/>
          <a:p>
            <a:r>
              <a:rPr lang="en-US" dirty="0"/>
              <a:t>Problem Statement</a:t>
            </a:r>
          </a:p>
        </p:txBody>
      </p:sp>
      <p:graphicFrame>
        <p:nvGraphicFramePr>
          <p:cNvPr id="5" name="Content Placeholder 2">
            <a:extLst>
              <a:ext uri="{FF2B5EF4-FFF2-40B4-BE49-F238E27FC236}">
                <a16:creationId xmlns:a16="http://schemas.microsoft.com/office/drawing/2014/main" id="{BC4DF9F2-4F3D-4B55-812B-CCC2B7805B4F}"/>
              </a:ext>
            </a:extLst>
          </p:cNvPr>
          <p:cNvGraphicFramePr>
            <a:graphicFrameLocks noGrp="1"/>
          </p:cNvGraphicFramePr>
          <p:nvPr>
            <p:ph idx="1"/>
            <p:extLst>
              <p:ext uri="{D42A27DB-BD31-4B8C-83A1-F6EECF244321}">
                <p14:modId xmlns:p14="http://schemas.microsoft.com/office/powerpoint/2010/main" val="1855179210"/>
              </p:ext>
            </p:extLst>
          </p:nvPr>
        </p:nvGraphicFramePr>
        <p:xfrm>
          <a:off x="838200" y="1825625"/>
          <a:ext cx="897255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999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p:txBody>
          <a:bodyPr/>
          <a:lstStyle/>
          <a:p>
            <a:r>
              <a:rPr lang="en-US" dirty="0"/>
              <a:t>Methodology (Architecture)</a:t>
            </a:r>
          </a:p>
        </p:txBody>
      </p:sp>
      <p:graphicFrame>
        <p:nvGraphicFramePr>
          <p:cNvPr id="3" name="Content Placeholder 2">
            <a:extLst>
              <a:ext uri="{FF2B5EF4-FFF2-40B4-BE49-F238E27FC236}">
                <a16:creationId xmlns:a16="http://schemas.microsoft.com/office/drawing/2014/main" id="{5FF1A8A2-5EB1-4C78-8EFA-B0C2AB5798CD}"/>
              </a:ext>
            </a:extLst>
          </p:cNvPr>
          <p:cNvGraphicFramePr>
            <a:graphicFrameLocks noGrp="1"/>
          </p:cNvGraphicFramePr>
          <p:nvPr>
            <p:ph idx="1"/>
            <p:extLst>
              <p:ext uri="{D42A27DB-BD31-4B8C-83A1-F6EECF244321}">
                <p14:modId xmlns:p14="http://schemas.microsoft.com/office/powerpoint/2010/main" val="821503275"/>
              </p:ext>
            </p:extLst>
          </p:nvPr>
        </p:nvGraphicFramePr>
        <p:xfrm>
          <a:off x="278296" y="1690688"/>
          <a:ext cx="9647581" cy="4445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496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49DA-8191-41E0-A776-98263572B6BB}"/>
              </a:ext>
            </a:extLst>
          </p:cNvPr>
          <p:cNvSpPr>
            <a:spLocks noGrp="1"/>
          </p:cNvSpPr>
          <p:nvPr>
            <p:ph type="title"/>
          </p:nvPr>
        </p:nvSpPr>
        <p:spPr/>
        <p:txBody>
          <a:bodyPr/>
          <a:lstStyle/>
          <a:p>
            <a:r>
              <a:rPr lang="en-US" dirty="0"/>
              <a:t>Methodology (Project Work-Flow)</a:t>
            </a:r>
          </a:p>
        </p:txBody>
      </p:sp>
      <p:pic>
        <p:nvPicPr>
          <p:cNvPr id="3" name="Picture 2">
            <a:extLst>
              <a:ext uri="{FF2B5EF4-FFF2-40B4-BE49-F238E27FC236}">
                <a16:creationId xmlns:a16="http://schemas.microsoft.com/office/drawing/2014/main" id="{3943D01E-4749-4570-AE83-631341E08D64}"/>
              </a:ext>
            </a:extLst>
          </p:cNvPr>
          <p:cNvPicPr>
            <a:picLocks noChangeAspect="1"/>
          </p:cNvPicPr>
          <p:nvPr/>
        </p:nvPicPr>
        <p:blipFill>
          <a:blip r:embed="rId2">
            <a:duotone>
              <a:prstClr val="black"/>
              <a:schemeClr val="bg2">
                <a:lumMod val="25000"/>
                <a:tint val="45000"/>
                <a:satMod val="400000"/>
              </a:schemeClr>
            </a:duotone>
          </a:blip>
          <a:stretch>
            <a:fillRect/>
          </a:stretch>
        </p:blipFill>
        <p:spPr>
          <a:xfrm>
            <a:off x="838200" y="1703940"/>
            <a:ext cx="8105775" cy="4562475"/>
          </a:xfrm>
          <a:prstGeom prst="rect">
            <a:avLst/>
          </a:prstGeom>
        </p:spPr>
      </p:pic>
    </p:spTree>
    <p:extLst>
      <p:ext uri="{BB962C8B-B14F-4D97-AF65-F5344CB8AC3E}">
        <p14:creationId xmlns:p14="http://schemas.microsoft.com/office/powerpoint/2010/main" val="3799252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539</Words>
  <Application>Microsoft Office PowerPoint</Application>
  <PresentationFormat>Widescreen</PresentationFormat>
  <Paragraphs>126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Three Step Security Provider Application( SPA )</vt:lpstr>
      <vt:lpstr>Contents:</vt:lpstr>
      <vt:lpstr>Abstracts</vt:lpstr>
      <vt:lpstr>Introduction</vt:lpstr>
      <vt:lpstr>Literature Survey (Existing)</vt:lpstr>
      <vt:lpstr>Literature Survey (Analysis)</vt:lpstr>
      <vt:lpstr>Problem Statement</vt:lpstr>
      <vt:lpstr>Methodology (Architecture)</vt:lpstr>
      <vt:lpstr>Methodology (Project Work-Flow)</vt:lpstr>
      <vt:lpstr>Methodology (Project Work-Flow)</vt:lpstr>
      <vt:lpstr>Methodology (Algorithms used)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Provider Application( SPA )</dc:title>
  <dc:creator>Pritam Padhye</dc:creator>
  <cp:lastModifiedBy>Pritam Padhye</cp:lastModifiedBy>
  <cp:revision>85</cp:revision>
  <dcterms:created xsi:type="dcterms:W3CDTF">2019-08-20T06:38:29Z</dcterms:created>
  <dcterms:modified xsi:type="dcterms:W3CDTF">2020-03-19T06:00:10Z</dcterms:modified>
</cp:coreProperties>
</file>