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7DA-6643-49B2-BDA4-3C30B7EA8C2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9C2-95A3-453F-9556-663EFD8C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1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7DA-6643-49B2-BDA4-3C30B7EA8C2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9C2-95A3-453F-9556-663EFD8C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9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7DA-6643-49B2-BDA4-3C30B7EA8C2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9C2-95A3-453F-9556-663EFD8C308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184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7DA-6643-49B2-BDA4-3C30B7EA8C2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9C2-95A3-453F-9556-663EFD8C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95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7DA-6643-49B2-BDA4-3C30B7EA8C2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9C2-95A3-453F-9556-663EFD8C308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6950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7DA-6643-49B2-BDA4-3C30B7EA8C2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9C2-95A3-453F-9556-663EFD8C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89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7DA-6643-49B2-BDA4-3C30B7EA8C2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9C2-95A3-453F-9556-663EFD8C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37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7DA-6643-49B2-BDA4-3C30B7EA8C2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9C2-95A3-453F-9556-663EFD8C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4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7DA-6643-49B2-BDA4-3C30B7EA8C2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9C2-95A3-453F-9556-663EFD8C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3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7DA-6643-49B2-BDA4-3C30B7EA8C2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9C2-95A3-453F-9556-663EFD8C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7DA-6643-49B2-BDA4-3C30B7EA8C2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9C2-95A3-453F-9556-663EFD8C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2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7DA-6643-49B2-BDA4-3C30B7EA8C2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9C2-95A3-453F-9556-663EFD8C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9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7DA-6643-49B2-BDA4-3C30B7EA8C2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9C2-95A3-453F-9556-663EFD8C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6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7DA-6643-49B2-BDA4-3C30B7EA8C2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9C2-95A3-453F-9556-663EFD8C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0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7DA-6643-49B2-BDA4-3C30B7EA8C2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9C2-95A3-453F-9556-663EFD8C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3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FB9C2-95A3-453F-9556-663EFD8C308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47DA-6643-49B2-BDA4-3C30B7EA8C25}" type="datetimeFigureOut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5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347DA-6643-49B2-BDA4-3C30B7EA8C2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2FB9C2-95A3-453F-9556-663EFD8C3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2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mongodb-map-reduc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1256-7386-593A-F441-D317B99C6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__Source_Sans_3_f93b20"/>
              </a:rPr>
              <a:t> MongoDB</a:t>
            </a:r>
            <a:br>
              <a:rPr lang="en-US" b="1" i="0" dirty="0">
                <a:effectLst/>
                <a:latin typeface="__Source_Sans_3_f93b2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18945-D2ED-7B5C-461D-DBF9988A6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Shruti</a:t>
            </a:r>
          </a:p>
        </p:txBody>
      </p:sp>
    </p:spTree>
    <p:extLst>
      <p:ext uri="{BB962C8B-B14F-4D97-AF65-F5344CB8AC3E}">
        <p14:creationId xmlns:p14="http://schemas.microsoft.com/office/powerpoint/2010/main" val="398291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A38E-DE11-EC53-F31F-50FE8A6B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5A35-B82E-E28C-772D-6D1BCCEBB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Find()</a:t>
            </a:r>
          </a:p>
          <a:p>
            <a:r>
              <a:rPr lang="en-US" dirty="0" err="1"/>
              <a:t>toArray</a:t>
            </a:r>
            <a:r>
              <a:rPr lang="en-US" dirty="0"/>
              <a:t>()</a:t>
            </a:r>
          </a:p>
          <a:p>
            <a:r>
              <a:rPr lang="en-US" dirty="0" err="1"/>
              <a:t>forEach</a:t>
            </a:r>
            <a:r>
              <a:rPr lang="en-US" dirty="0"/>
              <a:t>()</a:t>
            </a:r>
          </a:p>
          <a:p>
            <a:r>
              <a:rPr lang="en-US" dirty="0"/>
              <a:t>Pretty()</a:t>
            </a:r>
          </a:p>
          <a:p>
            <a:r>
              <a:rPr lang="en-US" dirty="0"/>
              <a:t>Map</a:t>
            </a:r>
          </a:p>
          <a:p>
            <a:r>
              <a:rPr lang="en-US" dirty="0"/>
              <a:t>Limit</a:t>
            </a:r>
          </a:p>
          <a:p>
            <a:r>
              <a:rPr lang="en-US" dirty="0"/>
              <a:t>Count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4C26-33AA-D507-D067-3F33D0F7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A9F37-1E54-A9E9-7D03-AEEE18DB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Aggregation pipeline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Map-reduce function : </a:t>
            </a:r>
            <a:r>
              <a:rPr lang="en-US" b="1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Deprected</a:t>
            </a:r>
            <a:endParaRPr lang="en-US" b="1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Single-purpose aggregation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3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17BC-27C4-3B5C-E7BD-BA89BA11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254" y="533689"/>
            <a:ext cx="8596668" cy="1320800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Aggregation pipeline</a:t>
            </a:r>
            <a:b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EB3B8B-49B4-F037-6102-7E66CCC86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960" y="1157287"/>
            <a:ext cx="6289039" cy="436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50AD945-60AC-9656-8EFC-20940C26C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1" y="2040312"/>
            <a:ext cx="5715019" cy="183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11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0694-A48C-C556-2AF3-4FB2CB8F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7E07C-BA86-FBB0-1C0E-55FA2D5BE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Stages: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Each stage starts from stage operators which are: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$match: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It is used for filtering the documents can reduce the amount of documents that are given as input to the next stage.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$project: 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It is used to select some specific fields from a collection.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$group: 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It is used to group documents based on some value.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$sort: 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It is used to sort the document that is rearranging them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$skip: 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It is used to skip n number of documents and passes the remaining documents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$limit: 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It is used to pass first n number of documents thus limiting them.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$unwind: 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It is used to unwind documents that are using arrays i.e. it deconstructs an array field in the documents to return documents for each element.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$out: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It is used to write resulting documents to a new collection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5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9A55-C5AF-6988-530E-5DCEC3A4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Expressions and Accumulators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99330-7B27-63D6-0EB3-E6D2AAC21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10285306" cy="5080000"/>
          </a:xfrm>
        </p:spPr>
        <p:txBody>
          <a:bodyPr>
            <a:noAutofit/>
          </a:bodyPr>
          <a:lstStyle/>
          <a:p>
            <a:r>
              <a:rPr lang="en-US" sz="1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 refers to the name of the field in input documents for e.g. { $group : { _id : “</a:t>
            </a:r>
          </a:p>
          <a:p>
            <a:r>
              <a:rPr lang="en-US" sz="1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$id</a:t>
            </a:r>
            <a:r>
              <a:rPr lang="en-US" sz="1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“, total:{$sum:”</a:t>
            </a:r>
            <a:r>
              <a:rPr lang="en-US" sz="1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$fare</a:t>
            </a:r>
            <a:r>
              <a:rPr lang="en-US" sz="1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“}}} here </a:t>
            </a:r>
            <a:r>
              <a:rPr lang="en-US" sz="1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$id </a:t>
            </a:r>
            <a:r>
              <a:rPr lang="en-US" sz="1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and </a:t>
            </a:r>
            <a:r>
              <a:rPr lang="en-US" sz="1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$fare</a:t>
            </a:r>
            <a:r>
              <a:rPr lang="en-US" sz="1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are expressions.</a:t>
            </a:r>
          </a:p>
          <a:p>
            <a:endParaRPr lang="en-US" sz="1400" dirty="0">
              <a:solidFill>
                <a:srgbClr val="273239"/>
              </a:solidFill>
              <a:highlight>
                <a:srgbClr val="FFFFFF"/>
              </a:highlight>
              <a:latin typeface="Bookman Old Style" panose="0205060405050502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1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Accumulators: </a:t>
            </a:r>
            <a:r>
              <a:rPr lang="en-US" sz="1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These are basically used in the group stage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sum: </a:t>
            </a:r>
            <a:r>
              <a:rPr lang="en-US" sz="1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 sums numeric values for the documents in each group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count: </a:t>
            </a:r>
            <a:r>
              <a:rPr lang="en-US" sz="1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sz="1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counts total numbers of documents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avg: </a:t>
            </a:r>
            <a:r>
              <a:rPr lang="en-US" sz="1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 calculates the average of all given values from all documents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min: </a:t>
            </a:r>
            <a:r>
              <a:rPr lang="en-US" sz="1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 gets the minimum value from all the documents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max: </a:t>
            </a:r>
            <a:r>
              <a:rPr lang="en-US" sz="1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 gets the maximum value from all the documents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first: </a:t>
            </a:r>
            <a:r>
              <a:rPr lang="en-US" sz="1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 gets the first document from the grouping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last: </a:t>
            </a:r>
            <a:r>
              <a:rPr lang="en-US" sz="1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 gets the last document from the grouping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Bookman Old Style" panose="0205060405050502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1400" b="1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en-US" sz="1400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1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$group _id is Mandatory field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$out must be the last stage in the pipeline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$sum:1 will count the number of documents and $sum:”$fare” will give the sum of total fare generated per id</a:t>
            </a:r>
          </a:p>
          <a:p>
            <a:endParaRPr lang="en-US" sz="1400" dirty="0">
              <a:latin typeface="Bookman Old Style" panose="0205060405050502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3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B40B-03A0-929E-702B-C0AD0AA4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Map Reduce</a:t>
            </a:r>
            <a:b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F776-7285-B7D7-D062-C6E68D06C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782929" cy="3880773"/>
          </a:xfrm>
        </p:spPr>
        <p:txBody>
          <a:bodyPr/>
          <a:lstStyle/>
          <a:p>
            <a:r>
              <a:rPr lang="en-US" b="0" i="0" u="sng" dirty="0">
                <a:effectLst/>
                <a:highlight>
                  <a:srgbClr val="FFFFFF"/>
                </a:highlight>
                <a:latin typeface="Nunito" pitchFamily="2" charset="0"/>
                <a:hlinkClick r:id="rId2"/>
              </a:rPr>
              <a:t>Map reduce 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is used for aggregating results for the large volume of data. Map reduce has two main functions one is a </a:t>
            </a: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map 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that groups all the documents and the second one is the </a:t>
            </a: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reduce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which performs operation on the grouped data.</a:t>
            </a:r>
          </a:p>
          <a:p>
            <a:endParaRPr lang="en-US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r>
              <a:rPr lang="en-US" b="1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Syntax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7C35D-1CBA-8556-F937-AF4DBD3FAEE9}"/>
              </a:ext>
            </a:extLst>
          </p:cNvPr>
          <p:cNvSpPr txBox="1"/>
          <p:nvPr/>
        </p:nvSpPr>
        <p:spPr>
          <a:xfrm>
            <a:off x="1087121" y="4100975"/>
            <a:ext cx="94661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 err="1"/>
              <a:t>db.collectionName.mapReduce</a:t>
            </a:r>
            <a:r>
              <a:rPr lang="en-US" b="1" dirty="0"/>
              <a:t>(</a:t>
            </a:r>
            <a:r>
              <a:rPr lang="en-US" b="1" dirty="0" err="1"/>
              <a:t>mappingFunction</a:t>
            </a:r>
            <a:r>
              <a:rPr lang="en-US" b="1" dirty="0"/>
              <a:t>, </a:t>
            </a:r>
            <a:r>
              <a:rPr lang="en-US" b="1" dirty="0" err="1"/>
              <a:t>reduceFunction</a:t>
            </a:r>
            <a:r>
              <a:rPr lang="en-US" b="1" dirty="0"/>
              <a:t>, {</a:t>
            </a:r>
            <a:r>
              <a:rPr lang="en-US" b="1" dirty="0" err="1"/>
              <a:t>out:'Result</a:t>
            </a:r>
            <a:r>
              <a:rPr lang="en-US" b="1" dirty="0"/>
              <a:t>’});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771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49D2-A328-FB95-05C1-08E84B93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Single Purpose Aggregation</a:t>
            </a:r>
            <a:b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833EA-3F3D-5930-A8E7-ECAC6147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It is used when we need simple access to document like counting the number of documents or for finding all distinct values in a document. It simply provides the access to the common aggregation process using the count(), distinct(), and </a:t>
            </a:r>
            <a:r>
              <a:rPr lang="en-US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estimatedDocumentCount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()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546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2985</TotalTime>
  <Words>479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__Source_Sans_3_f93b20</vt:lpstr>
      <vt:lpstr>Arial</vt:lpstr>
      <vt:lpstr>Bookman Old Style</vt:lpstr>
      <vt:lpstr>Nunito</vt:lpstr>
      <vt:lpstr>Trebuchet MS</vt:lpstr>
      <vt:lpstr>Wingdings 3</vt:lpstr>
      <vt:lpstr>Facet</vt:lpstr>
      <vt:lpstr> MongoDB </vt:lpstr>
      <vt:lpstr>Cursors</vt:lpstr>
      <vt:lpstr>Aggregations</vt:lpstr>
      <vt:lpstr>Aggregation pipeline </vt:lpstr>
      <vt:lpstr>Stages</vt:lpstr>
      <vt:lpstr>Expressions and Accumulators</vt:lpstr>
      <vt:lpstr>Map Reduce </vt:lpstr>
      <vt:lpstr>Single Purpose Aggregation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MongoDB </dc:title>
  <dc:creator>Shruti Wali</dc:creator>
  <cp:lastModifiedBy>Shruti Wali</cp:lastModifiedBy>
  <cp:revision>24</cp:revision>
  <dcterms:created xsi:type="dcterms:W3CDTF">2024-03-30T19:20:35Z</dcterms:created>
  <dcterms:modified xsi:type="dcterms:W3CDTF">2024-04-06T06:53:54Z</dcterms:modified>
</cp:coreProperties>
</file>