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69" r:id="rId5"/>
    <p:sldId id="270" r:id="rId6"/>
    <p:sldId id="259" r:id="rId7"/>
    <p:sldId id="260" r:id="rId8"/>
    <p:sldId id="262" r:id="rId9"/>
    <p:sldId id="263" r:id="rId10"/>
    <p:sldId id="264" r:id="rId11"/>
    <p:sldId id="265" r:id="rId12"/>
    <p:sldId id="266" r:id="rId13"/>
    <p:sldId id="271" r:id="rId14"/>
    <p:sldId id="267" r:id="rId15"/>
    <p:sldId id="268" r:id="rId16"/>
  </p:sldIdLst>
  <p:sldSz cx="9144000" cy="5143500" type="screen16x9"/>
  <p:notesSz cx="9144000" cy="5143500"/>
  <p:embeddedFontLst>
    <p:embeddedFont>
      <p:font typeface="Open Sans" panose="020B0606030504020204" pitchFamily="34" charset="0"/>
      <p:regular r:id="rId18"/>
      <p:bold r:id="rId19"/>
    </p:embeddedFont>
    <p:embeddedFont>
      <p:font typeface="oswald" panose="00000500000000000000" pitchFamily="2" charset="0"/>
      <p:regular r:id="rId20"/>
      <p:bold r:id="rId21"/>
    </p:embeddedFont>
  </p:embeddedFontLst>
  <p:defaultTextStyle>
    <a:defPPr>
      <a:defRPr lang="en-US"/>
    </a:defPPr>
    <a:lvl1pPr marL="0" lvl="0" algn="l" rtl="0">
      <a:defRPr lang="en-US" sz="1800" dirty="0">
        <a:solidFill>
          <a:schemeClr val="tx1"/>
        </a:solidFill>
        <a:latin typeface="+mn-lt"/>
      </a:defRPr>
    </a:lvl1pPr>
    <a:lvl2pPr marL="457200" lvl="1" algn="l" rtl="0">
      <a:defRPr lang="en-US" sz="1800" dirty="0">
        <a:solidFill>
          <a:schemeClr val="tx1"/>
        </a:solidFill>
        <a:latin typeface="+mn-lt"/>
      </a:defRPr>
    </a:lvl2pPr>
    <a:lvl3pPr marL="914400" lvl="2" algn="l" rtl="0">
      <a:defRPr lang="en-US" sz="1800" dirty="0">
        <a:solidFill>
          <a:schemeClr val="tx1"/>
        </a:solidFill>
        <a:latin typeface="+mn-lt"/>
      </a:defRPr>
    </a:lvl3pPr>
    <a:lvl4pPr marL="1371600" lvl="3" algn="l" rtl="0">
      <a:defRPr lang="en-US" sz="1800" dirty="0">
        <a:solidFill>
          <a:schemeClr val="tx1"/>
        </a:solidFill>
        <a:latin typeface="+mn-lt"/>
      </a:defRPr>
    </a:lvl4pPr>
    <a:lvl5pPr marL="1828800" lvl="4" algn="l" rtl="0">
      <a:defRPr lang="en-US" sz="1800" dirty="0">
        <a:solidFill>
          <a:schemeClr val="tx1"/>
        </a:solidFill>
        <a:latin typeface="+mn-lt"/>
      </a:defRPr>
    </a:lvl5pPr>
    <a:lvl6pPr marL="2286000" lvl="5" algn="l" rtl="0">
      <a:defRPr lang="en-US" sz="1800" dirty="0">
        <a:solidFill>
          <a:schemeClr val="tx1"/>
        </a:solidFill>
        <a:latin typeface="+mn-lt"/>
      </a:defRPr>
    </a:lvl6pPr>
    <a:lvl7pPr marL="2743200" lvl="6" algn="l" rtl="0">
      <a:defRPr lang="en-US" sz="1800" dirty="0">
        <a:solidFill>
          <a:schemeClr val="tx1"/>
        </a:solidFill>
        <a:latin typeface="+mn-lt"/>
      </a:defRPr>
    </a:lvl7pPr>
    <a:lvl8pPr marL="3200400" lvl="7" algn="l" rtl="0">
      <a:defRPr lang="en-US" sz="1800" dirty="0">
        <a:solidFill>
          <a:schemeClr val="tx1"/>
        </a:solidFill>
        <a:latin typeface="+mn-lt"/>
      </a:defRPr>
    </a:lvl8pPr>
    <a:lvl9pPr marL="3657600" lvl="8" algn="l" rtl="0">
      <a:defRPr lang="en-US" sz="1800" dirty="0">
        <a:solidFill>
          <a:schemeClr val="tx1"/>
        </a:solidFill>
        <a:latin typeface="+mn-lt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940" y="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B65459-4C01-9248-BDAA-F28591FAF6F5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327042-6B61-B148-8485-8BBBFAA13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321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190B8EDF-63C7-4255-8F6E-152C19985894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D414551B-9F0B-4FA6-818C-6DA9526C1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1643" y="2271771"/>
            <a:ext cx="6436178" cy="776702"/>
          </a:xfrm>
          <a:prstGeom prst="rect">
            <a:avLst/>
          </a:prstGeom>
        </p:spPr>
        <p:txBody>
          <a:bodyPr rtlCol="0" anchor="b"/>
          <a:lstStyle>
            <a:lvl1pPr lvl="0" algn="ctr">
              <a:defRPr lang="en-US" sz="4400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AADB4FF4-FECA-4432-8FE4-6DB32DF7AA4B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EE7FF2B1-DE4D-4400-94F8-F2BEE2F8FB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1643" y="3056695"/>
            <a:ext cx="6436178" cy="494945"/>
          </a:xfrm>
          <a:prstGeom prst="rect">
            <a:avLst/>
          </a:prstGeom>
        </p:spPr>
        <p:txBody>
          <a:bodyPr lIns="91440" rtlCol="0" anchor="t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buNone/>
              <a:defRPr lang="en-US" sz="1400" b="0" i="0" baseline="0" dirty="0">
                <a:solidFill>
                  <a:schemeClr val="accent1"/>
                </a:solidFill>
                <a:latin typeface="+mn-lt"/>
              </a:defRPr>
            </a:lvl1pPr>
            <a:lvl2pPr marL="457200" lvl="1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5">
            <a:extLst>
              <a:ext uri="{506533D9-BB22-44AB-8BE8-980608E8D921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EABE97CA-9046-4EFC-9318-85ED7CA7D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&lt;#&gt;</a:t>
            </a:r>
          </a:p>
        </p:txBody>
      </p:sp>
      <p:sp>
        <p:nvSpPr>
          <p:cNvPr id="5" name="Footer Placeholder 4">
            <a:extLst>
              <a:ext uri="{57F90669-D156-4E69-B446-D0062B52EDB1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4040A8FA-9AE9-48ED-882E-0535AE460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Footer</a:t>
            </a:r>
          </a:p>
        </p:txBody>
      </p:sp>
      <p:sp>
        <p:nvSpPr>
          <p:cNvPr id="6" name="Date Placeholder 3">
            <a:extLst>
              <a:ext uri="{8F612A75-0280-462A-8233-E58BDC847D7C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0EEF757D-D8DC-4E84-B9B8-7403707A3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Date</a:t>
            </a:r>
          </a:p>
        </p:txBody>
      </p:sp>
    </p:spTree>
    <p:extLst>
      <p:ext uri="{E61E0EF3-E1C9-4D57-9F7F-2C7E07FCF143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714034525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Text,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>
            <a:extLst>
              <a:ext uri="{ED2BC765-3895-437A-B4E7-F514A084825A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836903B1-BDB3-41A4-A58C-09271E071522}"/>
              </a:ext>
            </a:extLst>
          </p:cNvPr>
          <p:cNvSpPr/>
          <p:nvPr/>
        </p:nvSpPr>
        <p:spPr>
          <a:xfrm>
            <a:off x="774703" y="1417637"/>
            <a:ext cx="1850529" cy="2192337"/>
          </a:xfrm>
          <a:prstGeom prst="rect">
            <a:avLst/>
          </a:prstGeom>
          <a:noFill/>
          <a:ln w="6350" cap="flat">
            <a:solidFill>
              <a:schemeClr val="tx1">
                <a:alpha val="48000"/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3" name="Rectangle 20">
            <a:extLst>
              <a:ext uri="{3CECC211-57DA-44FE-A762-54F68683B745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BE72085C-FA2C-44AA-9AAF-0523C4B93D3A}"/>
              </a:ext>
            </a:extLst>
          </p:cNvPr>
          <p:cNvSpPr/>
          <p:nvPr/>
        </p:nvSpPr>
        <p:spPr>
          <a:xfrm>
            <a:off x="2774950" y="1417637"/>
            <a:ext cx="3580319" cy="2192337"/>
          </a:xfrm>
          <a:prstGeom prst="rect">
            <a:avLst/>
          </a:prstGeom>
          <a:noFill/>
          <a:ln w="6350" cap="flat">
            <a:solidFill>
              <a:schemeClr val="tx1">
                <a:alpha val="48000"/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4" name="Rectangle 22">
            <a:extLst>
              <a:ext uri="{F2193481-597D-420B-93B4-F297CC8CD4F1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636CB227-D072-4D54-96F5-6F15118BC87A}"/>
              </a:ext>
            </a:extLst>
          </p:cNvPr>
          <p:cNvSpPr/>
          <p:nvPr/>
        </p:nvSpPr>
        <p:spPr>
          <a:xfrm>
            <a:off x="6496050" y="1417637"/>
            <a:ext cx="1882776" cy="2192337"/>
          </a:xfrm>
          <a:custGeom>
            <a:avLst/>
            <a:gdLst/>
            <a:ahLst/>
            <a:cxnLst/>
            <a:rect l="0" t="0" r="r" b="b"/>
            <a:pathLst>
              <a:path w="1882776" h="2192337">
                <a:moveTo>
                  <a:pt x="9525" y="0"/>
                </a:moveTo>
                <a:lnTo>
                  <a:pt x="1882777" y="0"/>
                </a:lnTo>
                <a:lnTo>
                  <a:pt x="1882777" y="2192337"/>
                </a:lnTo>
                <a:lnTo>
                  <a:pt x="9525" y="2192337"/>
                </a:lnTo>
                <a:close/>
              </a:path>
            </a:pathLst>
          </a:custGeom>
          <a:noFill/>
          <a:ln w="6350" cap="flat">
            <a:solidFill>
              <a:schemeClr val="tx1">
                <a:alpha val="48000"/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5" name="Title 1">
            <a:extLst>
              <a:ext uri="{B55729DC-5BF9-4174-8474-D3C0A397D013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8C11ABE2-B851-4DFD-8597-652F7E97A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2">
            <a:extLst>
              <a:ext uri="{5EC3C0D5-CF6A-46D7-BDED-09C4F148BDDE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9525A974-C4D8-4D6B-B0D3-296E6F628B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835027" y="1474787"/>
            <a:ext cx="1723499" cy="2074863"/>
          </a:xfrm>
          <a:solidFill>
            <a:schemeClr val="bg1">
              <a:lumMod val="95000"/>
            </a:schemeClr>
          </a:solidFill>
          <a:ln w="38100">
            <a:noFill/>
            <a:miter lim="800000"/>
          </a:ln>
        </p:spPr>
        <p:txBody>
          <a:bodyPr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7" name="Content Placeholder 2">
            <a:extLst>
              <a:ext uri="{C432E44F-C394-4F13-8493-95E563BA48B0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7B64F02D-92E4-481A-A6F9-EEFCCA087099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762000" y="3810000"/>
            <a:ext cx="1847850" cy="523875"/>
          </a:xfrm>
          <a:prstGeom prst="rect">
            <a:avLst/>
          </a:prstGeom>
        </p:spPr>
        <p:txBody>
          <a:bodyPr rtlCol="0" anchor="t">
            <a:normAutofit/>
          </a:bodyPr>
          <a:lstStyle>
            <a:lvl1pPr marL="0" lvl="0" indent="0" algn="ctr">
              <a:lnSpc>
                <a:spcPct val="100000"/>
              </a:lnSpc>
              <a:buFont typeface="Arial"/>
              <a:buNone/>
              <a:defRPr lang="en-US" sz="12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  <a:lvl2pPr lvl="1">
              <a:lnSpc>
                <a:spcPct val="129999"/>
              </a:lnSpc>
              <a:defRPr lang="en-US" sz="1000" dirty="0">
                <a:solidFill>
                  <a:schemeClr val="bg1">
                    <a:lumMod val="65000"/>
                  </a:schemeClr>
                </a:solidFill>
              </a:defRPr>
            </a:lvl2pPr>
            <a:lvl3pPr lvl="2">
              <a:lnSpc>
                <a:spcPts val="1200"/>
              </a:lnSpc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</a:defRPr>
            </a:lvl3pPr>
            <a:lvl4pPr lvl="3">
              <a:lnSpc>
                <a:spcPts val="1200"/>
              </a:lnSpc>
              <a:defRPr lang="en-US" sz="1050" i="0" dirty="0">
                <a:solidFill>
                  <a:schemeClr val="tx2">
                    <a:lumMod val="50000"/>
                    <a:lumOff val="50000"/>
                  </a:schemeClr>
                </a:solidFill>
              </a:defRPr>
            </a:lvl4pPr>
            <a:lvl5pPr lvl="4">
              <a:lnSpc>
                <a:spcPts val="1200"/>
              </a:lnSpc>
              <a:buFont typeface="Arial"/>
              <a:buChar char="»"/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Picture Placeholder 2">
            <a:extLst>
              <a:ext uri="{782C040A-F2C0-49C1-B106-710AF04FB1AC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4659D7D4-7922-4248-BC70-213EA18F193F}"/>
              </a:ext>
            </a:extLst>
          </p:cNvPr>
          <p:cNvSpPr>
            <a:spLocks noGrp="1"/>
          </p:cNvSpPr>
          <p:nvPr>
            <p:ph type="pic" idx="3"/>
          </p:nvPr>
        </p:nvSpPr>
        <p:spPr>
          <a:xfrm>
            <a:off x="2835275" y="1474787"/>
            <a:ext cx="3459670" cy="2074863"/>
          </a:xfrm>
          <a:solidFill>
            <a:schemeClr val="bg1">
              <a:lumMod val="95000"/>
            </a:schemeClr>
          </a:solidFill>
          <a:ln w="38100">
            <a:noFill/>
            <a:miter lim="800000"/>
          </a:ln>
        </p:spPr>
        <p:txBody>
          <a:bodyPr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9" name="Content Placeholder 2">
            <a:extLst>
              <a:ext uri="{892D64ED-DA2B-41B8-9B1C-A4E1DDB17D59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95A28D65-7D8F-45D3-AE73-85482C6B9326}"/>
              </a:ext>
            </a:extLst>
          </p:cNvPr>
          <p:cNvSpPr>
            <a:spLocks noGrp="1"/>
          </p:cNvSpPr>
          <p:nvPr>
            <p:ph type="body" idx="4"/>
          </p:nvPr>
        </p:nvSpPr>
        <p:spPr>
          <a:xfrm>
            <a:off x="2777561" y="3810000"/>
            <a:ext cx="3577708" cy="523875"/>
          </a:xfrm>
          <a:prstGeom prst="rect">
            <a:avLst/>
          </a:prstGeom>
        </p:spPr>
        <p:txBody>
          <a:bodyPr rtlCol="0" anchor="t">
            <a:normAutofit/>
          </a:bodyPr>
          <a:lstStyle>
            <a:lvl1pPr marL="0" lvl="0" indent="0" algn="ctr">
              <a:lnSpc>
                <a:spcPct val="100000"/>
              </a:lnSpc>
              <a:buFont typeface="Arial"/>
              <a:buNone/>
              <a:defRPr lang="en-US" sz="12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  <a:lvl2pPr lvl="1">
              <a:lnSpc>
                <a:spcPct val="129999"/>
              </a:lnSpc>
              <a:defRPr lang="en-US" sz="1000" dirty="0">
                <a:solidFill>
                  <a:schemeClr val="bg1">
                    <a:lumMod val="65000"/>
                  </a:schemeClr>
                </a:solidFill>
              </a:defRPr>
            </a:lvl2pPr>
            <a:lvl3pPr lvl="2">
              <a:lnSpc>
                <a:spcPts val="1200"/>
              </a:lnSpc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</a:defRPr>
            </a:lvl3pPr>
            <a:lvl4pPr lvl="3">
              <a:lnSpc>
                <a:spcPts val="1200"/>
              </a:lnSpc>
              <a:defRPr lang="en-US" sz="1050" i="0" dirty="0">
                <a:solidFill>
                  <a:schemeClr val="tx2">
                    <a:lumMod val="50000"/>
                    <a:lumOff val="50000"/>
                  </a:schemeClr>
                </a:solidFill>
              </a:defRPr>
            </a:lvl4pPr>
            <a:lvl5pPr lvl="4">
              <a:lnSpc>
                <a:spcPts val="1200"/>
              </a:lnSpc>
              <a:buFont typeface="Arial"/>
              <a:buChar char="»"/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Picture Placeholder 2">
            <a:extLst>
              <a:ext uri="{0C4D088D-973C-42C8-BE58-70722FA22F23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40112F4B-DF13-4C0A-BDA4-F722F302F58B}"/>
              </a:ext>
            </a:extLst>
          </p:cNvPr>
          <p:cNvSpPr>
            <a:spLocks noGrp="1"/>
          </p:cNvSpPr>
          <p:nvPr>
            <p:ph type="pic" idx="5"/>
          </p:nvPr>
        </p:nvSpPr>
        <p:spPr>
          <a:xfrm>
            <a:off x="6581774" y="1474787"/>
            <a:ext cx="1724025" cy="2074863"/>
          </a:xfrm>
          <a:solidFill>
            <a:schemeClr val="bg1">
              <a:lumMod val="95000"/>
            </a:schemeClr>
          </a:solidFill>
          <a:ln w="38100">
            <a:noFill/>
            <a:miter lim="800000"/>
          </a:ln>
        </p:spPr>
        <p:txBody>
          <a:bodyPr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1" name="Content Placeholder 2">
            <a:extLst>
              <a:ext uri="{7B209E98-9864-4C7B-A3B1-969CD75BC981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E5ABFBD6-B2A4-48E9-9912-535A8CEF2A62}"/>
              </a:ext>
            </a:extLst>
          </p:cNvPr>
          <p:cNvSpPr>
            <a:spLocks noGrp="1"/>
          </p:cNvSpPr>
          <p:nvPr>
            <p:ph type="body" idx="6"/>
          </p:nvPr>
        </p:nvSpPr>
        <p:spPr>
          <a:xfrm>
            <a:off x="6496050" y="3810000"/>
            <a:ext cx="1882775" cy="523875"/>
          </a:xfrm>
          <a:prstGeom prst="rect">
            <a:avLst/>
          </a:prstGeom>
        </p:spPr>
        <p:txBody>
          <a:bodyPr rtlCol="0" anchor="t">
            <a:normAutofit/>
          </a:bodyPr>
          <a:lstStyle>
            <a:lvl1pPr marL="0" lvl="0" indent="0" algn="ctr">
              <a:lnSpc>
                <a:spcPct val="100000"/>
              </a:lnSpc>
              <a:buFont typeface="Arial"/>
              <a:buNone/>
              <a:defRPr lang="en-US" sz="12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  <a:lvl2pPr lvl="1">
              <a:lnSpc>
                <a:spcPct val="129999"/>
              </a:lnSpc>
              <a:defRPr lang="en-US" sz="1000" dirty="0">
                <a:solidFill>
                  <a:schemeClr val="bg1">
                    <a:lumMod val="65000"/>
                  </a:schemeClr>
                </a:solidFill>
              </a:defRPr>
            </a:lvl2pPr>
            <a:lvl3pPr lvl="2">
              <a:lnSpc>
                <a:spcPts val="1200"/>
              </a:lnSpc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</a:defRPr>
            </a:lvl3pPr>
            <a:lvl4pPr lvl="3">
              <a:lnSpc>
                <a:spcPts val="1200"/>
              </a:lnSpc>
              <a:defRPr lang="en-US" sz="1050" i="0" dirty="0">
                <a:solidFill>
                  <a:schemeClr val="tx2">
                    <a:lumMod val="50000"/>
                    <a:lumOff val="50000"/>
                  </a:schemeClr>
                </a:solidFill>
              </a:defRPr>
            </a:lvl4pPr>
            <a:lvl5pPr lvl="4">
              <a:lnSpc>
                <a:spcPts val="1200"/>
              </a:lnSpc>
              <a:buFont typeface="Arial"/>
              <a:buChar char="»"/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Slide Number Placeholder 4">
            <a:extLst>
              <a:ext uri="{F65111F7-D9C5-4C45-85DD-DD1ED0878396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08A111EB-8BB3-4D9F-AA2C-07BF3D0B8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r>
              <a:rPr lang="en-US" dirty="0"/>
              <a:t>&lt;#&gt;</a:t>
            </a:r>
          </a:p>
        </p:txBody>
      </p:sp>
      <p:sp>
        <p:nvSpPr>
          <p:cNvPr id="13" name="Footer Placeholder 3">
            <a:extLst>
              <a:ext uri="{6527583B-5081-4E81-B701-21F01AED6C95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82A63B8E-1EB6-4400-BB35-596C59F64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US" dirty="0"/>
              <a:t>Footer</a:t>
            </a:r>
          </a:p>
        </p:txBody>
      </p:sp>
      <p:sp>
        <p:nvSpPr>
          <p:cNvPr id="14" name="Date Placeholder 1">
            <a:extLst>
              <a:ext uri="{74A7197F-F94B-48E2-9D27-A1B1A9191E45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710C1F26-76B4-41BC-BCCD-BD49C41D2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n-US" dirty="0"/>
              <a:t>Date</a:t>
            </a:r>
          </a:p>
        </p:txBody>
      </p:sp>
    </p:spTree>
    <p:custDataLst>
      <p:tags r:id="rId1"/>
    </p:custDataLst>
    <p:extLst>
      <p:ext uri="{7FBAA30C-D3D7-4317-9BBE-D2884E023652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714034525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31CDDB44-7886-43C0-BC9A-57DC1478A379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E32AF3F9-C7F0-47A3-BB15-8BE6424B8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1CBCDD4F-0768-412E-B111-3C384C413C3F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4766DA5E-2A99-4CCA-AE61-E5A8FFA5CF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04800" y="1733550"/>
            <a:ext cx="2095500" cy="2190750"/>
          </a:xfrm>
          <a:solidFill>
            <a:schemeClr val="bg1">
              <a:lumMod val="95000"/>
            </a:schemeClr>
          </a:solidFill>
          <a:ln w="38100">
            <a:noFill/>
            <a:miter lim="800000"/>
          </a:ln>
        </p:spPr>
        <p:txBody>
          <a:bodyPr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4" name="Picture Placeholder 2">
            <a:extLst>
              <a:ext uri="{E6FCF9E0-A698-4A59-A8E5-D61660DADAD2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F4CA65A2-E057-4302-BE60-39F645209C3C}"/>
              </a:ext>
            </a:extLst>
          </p:cNvPr>
          <p:cNvSpPr>
            <a:spLocks noGrp="1"/>
          </p:cNvSpPr>
          <p:nvPr>
            <p:ph type="pic" idx="2"/>
          </p:nvPr>
        </p:nvSpPr>
        <p:spPr>
          <a:xfrm>
            <a:off x="2470150" y="1733550"/>
            <a:ext cx="2095500" cy="2190750"/>
          </a:xfrm>
          <a:solidFill>
            <a:schemeClr val="bg1">
              <a:lumMod val="95000"/>
            </a:schemeClr>
          </a:solidFill>
          <a:ln w="38100">
            <a:noFill/>
            <a:miter lim="800000"/>
          </a:ln>
        </p:spPr>
        <p:txBody>
          <a:bodyPr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5" name="Picture Placeholder 2">
            <a:extLst>
              <a:ext uri="{54C30A6F-B39D-41C4-B6F6-E7A76348B34A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3674B29E-8D07-4A04-ACB6-25B79F8472BC}"/>
              </a:ext>
            </a:extLst>
          </p:cNvPr>
          <p:cNvSpPr>
            <a:spLocks noGrp="1"/>
          </p:cNvSpPr>
          <p:nvPr>
            <p:ph type="pic" idx="3"/>
          </p:nvPr>
        </p:nvSpPr>
        <p:spPr>
          <a:xfrm>
            <a:off x="4635500" y="1733550"/>
            <a:ext cx="2095500" cy="2190750"/>
          </a:xfrm>
          <a:solidFill>
            <a:schemeClr val="bg1">
              <a:lumMod val="95000"/>
            </a:schemeClr>
          </a:solidFill>
          <a:ln w="38100">
            <a:noFill/>
            <a:miter lim="800000"/>
          </a:ln>
        </p:spPr>
        <p:txBody>
          <a:bodyPr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6" name="Picture Placeholder 2">
            <a:extLst>
              <a:ext uri="{DFA6D40D-D023-4EB1-BDAB-5A874E1CD5E1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629262FE-9C0A-4DC4-AC8F-1E1E0AE11519}"/>
              </a:ext>
            </a:extLst>
          </p:cNvPr>
          <p:cNvSpPr>
            <a:spLocks noGrp="1"/>
          </p:cNvSpPr>
          <p:nvPr>
            <p:ph type="pic" idx="4"/>
          </p:nvPr>
        </p:nvSpPr>
        <p:spPr>
          <a:xfrm>
            <a:off x="6800850" y="1733550"/>
            <a:ext cx="2095500" cy="2190750"/>
          </a:xfrm>
          <a:solidFill>
            <a:schemeClr val="bg1">
              <a:lumMod val="95000"/>
            </a:schemeClr>
          </a:solidFill>
          <a:ln w="38100">
            <a:noFill/>
            <a:miter lim="800000"/>
          </a:ln>
        </p:spPr>
        <p:txBody>
          <a:bodyPr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7" name="Slide Number Placeholder 4">
            <a:extLst>
              <a:ext uri="{4EA3AEEA-C825-4F58-8010-6B5D153AE298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7FA99C3F-4A05-43F7-A041-A7AC9BCA9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r>
              <a:rPr lang="en-US" dirty="0"/>
              <a:t>&lt;#&gt;</a:t>
            </a:r>
          </a:p>
        </p:txBody>
      </p:sp>
      <p:sp>
        <p:nvSpPr>
          <p:cNvPr id="8" name="Footer Placeholder 3">
            <a:extLst>
              <a:ext uri="{0FE40194-C00D-415E-8F3F-6032F672087E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ACE58F0D-BA3F-4DD8-AF65-948C25C55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US" dirty="0"/>
              <a:t>Footer</a:t>
            </a:r>
          </a:p>
        </p:txBody>
      </p:sp>
      <p:sp>
        <p:nvSpPr>
          <p:cNvPr id="9" name="Date Placeholder 1">
            <a:extLst>
              <a:ext uri="{0654BF4E-BDB0-4A8E-8860-8073848AB2B6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49590EE3-387B-4AD6-A197-CB692B8ED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n-US" dirty="0"/>
              <a:t>Date</a:t>
            </a:r>
          </a:p>
        </p:txBody>
      </p:sp>
    </p:spTree>
    <p:custDataLst>
      <p:tags r:id="rId1"/>
    </p:custDataLst>
    <p:extLst>
      <p:ext uri="{8905F642-570C-4D8D-9A93-DB8479CD5412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714034525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425ABC8C-E250-48C0-BE12-C9F137BC20E4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0F4F39EC-99FA-47C3-90E2-FB9EC081A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8D05BB3-280D-4C22-BBBA-932D45ED92C4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574252E7-E20E-427D-BAE0-D9EA7D8AA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4">
            <a:extLst>
              <a:ext uri="{9B7CFFCD-A04B-446C-9D7C-85E901542E13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C0652B8C-70C4-45CA-BA14-0F6B1002D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r>
              <a:rPr lang="en-US" dirty="0"/>
              <a:t>&lt;#&gt;</a:t>
            </a:r>
          </a:p>
        </p:txBody>
      </p:sp>
      <p:sp>
        <p:nvSpPr>
          <p:cNvPr id="5" name="Footer Placeholder 3">
            <a:extLst>
              <a:ext uri="{4331515F-9CBD-4A38-B6F5-E3F196FF4F9F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EDF0990A-F219-4703-82EA-0964F1B65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US" dirty="0"/>
              <a:t>Footer</a:t>
            </a:r>
          </a:p>
        </p:txBody>
      </p:sp>
      <p:sp>
        <p:nvSpPr>
          <p:cNvPr id="6" name="Date Placeholder 1">
            <a:extLst>
              <a:ext uri="{195CB65A-1033-42FA-B595-39EAA06FF2E4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674DC63F-9FF2-463D-AAD8-8B1F980B6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n-US" dirty="0"/>
              <a:t>Date</a:t>
            </a:r>
          </a:p>
        </p:txBody>
      </p:sp>
    </p:spTree>
    <p:extLst>
      <p:ext uri="{38AAE1F0-EEFF-491E-A0CB-2F9F730F6873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714034525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>
            <a:extLst>
              <a:ext uri="{A01EFEE1-31E9-4EC2-9994-757738B3573D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557D17AB-9352-4B25-ACF0-B9A7042D574E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62000" y="2192059"/>
            <a:ext cx="7620000" cy="511812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lvl="0" indent="0">
              <a:lnSpc>
                <a:spcPct val="100000"/>
              </a:lnSpc>
              <a:buNone/>
              <a:defRPr lang="en-US" sz="1400" b="0" i="0" dirty="0">
                <a:solidFill>
                  <a:schemeClr val="accent1"/>
                </a:solidFill>
                <a:latin typeface="+mn-lt"/>
              </a:defRPr>
            </a:lvl1pPr>
            <a:lvl2pPr marL="457200" lvl="1" indent="0">
              <a:buNone/>
              <a:defRPr lang="en-US" sz="1800" dirty="0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>
              <a:buNone/>
              <a:defRPr lang="en-US" sz="1600" dirty="0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itle 1">
            <a:extLst>
              <a:ext uri="{FA0CFC37-7F62-4CD3-910C-8A1042DB1887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4B336878-5140-4D68-88CF-57823E69EC97}"/>
              </a:ext>
            </a:extLst>
          </p:cNvPr>
          <p:cNvSpPr>
            <a:spLocks noGrp="1"/>
          </p:cNvSpPr>
          <p:nvPr>
            <p:ph type="title" idx="1"/>
          </p:nvPr>
        </p:nvSpPr>
        <p:spPr>
          <a:xfrm>
            <a:off x="762000" y="2735662"/>
            <a:ext cx="7620000" cy="882263"/>
          </a:xfrm>
          <a:prstGeom prst="rect">
            <a:avLst/>
          </a:prstGeom>
        </p:spPr>
        <p:txBody>
          <a:bodyPr rtlCol="0" anchor="t"/>
          <a:lstStyle>
            <a:lvl1pPr lvl="0">
              <a:defRPr lang="en-US" sz="4000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5">
            <a:extLst>
              <a:ext uri="{83D2E6B2-6949-49ED-B691-A0602C3EF573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1E1447A3-F118-4283-AE53-EEF2FCD97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&lt;#&gt;</a:t>
            </a:r>
          </a:p>
        </p:txBody>
      </p:sp>
      <p:sp>
        <p:nvSpPr>
          <p:cNvPr id="5" name="Footer Placeholder 4">
            <a:extLst>
              <a:ext uri="{A141D4EC-B028-47EF-AA03-C67DBFD3E695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6AF11094-5E61-4EC5-9EB5-45B796FDD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Footer</a:t>
            </a:r>
          </a:p>
        </p:txBody>
      </p:sp>
      <p:sp>
        <p:nvSpPr>
          <p:cNvPr id="6" name="Date Placeholder 3">
            <a:extLst>
              <a:ext uri="{9FC8066E-0597-4E8A-8074-1A8EAADA652C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FE47FED3-DA36-4D25-9B68-1A30831B2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Date</a:t>
            </a:r>
          </a:p>
        </p:txBody>
      </p:sp>
    </p:spTree>
    <p:extLst>
      <p:ext uri="{87BB6003-8997-4CA8-A58F-6842F1B62F07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714034525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6F552EDB-5094-4F17-933D-7284970D8C4A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68E16148-34E3-48B2-905F-AA13832AD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A78F720-EDE8-4324-86C1-7D15E2FDD314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2E89BBC1-E2E4-4A0B-A01E-61699F5013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403352"/>
            <a:ext cx="3619500" cy="3069050"/>
          </a:xfrm>
        </p:spPr>
        <p:txBody>
          <a:bodyPr rtlCol="0"/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>
            <a:extLst>
              <a:ext uri="{6BD037C1-603A-4F96-8E2B-47B85A62E2B0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2D917285-FDE7-409F-B781-B8D8EB033CF1}"/>
              </a:ext>
            </a:extLst>
          </p:cNvPr>
          <p:cNvSpPr>
            <a:spLocks noGrp="1"/>
          </p:cNvSpPr>
          <p:nvPr>
            <p:ph idx="2"/>
          </p:nvPr>
        </p:nvSpPr>
        <p:spPr>
          <a:xfrm>
            <a:off x="4752975" y="1403352"/>
            <a:ext cx="3619500" cy="3069050"/>
          </a:xfrm>
        </p:spPr>
        <p:txBody>
          <a:bodyPr rtlCol="0"/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6">
            <a:extLst>
              <a:ext uri="{965625AA-DA6A-499E-B822-8E597C594A74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26B917D8-3F3D-4EEA-9FC2-6CA35F705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r>
              <a:rPr lang="en-US" dirty="0"/>
              <a:t>&lt;#&gt;</a:t>
            </a:r>
          </a:p>
        </p:txBody>
      </p:sp>
      <p:sp>
        <p:nvSpPr>
          <p:cNvPr id="6" name="Footer Placeholder 5">
            <a:extLst>
              <a:ext uri="{E30C9F4B-4988-4DD9-BDE8-19D2BFB90D01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BD20C4C6-716B-4ECD-A43F-8CA58A408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US" dirty="0"/>
              <a:t>Footer</a:t>
            </a:r>
          </a:p>
        </p:txBody>
      </p:sp>
      <p:sp>
        <p:nvSpPr>
          <p:cNvPr id="7" name="Date Placeholder 4">
            <a:extLst>
              <a:ext uri="{C74D0CA4-19C0-4B75-8F84-39C7E81DC4EB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89EB8DF6-818A-41F2-8410-2DDD2CDF8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n-US" dirty="0"/>
              <a:t>Date</a:t>
            </a:r>
          </a:p>
        </p:txBody>
      </p:sp>
    </p:spTree>
    <p:extLst>
      <p:ext uri="{1609A27F-996E-49B9-94A7-4BAFE66E3D0F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714034525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>
            <a:extLst>
              <a:ext uri="{0BBB245C-EA4E-4E86-81F4-8C5897107AD7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79C88798-D4BD-4806-BC0F-958FD48A788E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62000" y="1400175"/>
            <a:ext cx="3619500" cy="540644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 marL="0" lvl="0" indent="0">
              <a:buNone/>
              <a:defRPr lang="en-US" sz="1600" b="0" i="0" cap="none" dirty="0">
                <a:solidFill>
                  <a:schemeClr val="accent1"/>
                </a:solidFill>
                <a:latin typeface="+mn-lt"/>
              </a:defRPr>
            </a:lvl1pPr>
            <a:lvl2pPr marL="457200" lvl="1" indent="0">
              <a:buNone/>
              <a:defRPr lang="en-US" sz="2000" b="1" dirty="0">
                <a:latin typeface="+mn-lt"/>
              </a:defRPr>
            </a:lvl2pPr>
            <a:lvl3pPr marL="914400" lvl="2" indent="0">
              <a:buNone/>
              <a:defRPr lang="en-US" sz="1800" b="1" dirty="0">
                <a:latin typeface="+mn-lt"/>
              </a:defRPr>
            </a:lvl3pPr>
            <a:lvl4pPr marL="1371600" lvl="3" indent="0">
              <a:buNone/>
              <a:defRPr lang="en-US" sz="1600" b="1" dirty="0">
                <a:latin typeface="+mn-lt"/>
              </a:defRPr>
            </a:lvl4pPr>
            <a:lvl5pPr marL="1828800" lvl="4" indent="0">
              <a:buNone/>
              <a:defRPr lang="en-US" sz="1600" b="1" dirty="0">
                <a:latin typeface="+mn-lt"/>
              </a:defRPr>
            </a:lvl5pPr>
            <a:lvl6pPr marL="2286000" lvl="5" indent="0">
              <a:buNone/>
              <a:defRPr lang="en-US" sz="1600" b="1" dirty="0">
                <a:latin typeface="+mn-lt"/>
              </a:defRPr>
            </a:lvl6pPr>
            <a:lvl7pPr marL="2743200" lvl="6" indent="0">
              <a:buNone/>
              <a:defRPr lang="en-US" sz="1600" b="1" dirty="0">
                <a:latin typeface="+mn-lt"/>
              </a:defRPr>
            </a:lvl7pPr>
            <a:lvl8pPr marL="3200400" lvl="7" indent="0">
              <a:buNone/>
              <a:defRPr lang="en-US" sz="1600" b="1" dirty="0">
                <a:latin typeface="+mn-lt"/>
              </a:defRPr>
            </a:lvl8pPr>
            <a:lvl9pPr marL="3657600" lvl="8" indent="0">
              <a:buNone/>
              <a:defRPr lang="en-US" sz="1600" b="1" dirty="0">
                <a:latin typeface="+mn-lt"/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4">
            <a:extLst>
              <a:ext uri="{D96CC0AC-DBED-4A77-9798-1642C73E6CB8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9F598ABA-E49C-4FC2-B4D9-4267E564BD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54717" y="1400175"/>
            <a:ext cx="3619500" cy="540644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 marL="0" lvl="0" indent="0">
              <a:buNone/>
              <a:defRPr lang="en-US" sz="1600" b="0" i="0" cap="none" dirty="0">
                <a:solidFill>
                  <a:schemeClr val="accent1"/>
                </a:solidFill>
                <a:latin typeface="+mn-lt"/>
              </a:defRPr>
            </a:lvl1pPr>
            <a:lvl2pPr marL="457200" lvl="1" indent="0">
              <a:buNone/>
              <a:defRPr lang="en-US" sz="2000" b="1" dirty="0">
                <a:latin typeface="+mn-lt"/>
              </a:defRPr>
            </a:lvl2pPr>
            <a:lvl3pPr marL="914400" lvl="2" indent="0">
              <a:buNone/>
              <a:defRPr lang="en-US" sz="1800" b="1" dirty="0">
                <a:latin typeface="+mn-lt"/>
              </a:defRPr>
            </a:lvl3pPr>
            <a:lvl4pPr marL="1371600" lvl="3" indent="0">
              <a:buNone/>
              <a:defRPr lang="en-US" sz="1600" b="1" dirty="0">
                <a:latin typeface="+mn-lt"/>
              </a:defRPr>
            </a:lvl4pPr>
            <a:lvl5pPr marL="1828800" lvl="4" indent="0">
              <a:buNone/>
              <a:defRPr lang="en-US" sz="1600" b="1" dirty="0">
                <a:latin typeface="+mn-lt"/>
              </a:defRPr>
            </a:lvl5pPr>
            <a:lvl6pPr marL="2286000" lvl="5" indent="0">
              <a:buNone/>
              <a:defRPr lang="en-US" sz="1600" b="1" dirty="0">
                <a:latin typeface="+mn-lt"/>
              </a:defRPr>
            </a:lvl6pPr>
            <a:lvl7pPr marL="2743200" lvl="6" indent="0">
              <a:buNone/>
              <a:defRPr lang="en-US" sz="1600" b="1" dirty="0">
                <a:latin typeface="+mn-lt"/>
              </a:defRPr>
            </a:lvl7pPr>
            <a:lvl8pPr marL="3200400" lvl="7" indent="0">
              <a:buNone/>
              <a:defRPr lang="en-US" sz="1600" b="1" dirty="0">
                <a:latin typeface="+mn-lt"/>
              </a:defRPr>
            </a:lvl8pPr>
            <a:lvl9pPr marL="3657600" lvl="8" indent="0">
              <a:buNone/>
              <a:defRPr lang="en-US" sz="1600" b="1" dirty="0">
                <a:latin typeface="+mn-lt"/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2">
            <a:extLst>
              <a:ext uri="{52FDFF96-C077-4490-B4E5-8EBFA36F3A7F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18D31BB9-EEDD-44E9-8909-37608832B2FC}"/>
              </a:ext>
            </a:extLst>
          </p:cNvPr>
          <p:cNvSpPr>
            <a:spLocks noGrp="1"/>
          </p:cNvSpPr>
          <p:nvPr>
            <p:ph idx="2"/>
          </p:nvPr>
        </p:nvSpPr>
        <p:spPr>
          <a:xfrm>
            <a:off x="762000" y="1961537"/>
            <a:ext cx="3619500" cy="2510865"/>
          </a:xfrm>
        </p:spPr>
        <p:txBody>
          <a:bodyPr rtlCol="0"/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1">
            <a:extLst>
              <a:ext uri="{7EB78E5D-AA14-4D6E-8BDF-49E1AEB7CC53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12905D7B-47C5-45C7-A799-13EA49E75160}"/>
              </a:ext>
            </a:extLst>
          </p:cNvPr>
          <p:cNvSpPr>
            <a:spLocks noGrp="1"/>
          </p:cNvSpPr>
          <p:nvPr>
            <p:ph type="title" idx="3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>
            <a:extLst>
              <a:ext uri="{8DBA4EDE-C6DE-44E2-AA82-329E2B6C4726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2F19C6AE-5CC1-4C28-8F0C-59FA0E01599C}"/>
              </a:ext>
            </a:extLst>
          </p:cNvPr>
          <p:cNvSpPr>
            <a:spLocks noGrp="1"/>
          </p:cNvSpPr>
          <p:nvPr>
            <p:ph idx="4"/>
          </p:nvPr>
        </p:nvSpPr>
        <p:spPr>
          <a:xfrm>
            <a:off x="4751443" y="1961537"/>
            <a:ext cx="3619500" cy="2510865"/>
          </a:xfrm>
        </p:spPr>
        <p:txBody>
          <a:bodyPr rtlCol="0"/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4">
            <a:extLst>
              <a:ext uri="{F74E8C01-3084-46C6-AD36-2BAE06A4DE77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85597F33-39D8-4158-932C-3CC9C0C81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n-US" dirty="0"/>
              <a:t>Date</a:t>
            </a:r>
          </a:p>
        </p:txBody>
      </p:sp>
      <p:sp>
        <p:nvSpPr>
          <p:cNvPr id="8" name="Footer Placeholder 5">
            <a:extLst>
              <a:ext uri="{5E74E480-298E-4EF5-BAE7-637D248F9193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45696A44-D6BC-49D2-A49A-122DB1FE5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US" dirty="0"/>
              <a:t>Footer</a:t>
            </a:r>
          </a:p>
        </p:txBody>
      </p:sp>
      <p:sp>
        <p:nvSpPr>
          <p:cNvPr id="9" name="Slide Number Placeholder 6">
            <a:extLst>
              <a:ext uri="{CF57F4FD-1E0A-464D-9BE1-36EE360D08E8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5E6481E6-E9DE-44E5-BBC2-BDB742F48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r>
              <a:rPr lang="en-US" dirty="0"/>
              <a:t>&lt;#&gt;</a:t>
            </a:r>
          </a:p>
        </p:txBody>
      </p:sp>
    </p:spTree>
    <p:extLst>
      <p:ext uri="{650CCD16-0D63-41DC-A59F-51FD8600BF40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714034525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B8FCFC28-4D6F-41EB-B7DC-130C1F43F4B9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2A32F329-D55D-4E78-BDC2-FEB7D87CB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914525"/>
            <a:ext cx="7620000" cy="857250"/>
          </a:xfrm>
        </p:spPr>
        <p:txBody>
          <a:bodyPr rtlCol="0" anchor="ctr"/>
          <a:lstStyle>
            <a:lvl1pPr lvl="0" algn="ctr">
              <a:defRPr lang="en-US" sz="3600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3">
            <a:extLst>
              <a:ext uri="{8AC6A17D-0A1E-45BB-8E47-BCA9129535AD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7B5BD29E-C829-440D-9306-3BAD56443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r>
              <a:rPr lang="en-US" dirty="0"/>
              <a:t>&lt;#&gt;</a:t>
            </a:r>
          </a:p>
        </p:txBody>
      </p:sp>
      <p:sp>
        <p:nvSpPr>
          <p:cNvPr id="4" name="Footer Placeholder 2">
            <a:extLst>
              <a:ext uri="{2ADDDCEE-047F-4A8C-9FEE-912BAE21D384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9C1454FF-D98E-4E35-A9C6-E1F1CDF44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US" dirty="0"/>
              <a:t>Footer</a:t>
            </a:r>
          </a:p>
        </p:txBody>
      </p:sp>
      <p:sp>
        <p:nvSpPr>
          <p:cNvPr id="5" name="Date Placeholder 1">
            <a:extLst>
              <a:ext uri="{A94BF1DE-3105-4883-9C89-CC23E388F3CF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FE4E71F4-B392-4F11-8602-B0BE1A90B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n-US" dirty="0"/>
              <a:t>Date</a:t>
            </a:r>
          </a:p>
        </p:txBody>
      </p:sp>
    </p:spTree>
    <p:extLst>
      <p:ext uri="{6C6CC8DD-C74E-44B3-B328-77F001CE028C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714034525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5F4FE1CF-F72B-4FC0-9AFF-599C7C9D8DDF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90E81EF0-BA16-40D6-BE3F-097090A1E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r>
              <a:rPr lang="en-US" dirty="0"/>
              <a:t>&lt;#&gt;</a:t>
            </a:r>
          </a:p>
        </p:txBody>
      </p:sp>
      <p:sp>
        <p:nvSpPr>
          <p:cNvPr id="3" name="Footer Placeholder 2">
            <a:extLst>
              <a:ext uri="{3CB2D0C7-5885-48F8-86D4-963E4E82AC48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7FCE675D-C2E3-4A49-B929-F2B531048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US" dirty="0"/>
              <a:t>Footer</a:t>
            </a:r>
          </a:p>
        </p:txBody>
      </p:sp>
      <p:sp>
        <p:nvSpPr>
          <p:cNvPr id="4" name="Date Placeholder 1">
            <a:extLst>
              <a:ext uri="{DA22D44F-2939-41F2-912F-A759DB316CE5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38F7FF25-C05D-4E48-A7A0-C83695C8B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n-US" dirty="0"/>
              <a:t>Date</a:t>
            </a:r>
          </a:p>
        </p:txBody>
      </p:sp>
    </p:spTree>
    <p:extLst>
      <p:ext uri="{7089FBA3-85BA-4B49-8DFB-FA69B1DC9BE4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714034525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3BAB1846-75B4-4C4D-B664-85E4192D9F65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B1566268-6352-4839-B09B-144D98D1D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3">
            <a:extLst>
              <a:ext uri="{79E0D54C-0042-480C-AF30-6634189D81CD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6524CB7A-0BD7-4AED-99CB-77E42857ED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1455900"/>
            <a:ext cx="2822399" cy="2984400"/>
          </a:xfrm>
        </p:spPr>
        <p:txBody>
          <a:bodyPr lIns="91440" tIns="93600" rIns="91440" bIns="45720" rtlCol="0" anchor="t">
            <a:normAutofit/>
          </a:bodyPr>
          <a:lstStyle>
            <a:lvl1pPr marL="0" lvl="0" indent="0">
              <a:lnSpc>
                <a:spcPct val="100000"/>
              </a:lnSpc>
              <a:buNone/>
              <a:defRPr lang="en-US" b="0" dirty="0">
                <a:latin typeface="+mn-lt"/>
              </a:defRPr>
            </a:lvl1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4" name="Content Placeholder 2">
            <a:extLst>
              <a:ext uri="{6139AE9A-2C78-4D03-B360-1CE89A639CBD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7022370A-853F-4C64-8CAE-C23C27662DF8}"/>
              </a:ext>
            </a:extLst>
          </p:cNvPr>
          <p:cNvSpPr>
            <a:spLocks noGrp="1"/>
          </p:cNvSpPr>
          <p:nvPr>
            <p:ph idx="2"/>
          </p:nvPr>
        </p:nvSpPr>
        <p:spPr>
          <a:xfrm>
            <a:off x="3776758" y="1447800"/>
            <a:ext cx="4605242" cy="3000375"/>
          </a:xfrm>
        </p:spPr>
        <p:txBody>
          <a:bodyPr rtlCol="0"/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3">
            <a:extLst>
              <a:ext uri="{4574D59E-C41F-414F-A10A-5FA633A1DBAE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977DAA66-65F4-4829-BD1D-3CE76F156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r>
              <a:rPr lang="en-US" dirty="0"/>
              <a:t>&lt;#&gt;</a:t>
            </a:r>
          </a:p>
        </p:txBody>
      </p:sp>
      <p:sp>
        <p:nvSpPr>
          <p:cNvPr id="6" name="Footer Placeholder 2">
            <a:extLst>
              <a:ext uri="{B32CFF9A-D265-4290-93C6-C1D13008B874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22C60B97-3232-4977-B251-58A26B495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US" dirty="0"/>
              <a:t>Footer</a:t>
            </a:r>
          </a:p>
        </p:txBody>
      </p:sp>
      <p:sp>
        <p:nvSpPr>
          <p:cNvPr id="7" name="Date Placeholder 1">
            <a:extLst>
              <a:ext uri="{D4E11C7A-D389-4D2B-A757-7B187D353E39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7244FB9D-9086-4924-AE67-7724B056A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n-US" dirty="0"/>
              <a:t>Date</a:t>
            </a:r>
          </a:p>
        </p:txBody>
      </p:sp>
    </p:spTree>
    <p:extLst>
      <p:ext uri="{5622FC6F-3B80-401E-8EFC-0D9428CFFD6A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714034525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>
            <a:extLst>
              <a:ext uri="{5ECE9F91-6B04-465E-8844-8855DFDC0B66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B74C680A-6CEA-4480-9F69-3F6C9BCC80D7}"/>
              </a:ext>
            </a:extLst>
          </p:cNvPr>
          <p:cNvSpPr/>
          <p:nvPr/>
        </p:nvSpPr>
        <p:spPr>
          <a:xfrm>
            <a:off x="3718307" y="1437411"/>
            <a:ext cx="4663693" cy="3037029"/>
          </a:xfrm>
          <a:prstGeom prst="rect">
            <a:avLst/>
          </a:prstGeom>
          <a:noFill/>
          <a:ln w="6350" cap="flat">
            <a:solidFill>
              <a:schemeClr val="bg1">
                <a:lumMod val="7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3" name="Title 1">
            <a:extLst>
              <a:ext uri="{863D6190-61DD-4968-943D-A8ABDBB13895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101CAD10-E0FB-4FF5-B3BA-2F7D481C1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61654877-E716-4B6C-B1D2-0079B9093DCF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2A787238-AEA9-4B95-B273-32BD46D71A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1455900"/>
            <a:ext cx="2822399" cy="2984400"/>
          </a:xfrm>
        </p:spPr>
        <p:txBody>
          <a:bodyPr lIns="91440" tIns="93600" rIns="91440" bIns="45720" rtlCol="0" anchor="t">
            <a:normAutofit/>
          </a:bodyPr>
          <a:lstStyle>
            <a:lvl1pPr marL="0" lvl="0" indent="0">
              <a:lnSpc>
                <a:spcPct val="100000"/>
              </a:lnSpc>
              <a:buNone/>
              <a:defRPr lang="en-US" b="0" dirty="0">
                <a:latin typeface="+mn-lt"/>
              </a:defRPr>
            </a:lvl1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5" name="Picture Placeholder 2">
            <a:extLst>
              <a:ext uri="{A7F02A67-ED5D-4C09-99CB-05F64A9FCF79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1D492114-80F2-452C-8864-5963DA353BBD}"/>
              </a:ext>
            </a:extLst>
          </p:cNvPr>
          <p:cNvSpPr>
            <a:spLocks noGrp="1"/>
          </p:cNvSpPr>
          <p:nvPr>
            <p:ph type="pic" idx="2"/>
          </p:nvPr>
        </p:nvSpPr>
        <p:spPr>
          <a:xfrm>
            <a:off x="3775220" y="1492944"/>
            <a:ext cx="4543283" cy="2925962"/>
          </a:xfrm>
          <a:solidFill>
            <a:schemeClr val="bg1">
              <a:lumMod val="95000"/>
            </a:schemeClr>
          </a:solidFill>
          <a:ln w="38100">
            <a:noFill/>
            <a:miter lim="800000"/>
          </a:ln>
        </p:spPr>
        <p:txBody>
          <a:bodyPr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6" name="Slide Number Placeholder 4">
            <a:extLst>
              <a:ext uri="{29DD0D3A-ECBD-4F66-B8F2-FAEABD269F45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3DF42EAE-32A9-4BD9-B516-B3A0C53AA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r>
              <a:rPr lang="en-US" dirty="0"/>
              <a:t>&lt;#&gt;</a:t>
            </a:r>
          </a:p>
        </p:txBody>
      </p:sp>
      <p:sp>
        <p:nvSpPr>
          <p:cNvPr id="7" name="Footer Placeholder 3">
            <a:extLst>
              <a:ext uri="{5BBFB325-7FEF-4519-9845-219339633CD5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10C31034-6E33-494E-86FD-0566E5417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US" dirty="0"/>
              <a:t>Footer</a:t>
            </a:r>
          </a:p>
        </p:txBody>
      </p:sp>
      <p:sp>
        <p:nvSpPr>
          <p:cNvPr id="8" name="Date Placeholder 1">
            <a:extLst>
              <a:ext uri="{91CE165D-CA8D-4429-8C1F-CFCC4DA685FF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B7D697F8-8B93-4803-989D-32FBEA7C0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n-US" dirty="0"/>
              <a:t>Date</a:t>
            </a:r>
          </a:p>
        </p:txBody>
      </p:sp>
    </p:spTree>
    <p:extLst>
      <p:ext uri="{4A3D126D-B1B2-4187-B0A8-2A91AEBFF2DC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714034525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ideMaster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 hidden="1">
            <a:extLst>
              <a:ext uri="{2895D8A4-28B6-41AE-9D8F-221B89896630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C2576880-0831-449F-B19C-14C0E1D44642}"/>
              </a:ext>
            </a:extLst>
          </p:cNvPr>
          <p:cNvSpPr txBox="1">
            <a:spLocks noGrp="1"/>
          </p:cNvSpPr>
          <p:nvPr/>
        </p:nvSpPr>
        <p:spPr>
          <a:xfrm>
            <a:off x="6123448" y="4771233"/>
            <a:ext cx="2133600" cy="273844"/>
          </a:xfrm>
          <a:prstGeom prst="rect">
            <a:avLst/>
          </a:prstGeom>
          <a:effectLst/>
        </p:spPr>
        <p:txBody>
          <a:bodyPr lIns="91440" tIns="45720" rIns="91440" bIns="45720" numCol="1" spcCol="0" rtlCol="0" anchor="ctr"/>
          <a:lstStyle>
            <a:lvl1pPr marL="0" lvl="0" algn="r" rtl="0">
              <a:lnSpc>
                <a:spcPct val="100000"/>
              </a:lnSpc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Roboto"/>
              </a:defRPr>
            </a:lvl1pPr>
            <a:lvl2pPr marL="457200" lvl="1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2pPr>
            <a:lvl3pPr marL="914400" lvl="2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3pPr>
            <a:lvl4pPr marL="1371600" lvl="3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4pPr>
            <a:lvl5pPr marL="1828800" lvl="4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5pPr>
            <a:lvl6pPr marL="2286000" lvl="5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6pPr>
            <a:lvl7pPr marL="2743200" lvl="6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7pPr>
            <a:lvl8pPr marL="3200400" lvl="7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8pPr>
            <a:lvl9pPr marL="3657600" lvl="8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9pPr>
          </a:lstStyle>
          <a:p>
            <a:pPr marL="0" lvl="0" algn="r" rtl="0"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pPr>
            <a:r>
              <a:rPr lang="en-US" dirty="0"/>
              <a:t>&lt;#&gt;</a:t>
            </a:r>
          </a:p>
        </p:txBody>
      </p:sp>
      <p:sp>
        <p:nvSpPr>
          <p:cNvPr id="3" name="Footer Placeholder 4" hidden="1">
            <a:extLst>
              <a:ext uri="{5A5ABCF8-86A6-4C93-B52F-73898B4E23AA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8B9B08A6-785C-40E4-8190-D421FC8D74EC}"/>
              </a:ext>
            </a:extLst>
          </p:cNvPr>
          <p:cNvSpPr txBox="1">
            <a:spLocks noGrp="1"/>
          </p:cNvSpPr>
          <p:nvPr/>
        </p:nvSpPr>
        <p:spPr>
          <a:xfrm>
            <a:off x="3124200" y="4771233"/>
            <a:ext cx="2895600" cy="273844"/>
          </a:xfrm>
          <a:prstGeom prst="rect">
            <a:avLst/>
          </a:prstGeom>
          <a:effectLst/>
        </p:spPr>
        <p:txBody>
          <a:bodyPr lIns="91440" tIns="45720" rIns="91440" bIns="45720" numCol="1" spcCol="0" rtlCol="0" anchor="ctr"/>
          <a:lstStyle>
            <a:lvl1pPr marL="0" lvl="0" algn="ctr" rtl="0">
              <a:lnSpc>
                <a:spcPct val="100000"/>
              </a:lnSpc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Roboto"/>
              </a:defRPr>
            </a:lvl1pPr>
            <a:lvl2pPr marL="457200" lvl="1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2pPr>
            <a:lvl3pPr marL="914400" lvl="2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3pPr>
            <a:lvl4pPr marL="1371600" lvl="3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4pPr>
            <a:lvl5pPr marL="1828800" lvl="4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5pPr>
            <a:lvl6pPr marL="2286000" lvl="5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6pPr>
            <a:lvl7pPr marL="2743200" lvl="6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7pPr>
            <a:lvl8pPr marL="3200400" lvl="7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8pPr>
            <a:lvl9pPr marL="3657600" lvl="8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9pPr>
          </a:lstStyle>
          <a:p>
            <a:pPr marL="0" lvl="0" algn="ctr" rtl="0"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pPr>
            <a:r>
              <a:rPr lang="en-US" dirty="0"/>
              <a:t>Footer</a:t>
            </a:r>
          </a:p>
        </p:txBody>
      </p:sp>
      <p:sp>
        <p:nvSpPr>
          <p:cNvPr id="4" name="Date Placeholder 3" hidden="1">
            <a:extLst>
              <a:ext uri="{C364BF81-18A4-48CF-8BA3-1A0772607AC9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235CA320-3310-45BE-835C-8ABC1020CB4E}"/>
              </a:ext>
            </a:extLst>
          </p:cNvPr>
          <p:cNvSpPr txBox="1">
            <a:spLocks noGrp="1"/>
          </p:cNvSpPr>
          <p:nvPr/>
        </p:nvSpPr>
        <p:spPr>
          <a:xfrm>
            <a:off x="894633" y="4771233"/>
            <a:ext cx="2133600" cy="273844"/>
          </a:xfrm>
          <a:prstGeom prst="rect">
            <a:avLst/>
          </a:prstGeom>
          <a:effectLst/>
        </p:spPr>
        <p:txBody>
          <a:bodyPr lIns="91440" tIns="45720" rIns="91440" bIns="45720" numCol="1" spcCol="0" rtlCol="0" anchor="ctr"/>
          <a:lstStyle>
            <a:lvl1pPr marL="0" lvl="0" algn="l" rtl="0">
              <a:lnSpc>
                <a:spcPct val="100000"/>
              </a:lnSpc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Roboto"/>
              </a:defRPr>
            </a:lvl1pPr>
            <a:lvl2pPr marL="457200" lvl="1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2pPr>
            <a:lvl3pPr marL="914400" lvl="2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3pPr>
            <a:lvl4pPr marL="1371600" lvl="3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4pPr>
            <a:lvl5pPr marL="1828800" lvl="4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5pPr>
            <a:lvl6pPr marL="2286000" lvl="5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6pPr>
            <a:lvl7pPr marL="2743200" lvl="6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7pPr>
            <a:lvl8pPr marL="3200400" lvl="7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8pPr>
            <a:lvl9pPr marL="3657600" lvl="8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9pPr>
          </a:lstStyle>
          <a:p>
            <a:pPr marL="0" lvl="0" algn="l" rtl="0"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pPr>
            <a:r>
              <a:rPr lang="en-US" dirty="0"/>
              <a:t>Date</a:t>
            </a:r>
          </a:p>
        </p:txBody>
      </p:sp>
      <p:sp>
        <p:nvSpPr>
          <p:cNvPr id="5" name="Slide Number Placeholder 5" hidden="1">
            <a:extLst>
              <a:ext uri="{7B73CAC9-6158-4EE5-9060-6F7755A3BE12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B14FDDC5-A4E5-4BD5-BE6A-6B53E860E472}"/>
              </a:ext>
            </a:extLst>
          </p:cNvPr>
          <p:cNvSpPr txBox="1">
            <a:spLocks noGrp="1"/>
          </p:cNvSpPr>
          <p:nvPr/>
        </p:nvSpPr>
        <p:spPr>
          <a:xfrm>
            <a:off x="6123448" y="4771233"/>
            <a:ext cx="2133600" cy="273844"/>
          </a:xfrm>
          <a:prstGeom prst="rect">
            <a:avLst/>
          </a:prstGeom>
          <a:effectLst/>
        </p:spPr>
        <p:txBody>
          <a:bodyPr lIns="91440" tIns="45720" rIns="91440" bIns="45720" numCol="1" spcCol="0" rtlCol="0" anchor="ctr"/>
          <a:lstStyle>
            <a:lvl1pPr marL="0" lvl="0" algn="r" rtl="0">
              <a:lnSpc>
                <a:spcPct val="100000"/>
              </a:lnSpc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Roboto"/>
              </a:defRPr>
            </a:lvl1pPr>
            <a:lvl2pPr marL="457200" lvl="1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2pPr>
            <a:lvl3pPr marL="914400" lvl="2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3pPr>
            <a:lvl4pPr marL="1371600" lvl="3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4pPr>
            <a:lvl5pPr marL="1828800" lvl="4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5pPr>
            <a:lvl6pPr marL="2286000" lvl="5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6pPr>
            <a:lvl7pPr marL="2743200" lvl="6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7pPr>
            <a:lvl8pPr marL="3200400" lvl="7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8pPr>
            <a:lvl9pPr marL="3657600" lvl="8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9pPr>
          </a:lstStyle>
          <a:p>
            <a:pPr marL="0" lvl="0" algn="r" rtl="0"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pPr>
            <a:r>
              <a:rPr lang="en-US" dirty="0"/>
              <a:t>&lt;#&gt;</a:t>
            </a:r>
          </a:p>
        </p:txBody>
      </p:sp>
      <p:sp>
        <p:nvSpPr>
          <p:cNvPr id="6" name="Footer Placeholder 4" hidden="1">
            <a:extLst>
              <a:ext uri="{C7EF1328-E0CD-4A90-92E6-ECA6E428C8FC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924554DC-05C9-48A1-85FD-A7FAFA5DB9DD}"/>
              </a:ext>
            </a:extLst>
          </p:cNvPr>
          <p:cNvSpPr txBox="1">
            <a:spLocks noGrp="1"/>
          </p:cNvSpPr>
          <p:nvPr/>
        </p:nvSpPr>
        <p:spPr>
          <a:xfrm>
            <a:off x="3124200" y="4771233"/>
            <a:ext cx="2895600" cy="273844"/>
          </a:xfrm>
          <a:prstGeom prst="rect">
            <a:avLst/>
          </a:prstGeom>
          <a:effectLst/>
        </p:spPr>
        <p:txBody>
          <a:bodyPr lIns="91440" tIns="45720" rIns="91440" bIns="45720" numCol="1" spcCol="0" rtlCol="0" anchor="ctr"/>
          <a:lstStyle>
            <a:lvl1pPr marL="0" lvl="0" algn="ctr" rtl="0">
              <a:lnSpc>
                <a:spcPct val="100000"/>
              </a:lnSpc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Roboto"/>
              </a:defRPr>
            </a:lvl1pPr>
            <a:lvl2pPr marL="457200" lvl="1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2pPr>
            <a:lvl3pPr marL="914400" lvl="2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3pPr>
            <a:lvl4pPr marL="1371600" lvl="3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4pPr>
            <a:lvl5pPr marL="1828800" lvl="4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5pPr>
            <a:lvl6pPr marL="2286000" lvl="5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6pPr>
            <a:lvl7pPr marL="2743200" lvl="6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7pPr>
            <a:lvl8pPr marL="3200400" lvl="7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8pPr>
            <a:lvl9pPr marL="3657600" lvl="8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9pPr>
          </a:lstStyle>
          <a:p>
            <a:pPr marL="0" lvl="0" algn="ctr" rtl="0"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pPr>
            <a:r>
              <a:rPr lang="en-US" dirty="0"/>
              <a:t>Footer</a:t>
            </a:r>
          </a:p>
        </p:txBody>
      </p:sp>
      <p:sp>
        <p:nvSpPr>
          <p:cNvPr id="7" name="Date Placeholder 3" hidden="1">
            <a:extLst>
              <a:ext uri="{683D81AC-9A17-4ED2-84F2-A9371AC5CE39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E5D636F8-1081-45A5-B49A-AF3DFB4F7292}"/>
              </a:ext>
            </a:extLst>
          </p:cNvPr>
          <p:cNvSpPr txBox="1">
            <a:spLocks noGrp="1"/>
          </p:cNvSpPr>
          <p:nvPr/>
        </p:nvSpPr>
        <p:spPr>
          <a:xfrm>
            <a:off x="894633" y="4771233"/>
            <a:ext cx="2133600" cy="273844"/>
          </a:xfrm>
          <a:prstGeom prst="rect">
            <a:avLst/>
          </a:prstGeom>
          <a:effectLst/>
        </p:spPr>
        <p:txBody>
          <a:bodyPr lIns="91440" tIns="45720" rIns="91440" bIns="45720" numCol="1" spcCol="0" rtlCol="0" anchor="ctr"/>
          <a:lstStyle>
            <a:lvl1pPr marL="0" lvl="0" algn="l" rtl="0">
              <a:lnSpc>
                <a:spcPct val="100000"/>
              </a:lnSpc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Roboto"/>
              </a:defRPr>
            </a:lvl1pPr>
            <a:lvl2pPr marL="457200" lvl="1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2pPr>
            <a:lvl3pPr marL="914400" lvl="2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3pPr>
            <a:lvl4pPr marL="1371600" lvl="3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4pPr>
            <a:lvl5pPr marL="1828800" lvl="4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5pPr>
            <a:lvl6pPr marL="2286000" lvl="5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6pPr>
            <a:lvl7pPr marL="2743200" lvl="6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7pPr>
            <a:lvl8pPr marL="3200400" lvl="7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8pPr>
            <a:lvl9pPr marL="3657600" lvl="8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9pPr>
          </a:lstStyle>
          <a:p>
            <a:pPr marL="0" lvl="0" algn="l" rtl="0"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pPr>
            <a:r>
              <a:rPr lang="en-US" dirty="0"/>
              <a:t>Date</a:t>
            </a:r>
          </a:p>
        </p:txBody>
      </p:sp>
      <p:sp>
        <p:nvSpPr>
          <p:cNvPr id="8" name="Slide Number Placeholder 5" hidden="1">
            <a:extLst>
              <a:ext uri="{5574C993-7AF6-4E02-B510-13F5009A4A89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AADA5E5B-E696-4A29-935E-5D240E6AEB90}"/>
              </a:ext>
            </a:extLst>
          </p:cNvPr>
          <p:cNvSpPr txBox="1">
            <a:spLocks noGrp="1"/>
          </p:cNvSpPr>
          <p:nvPr/>
        </p:nvSpPr>
        <p:spPr>
          <a:xfrm>
            <a:off x="6123448" y="4771233"/>
            <a:ext cx="2133600" cy="273844"/>
          </a:xfrm>
          <a:prstGeom prst="rect">
            <a:avLst/>
          </a:prstGeom>
          <a:effectLst/>
        </p:spPr>
        <p:txBody>
          <a:bodyPr lIns="91440" tIns="45720" rIns="91440" bIns="45720" numCol="1" spcCol="0" rtlCol="0" anchor="ctr"/>
          <a:lstStyle>
            <a:lvl1pPr marL="0" lvl="0" algn="r" rtl="0">
              <a:lnSpc>
                <a:spcPct val="100000"/>
              </a:lnSpc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Roboto"/>
              </a:defRPr>
            </a:lvl1pPr>
            <a:lvl2pPr marL="457200" lvl="1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2pPr>
            <a:lvl3pPr marL="914400" lvl="2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3pPr>
            <a:lvl4pPr marL="1371600" lvl="3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4pPr>
            <a:lvl5pPr marL="1828800" lvl="4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5pPr>
            <a:lvl6pPr marL="2286000" lvl="5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6pPr>
            <a:lvl7pPr marL="2743200" lvl="6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7pPr>
            <a:lvl8pPr marL="3200400" lvl="7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8pPr>
            <a:lvl9pPr marL="3657600" lvl="8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9pPr>
          </a:lstStyle>
          <a:p>
            <a:pPr marL="0" lvl="0" algn="r" rtl="0"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pPr>
            <a:r>
              <a:rPr lang="en-US" dirty="0"/>
              <a:t>&lt;#&gt;</a:t>
            </a:r>
          </a:p>
        </p:txBody>
      </p:sp>
      <p:sp>
        <p:nvSpPr>
          <p:cNvPr id="9" name="Footer Placeholder 4" hidden="1">
            <a:extLst>
              <a:ext uri="{E2182534-1648-41F7-AC5D-DC17F77F3D2C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283832F8-1C14-4634-A5AF-F84E49D8BF65}"/>
              </a:ext>
            </a:extLst>
          </p:cNvPr>
          <p:cNvSpPr txBox="1">
            <a:spLocks noGrp="1"/>
          </p:cNvSpPr>
          <p:nvPr/>
        </p:nvSpPr>
        <p:spPr>
          <a:xfrm>
            <a:off x="3124200" y="4771233"/>
            <a:ext cx="2895600" cy="273844"/>
          </a:xfrm>
          <a:prstGeom prst="rect">
            <a:avLst/>
          </a:prstGeom>
          <a:effectLst/>
        </p:spPr>
        <p:txBody>
          <a:bodyPr lIns="91440" tIns="45720" rIns="91440" bIns="45720" numCol="1" spcCol="0" rtlCol="0" anchor="ctr"/>
          <a:lstStyle>
            <a:lvl1pPr marL="0" lvl="0" algn="ctr" rtl="0">
              <a:lnSpc>
                <a:spcPct val="100000"/>
              </a:lnSpc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Roboto"/>
              </a:defRPr>
            </a:lvl1pPr>
            <a:lvl2pPr marL="457200" lvl="1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2pPr>
            <a:lvl3pPr marL="914400" lvl="2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3pPr>
            <a:lvl4pPr marL="1371600" lvl="3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4pPr>
            <a:lvl5pPr marL="1828800" lvl="4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5pPr>
            <a:lvl6pPr marL="2286000" lvl="5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6pPr>
            <a:lvl7pPr marL="2743200" lvl="6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7pPr>
            <a:lvl8pPr marL="3200400" lvl="7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8pPr>
            <a:lvl9pPr marL="3657600" lvl="8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9pPr>
          </a:lstStyle>
          <a:p>
            <a:pPr marL="0" lvl="0" algn="ctr" rtl="0"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pPr>
            <a:r>
              <a:rPr lang="en-US" dirty="0"/>
              <a:t>Footer</a:t>
            </a:r>
          </a:p>
        </p:txBody>
      </p:sp>
      <p:sp>
        <p:nvSpPr>
          <p:cNvPr id="10" name="Date Placeholder 3" hidden="1">
            <a:extLst>
              <a:ext uri="{D81E78A2-F79A-40C7-B1AD-8A5A18D2A3C0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96F9A4FA-764C-46FE-98B7-D79A40A81C05}"/>
              </a:ext>
            </a:extLst>
          </p:cNvPr>
          <p:cNvSpPr txBox="1">
            <a:spLocks noGrp="1"/>
          </p:cNvSpPr>
          <p:nvPr/>
        </p:nvSpPr>
        <p:spPr>
          <a:xfrm>
            <a:off x="894633" y="4771233"/>
            <a:ext cx="2133600" cy="273844"/>
          </a:xfrm>
          <a:prstGeom prst="rect">
            <a:avLst/>
          </a:prstGeom>
          <a:effectLst/>
        </p:spPr>
        <p:txBody>
          <a:bodyPr lIns="91440" tIns="45720" rIns="91440" bIns="45720" numCol="1" spcCol="0" rtlCol="0" anchor="ctr"/>
          <a:lstStyle>
            <a:lvl1pPr marL="0" lvl="0" algn="l" rtl="0">
              <a:lnSpc>
                <a:spcPct val="100000"/>
              </a:lnSpc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Roboto"/>
              </a:defRPr>
            </a:lvl1pPr>
            <a:lvl2pPr marL="457200" lvl="1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2pPr>
            <a:lvl3pPr marL="914400" lvl="2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3pPr>
            <a:lvl4pPr marL="1371600" lvl="3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4pPr>
            <a:lvl5pPr marL="1828800" lvl="4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5pPr>
            <a:lvl6pPr marL="2286000" lvl="5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6pPr>
            <a:lvl7pPr marL="2743200" lvl="6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7pPr>
            <a:lvl8pPr marL="3200400" lvl="7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8pPr>
            <a:lvl9pPr marL="3657600" lvl="8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9pPr>
          </a:lstStyle>
          <a:p>
            <a:pPr marL="0" lvl="0" algn="l" rtl="0"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pPr>
            <a:r>
              <a:rPr lang="en-US" dirty="0"/>
              <a:t>Date</a:t>
            </a:r>
          </a:p>
        </p:txBody>
      </p:sp>
      <p:sp>
        <p:nvSpPr>
          <p:cNvPr id="11" name="Title Placeholder 1">
            <a:extLst>
              <a:ext uri="{68924F0D-F79C-4755-95B1-8A0C266C04CA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43BA78E3-769D-412F-B0B2-18C8D02B7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49045"/>
            <a:ext cx="7620000" cy="857250"/>
          </a:xfrm>
          <a:prstGeom prst="rect">
            <a:avLst/>
          </a:prstGeom>
        </p:spPr>
        <p:txBody>
          <a:bodyPr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2">
            <a:extLst>
              <a:ext uri="{9586AEBA-9755-4E1B-A693-6414DD00C89B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30FAA700-0A94-4BF0-AFA7-871E44EEF8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1428750"/>
            <a:ext cx="7620000" cy="3048000"/>
          </a:xfrm>
          <a:prstGeom prst="rect">
            <a:avLst/>
          </a:prstGeom>
        </p:spPr>
        <p:txBody>
          <a:bodyPr lIns="91440" tIns="9360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Slide Number Placeholder 5">
            <a:extLst>
              <a:ext uri="{A5C149BE-E1F9-46EF-9F36-573FC146D5E2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BAE6D37C-1CE0-4885-AB98-4E037D741B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767815" y="4695033"/>
            <a:ext cx="613018" cy="285750"/>
          </a:xfrm>
          <a:prstGeom prst="rect">
            <a:avLst/>
          </a:prstGeom>
        </p:spPr>
        <p:txBody>
          <a:bodyPr lIns="91440" tIns="45720" rIns="91440" bIns="45720" rtlCol="0" anchor="ctr"/>
          <a:lstStyle>
            <a:lvl1pPr lvl="0" algn="r"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&lt;#&gt;</a:t>
            </a:r>
          </a:p>
        </p:txBody>
      </p:sp>
      <p:sp>
        <p:nvSpPr>
          <p:cNvPr id="14" name="Footer Placeholder 4">
            <a:extLst>
              <a:ext uri="{D335060A-0CB4-46D0-A3E7-CE9EC1B81F0B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152AF599-1124-4718-B430-F1E41B6382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95550" y="4686300"/>
            <a:ext cx="5181600" cy="285750"/>
          </a:xfrm>
          <a:prstGeom prst="rect">
            <a:avLst/>
          </a:prstGeom>
        </p:spPr>
        <p:txBody>
          <a:bodyPr lIns="91440" tIns="45720" rIns="91440" bIns="45720" rtlCol="0" anchor="ctr"/>
          <a:lstStyle>
            <a:lvl1pPr lvl="0" algn="ctr"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15" name="Date Placeholder 3">
            <a:extLst>
              <a:ext uri="{965E2305-5C17-409E-AE55-1DEA122C6CAB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F3767218-204B-4FD6-9B3E-C9F8BF63A3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4695033"/>
            <a:ext cx="1639570" cy="285750"/>
          </a:xfrm>
          <a:prstGeom prst="rect">
            <a:avLst/>
          </a:prstGeom>
        </p:spPr>
        <p:txBody>
          <a:bodyPr lIns="91440" tIns="45720" rIns="91440" bIns="45720" rtlCol="0" anchor="ctr"/>
          <a:lstStyle>
            <a:lvl1pPr lvl="0" algn="l"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Date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ftr="0" dt="0"/>
  <p:txStyles>
    <p:titleStyle>
      <a:lvl1pPr lvl="0" algn="l" rtl="0">
        <a:lnSpc>
          <a:spcPct val="100000"/>
        </a:lnSpc>
        <a:spcBef>
          <a:spcPct val="0"/>
        </a:spcBef>
        <a:buNone/>
        <a:defRPr lang="en-US" sz="3200" b="1" i="0" dirty="0">
          <a:solidFill>
            <a:schemeClr val="tx1"/>
          </a:solidFill>
          <a:latin typeface="+mj-lt"/>
        </a:defRPr>
      </a:lvl1pPr>
    </p:titleStyle>
    <p:bodyStyle>
      <a:lvl1pPr marL="342900" lvl="0" indent="-342900" algn="l" rtl="0">
        <a:spcBef>
          <a:spcPts val="1200"/>
        </a:spcBef>
        <a:buClr>
          <a:schemeClr val="accent1"/>
        </a:buClr>
        <a:buFont typeface="Arial"/>
        <a:buChar char="•"/>
        <a:defRPr lang="en-US" sz="1600" b="0" i="0" dirty="0">
          <a:solidFill>
            <a:schemeClr val="tx1"/>
          </a:solidFill>
          <a:latin typeface="+mn-lt"/>
        </a:defRPr>
      </a:lvl1pPr>
      <a:lvl2pPr marL="742950" lvl="1" indent="-285750" algn="l" rtl="0">
        <a:spcBef>
          <a:spcPts val="300"/>
        </a:spcBef>
        <a:buClr>
          <a:schemeClr val="tx1">
            <a:lumMod val="50000"/>
            <a:lumOff val="50000"/>
          </a:schemeClr>
        </a:buClr>
        <a:buFont typeface="Arial"/>
        <a:buChar char="-"/>
        <a:defRPr lang="en-US" sz="1400" b="0" i="0" dirty="0">
          <a:solidFill>
            <a:schemeClr val="bg1">
              <a:lumMod val="50000"/>
            </a:schemeClr>
          </a:solidFill>
          <a:latin typeface="+mn-lt"/>
        </a:defRPr>
      </a:lvl2pPr>
      <a:lvl3pPr marL="1143000" lvl="2" indent="-228600" algn="l" rtl="0">
        <a:spcBef>
          <a:spcPts val="300"/>
        </a:spcBef>
        <a:buClr>
          <a:schemeClr val="tx1">
            <a:lumMod val="50000"/>
            <a:lumOff val="50000"/>
          </a:schemeClr>
        </a:buClr>
        <a:buFont typeface="Arial"/>
        <a:buChar char="-"/>
        <a:defRPr lang="en-US" sz="1200" b="0" i="0" dirty="0">
          <a:solidFill>
            <a:schemeClr val="bg1">
              <a:lumMod val="50000"/>
            </a:schemeClr>
          </a:solidFill>
          <a:latin typeface="+mn-lt"/>
        </a:defRPr>
      </a:lvl3pPr>
      <a:lvl4pPr marL="1600200" lvl="3" indent="-228600" algn="l" rtl="0">
        <a:spcBef>
          <a:spcPts val="300"/>
        </a:spcBef>
        <a:buClr>
          <a:schemeClr val="tx1">
            <a:lumMod val="50000"/>
            <a:lumOff val="50000"/>
          </a:schemeClr>
        </a:buClr>
        <a:buFont typeface="Arial"/>
        <a:buChar char="-"/>
        <a:defRPr lang="en-US" sz="1000" b="0" i="0" dirty="0">
          <a:solidFill>
            <a:schemeClr val="bg1">
              <a:lumMod val="50000"/>
            </a:schemeClr>
          </a:solidFill>
          <a:latin typeface="+mn-lt"/>
        </a:defRPr>
      </a:lvl4pPr>
      <a:lvl5pPr marL="2057400" lvl="4" indent="-228600" algn="l" rtl="0">
        <a:spcBef>
          <a:spcPts val="300"/>
        </a:spcBef>
        <a:buClr>
          <a:schemeClr val="tx1">
            <a:lumMod val="50000"/>
            <a:lumOff val="50000"/>
          </a:schemeClr>
        </a:buClr>
        <a:buFont typeface="Arial"/>
        <a:buChar char="-"/>
        <a:defRPr lang="en-US" sz="900" b="0" i="0" dirty="0">
          <a:solidFill>
            <a:schemeClr val="bg1">
              <a:lumMod val="50000"/>
            </a:schemeClr>
          </a:solidFill>
          <a:latin typeface="+mn-lt"/>
        </a:defRPr>
      </a:lvl5pPr>
      <a:lvl6pPr marL="2514600" lvl="5" indent="-228600" algn="l" rtl="0">
        <a:spcBef>
          <a:spcPct val="20000"/>
        </a:spcBef>
        <a:buFont typeface="Arial"/>
        <a:buChar char="-"/>
        <a:defRPr lang="en-US" sz="900" b="0" i="0" dirty="0">
          <a:solidFill>
            <a:schemeClr val="bg1">
              <a:lumMod val="50000"/>
            </a:schemeClr>
          </a:solidFill>
          <a:latin typeface="+mn-lt"/>
        </a:defRPr>
      </a:lvl6pPr>
      <a:lvl7pPr marL="2971800" lvl="6" indent="-228600" algn="l" rtl="0">
        <a:spcBef>
          <a:spcPct val="20000"/>
        </a:spcBef>
        <a:buFont typeface="Arial"/>
        <a:buChar char="-"/>
        <a:defRPr lang="en-US" sz="900" b="0" i="0" dirty="0">
          <a:solidFill>
            <a:schemeClr val="bg1">
              <a:lumMod val="50000"/>
            </a:schemeClr>
          </a:solidFill>
          <a:latin typeface="+mn-lt"/>
        </a:defRPr>
      </a:lvl7pPr>
      <a:lvl8pPr marL="3429000" lvl="7" indent="-228600" algn="l" rtl="0">
        <a:spcBef>
          <a:spcPct val="20000"/>
        </a:spcBef>
        <a:buFont typeface="Arial"/>
        <a:buChar char="-"/>
        <a:defRPr lang="en-US" sz="900" b="0" i="0" dirty="0">
          <a:solidFill>
            <a:schemeClr val="bg1">
              <a:lumMod val="50000"/>
            </a:schemeClr>
          </a:solidFill>
          <a:latin typeface="+mn-lt"/>
        </a:defRPr>
      </a:lvl8pPr>
      <a:lvl9pPr marL="3886200" lvl="8" indent="-228600" algn="l" rtl="0">
        <a:spcBef>
          <a:spcPct val="20000"/>
        </a:spcBef>
        <a:buFont typeface="Arial"/>
        <a:buChar char="-"/>
        <a:defRPr lang="en-US" sz="900" b="0" i="0" dirty="0">
          <a:solidFill>
            <a:schemeClr val="bg1">
              <a:lumMod val="50000"/>
            </a:schemeClr>
          </a:solidFill>
          <a:latin typeface="+mn-lt"/>
        </a:defRPr>
      </a:lvl9pPr>
    </p:bodyStyle>
    <p:otherStyle>
      <a:lvl1pPr marL="0" lvl="0" algn="l" rtl="0">
        <a:defRPr lang="en-US" sz="1800" dirty="0">
          <a:solidFill>
            <a:schemeClr val="tx1"/>
          </a:solidFill>
          <a:latin typeface="+mn-lt"/>
        </a:defRPr>
      </a:lvl1pPr>
      <a:lvl2pPr marL="457200" lvl="1" algn="l" rtl="0">
        <a:defRPr lang="en-US" sz="1800" dirty="0">
          <a:solidFill>
            <a:schemeClr val="tx1"/>
          </a:solidFill>
          <a:latin typeface="+mn-lt"/>
        </a:defRPr>
      </a:lvl2pPr>
      <a:lvl3pPr marL="914400" lvl="2" algn="l" rtl="0">
        <a:defRPr lang="en-US" sz="1800" dirty="0">
          <a:solidFill>
            <a:schemeClr val="tx1"/>
          </a:solidFill>
          <a:latin typeface="+mn-lt"/>
        </a:defRPr>
      </a:lvl3pPr>
      <a:lvl4pPr marL="1371600" lvl="3" algn="l" rtl="0">
        <a:defRPr lang="en-US" sz="1800" dirty="0">
          <a:solidFill>
            <a:schemeClr val="tx1"/>
          </a:solidFill>
          <a:latin typeface="+mn-lt"/>
        </a:defRPr>
      </a:lvl4pPr>
      <a:lvl5pPr marL="1828800" lvl="4" algn="l" rtl="0">
        <a:defRPr lang="en-US" sz="1800" dirty="0">
          <a:solidFill>
            <a:schemeClr val="tx1"/>
          </a:solidFill>
          <a:latin typeface="+mn-lt"/>
        </a:defRPr>
      </a:lvl5pPr>
      <a:lvl6pPr marL="2286000" lvl="5" algn="l" rtl="0">
        <a:defRPr lang="en-US" sz="1800" dirty="0">
          <a:solidFill>
            <a:schemeClr val="tx1"/>
          </a:solidFill>
          <a:latin typeface="+mn-lt"/>
        </a:defRPr>
      </a:lvl6pPr>
      <a:lvl7pPr marL="2743200" lvl="6" algn="l" rtl="0">
        <a:defRPr lang="en-US" sz="1800" dirty="0">
          <a:solidFill>
            <a:schemeClr val="tx1"/>
          </a:solidFill>
          <a:latin typeface="+mn-lt"/>
        </a:defRPr>
      </a:lvl7pPr>
      <a:lvl8pPr marL="3200400" lvl="7" algn="l" rtl="0">
        <a:defRPr lang="en-US" sz="1800" dirty="0">
          <a:solidFill>
            <a:schemeClr val="tx1"/>
          </a:solidFill>
          <a:latin typeface="+mn-lt"/>
        </a:defRPr>
      </a:lvl8pPr>
      <a:lvl9pPr marL="3657600" lvl="8" algn="l" rtl="0">
        <a:defRPr lang="en-US" sz="1800" dirty="0">
          <a:solidFill>
            <a:schemeClr val="tx1"/>
          </a:solidFill>
          <a:latin typeface="+mn-l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1A4F28B2-8851-45F5-BCFF-0B828E11F1CB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EC72D99A-5917-465D-92A0-A2D59A1F436E}"/>
              </a:ext>
            </a:extLst>
          </p:cNvPr>
          <p:cNvSpPr txBox="1"/>
          <p:nvPr/>
        </p:nvSpPr>
        <p:spPr>
          <a:xfrm>
            <a:off x="3619500" y="2417473"/>
            <a:ext cx="1905000" cy="308552"/>
          </a:xfrm>
          <a:prstGeom prst="rect">
            <a:avLst/>
          </a:prstGeom>
        </p:spPr>
        <p:txBody>
          <a:bodyPr lIns="95250" tIns="47625" rIns="95250" bIns="47625" rtlCol="0">
            <a:noAutofit/>
          </a:bodyPr>
          <a:lstStyle/>
          <a:p>
            <a:pPr>
              <a:defRPr lang="en-US" sz="1400" dirty="0"/>
            </a:pPr>
            <a:r>
              <a:rPr lang="en-US" sz="1400" dirty="0">
                <a:solidFill>
                  <a:schemeClr val="tx1"/>
                </a:solidFill>
                <a:latin typeface="Open Sans"/>
              </a:rPr>
              <a:t> </a:t>
            </a:r>
          </a:p>
        </p:txBody>
      </p:sp>
      <p:sp>
        <p:nvSpPr>
          <p:cNvPr id="3" name="TextBox 2">
            <a:extLst>
              <a:ext uri="{0EF60C87-1B39-4487-B3BF-C1CB613B3188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22B83EF8-31DF-4D2F-939A-862EC8A23C20}"/>
              </a:ext>
            </a:extLst>
          </p:cNvPr>
          <p:cNvSpPr txBox="1"/>
          <p:nvPr/>
        </p:nvSpPr>
        <p:spPr>
          <a:xfrm>
            <a:off x="1555423" y="571404"/>
            <a:ext cx="5865542" cy="3636997"/>
          </a:xfrm>
          <a:prstGeom prst="rect">
            <a:avLst/>
          </a:prstGeom>
        </p:spPr>
        <p:txBody>
          <a:bodyPr lIns="95250" tIns="47625" rIns="95250" bIns="47625" rtlCol="0">
            <a:noAutofit/>
          </a:bodyPr>
          <a:lstStyle/>
          <a:p>
            <a:pPr>
              <a:defRPr lang="en-US" sz="1400" dirty="0"/>
            </a:pPr>
            <a:r>
              <a:rPr lang="en-US" sz="1400" dirty="0">
                <a:solidFill>
                  <a:schemeClr val="tx1"/>
                </a:solidFill>
                <a:latin typeface="Open Sans"/>
              </a:rPr>
              <a:t> </a:t>
            </a:r>
          </a:p>
        </p:txBody>
      </p:sp>
      <p:sp>
        <p:nvSpPr>
          <p:cNvPr id="4" name="TextBox 3">
            <a:extLst>
              <a:ext uri="{FC31B8E4-84AE-4237-B857-15BEA92BE43E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9959E6E0-6208-4A02-B62F-0AFF2C6D49D4}"/>
              </a:ext>
            </a:extLst>
          </p:cNvPr>
          <p:cNvSpPr txBox="1"/>
          <p:nvPr/>
        </p:nvSpPr>
        <p:spPr>
          <a:xfrm>
            <a:off x="3619500" y="2417473"/>
            <a:ext cx="1905000" cy="308552"/>
          </a:xfrm>
          <a:prstGeom prst="rect">
            <a:avLst/>
          </a:prstGeom>
        </p:spPr>
        <p:txBody>
          <a:bodyPr lIns="95250" tIns="47625" rIns="95250" bIns="47625" rtlCol="0">
            <a:noAutofit/>
          </a:bodyPr>
          <a:lstStyle/>
          <a:p>
            <a:pPr>
              <a:defRPr lang="en-US" sz="1400" dirty="0"/>
            </a:pPr>
            <a:r>
              <a:rPr lang="en-US" sz="1400" dirty="0">
                <a:solidFill>
                  <a:schemeClr val="tx1"/>
                </a:solidFill>
                <a:latin typeface="Open Sans"/>
              </a:rPr>
              <a:t> </a:t>
            </a:r>
          </a:p>
        </p:txBody>
      </p:sp>
      <p:pic>
        <p:nvPicPr>
          <p:cNvPr id="5" name="Picture 4">
            <a:extLst>
              <a:ext uri="{07ADF691-9C9E-4186-9290-355A71C4E7CC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B344F54B-7A34-45AC-B391-B67C12E43E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631" y="210264"/>
            <a:ext cx="7941859" cy="4613214"/>
          </a:xfrm>
          <a:prstGeom prst="rect">
            <a:avLst/>
          </a:prstGeom>
          <a:noFill/>
        </p:spPr>
      </p:pic>
    </p:spTree>
    <p:extLst>
      <p:ext uri="{6F433FAB-8FD4-4CEC-BF54-A12A9D15CA66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7140345258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51AC9FAE-3E28-49FC-9907-841823D67EE7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2E96FC7A-89BC-41E3-9F1D-D12CE6E6ED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12" y="161925"/>
            <a:ext cx="8715375" cy="4819650"/>
          </a:xfrm>
          <a:prstGeom prst="rect">
            <a:avLst/>
          </a:prstGeom>
          <a:noFill/>
        </p:spPr>
      </p:pic>
    </p:spTree>
    <p:extLst>
      <p:ext uri="{952B40B3-DC44-4974-A23B-413181793F3F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7140345258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1834A87C-BBF0-4EB9-B426-82558966A52C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DE400807-AB11-4E41-BADA-0979375F14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37" y="190500"/>
            <a:ext cx="8543925" cy="4762500"/>
          </a:xfrm>
          <a:prstGeom prst="rect">
            <a:avLst/>
          </a:prstGeom>
          <a:noFill/>
        </p:spPr>
      </p:pic>
    </p:spTree>
    <p:extLst>
      <p:ext uri="{7CD1803B-9F59-4A62-9F9D-849DBC7CDD68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7140345258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AC729C07-ACD5-4C73-B170-5CEFD227490E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8092D989-B9E4-4149-A922-5E55F0338B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87" y="223837"/>
            <a:ext cx="8505825" cy="4405313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A31E273-9C63-A10D-8A02-5D7F0839800C}"/>
              </a:ext>
            </a:extLst>
          </p:cNvPr>
          <p:cNvSpPr txBox="1"/>
          <p:nvPr/>
        </p:nvSpPr>
        <p:spPr>
          <a:xfrm>
            <a:off x="319087" y="4478119"/>
            <a:ext cx="859631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https://www.linkedin.com/pulse/spring-webflux-under-hood-diego-lucas-silva/</a:t>
            </a:r>
          </a:p>
        </p:txBody>
      </p:sp>
    </p:spTree>
    <p:extLst>
      <p:ext uri="{EFA1D4BF-3AF2-4BD6-BA0F-AC73EBC9033C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7140345258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8F8AD-B4D7-350A-2ABF-4CBE349C6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721" y="57150"/>
            <a:ext cx="7620000" cy="698705"/>
          </a:xfrm>
        </p:spPr>
        <p:txBody>
          <a:bodyPr/>
          <a:lstStyle/>
          <a:p>
            <a:r>
              <a:rPr lang="en-US" dirty="0"/>
              <a:t>Spring MVC </a:t>
            </a:r>
            <a:r>
              <a:rPr lang="en-US"/>
              <a:t>vs Spring </a:t>
            </a:r>
            <a:r>
              <a:rPr lang="en-US" dirty="0" err="1"/>
              <a:t>WebFlux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44ABD-86A9-F3E8-9B95-D0808A6CD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38621A-AAA0-D19D-86E9-3C2353788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755855"/>
            <a:ext cx="8229600" cy="4101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2933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4069F6E-42BF-4E3F-8BE0-BCF6A0EAE086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5140B8CF-DAFD-4130-8FF5-F7608736CEF1}"/>
              </a:ext>
            </a:extLst>
          </p:cNvPr>
          <p:cNvSpPr txBox="1"/>
          <p:nvPr/>
        </p:nvSpPr>
        <p:spPr>
          <a:xfrm>
            <a:off x="1269282" y="1739446"/>
            <a:ext cx="6605435" cy="1466507"/>
          </a:xfrm>
          <a:prstGeom prst="rect">
            <a:avLst/>
          </a:prstGeom>
        </p:spPr>
        <p:txBody>
          <a:bodyPr lIns="95250" tIns="47625" rIns="95250" bIns="47625" rtlCol="0" anchor="t">
            <a:spAutoFit/>
          </a:bodyPr>
          <a:lstStyle/>
          <a:p>
            <a:pPr>
              <a:defRPr lang="en-US" sz="1400" dirty="0"/>
            </a:pPr>
            <a:r>
              <a:rPr lang="en-US" sz="9000" dirty="0"/>
              <a:t>THANK YOU</a:t>
            </a:r>
          </a:p>
        </p:txBody>
      </p:sp>
    </p:spTree>
    <p:extLst>
      <p:ext uri="{EBB34E79-E235-4395-A16C-E6EA4F033BB6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7140345258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8A83656F-5826-4247-B6C6-8A1CB339E887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714034525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2D6D23AC-B7CD-4158-8A67-BAB4FE0AA65A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BCC35EF6-2926-49E5-80E8-736126F515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62" y="138112"/>
            <a:ext cx="8677275" cy="4867275"/>
          </a:xfrm>
          <a:prstGeom prst="rect">
            <a:avLst/>
          </a:prstGeom>
          <a:noFill/>
        </p:spPr>
      </p:pic>
    </p:spTree>
    <p:extLst>
      <p:ext uri="{E10F1E4A-D714-4598-962E-916B7B43774C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714034525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62DF340D-42D8-4F08-A270-7B4C41B317DA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0CA199A5-5D39-4B37-8D46-457A9BD697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87" y="152400"/>
            <a:ext cx="8734425" cy="4838700"/>
          </a:xfrm>
          <a:prstGeom prst="rect">
            <a:avLst/>
          </a:prstGeom>
          <a:noFill/>
        </p:spPr>
      </p:pic>
    </p:spTree>
    <p:extLst>
      <p:ext uri="{BD14A504-E439-453F-8283-58F9E2FF879A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714034525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B708C-5927-0B52-C022-A8B71AB74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oswald" panose="020F0502020204030204" pitchFamily="2" charset="0"/>
              </a:rPr>
              <a:t>Blocking Request</a:t>
            </a:r>
            <a:br>
              <a:rPr lang="en-US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oswald" panose="020F0502020204030204" pitchFamily="2" charset="0"/>
              </a:rPr>
            </a:br>
            <a:endParaRPr lang="en-US" dirty="0"/>
          </a:p>
        </p:txBody>
      </p:sp>
      <p:sp>
        <p:nvSpPr>
          <p:cNvPr id="4" name="AutoShape 2" descr="Blocking request">
            <a:extLst>
              <a:ext uri="{FF2B5EF4-FFF2-40B4-BE49-F238E27FC236}">
                <a16:creationId xmlns:a16="http://schemas.microsoft.com/office/drawing/2014/main" id="{0AA1C281-7157-9398-F779-C0FFD6601A48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ADAE82-B093-84FD-7390-A70A04541A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946086"/>
            <a:ext cx="7848600" cy="4013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042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3B8D4-D491-F31E-5BCF-1880CC511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oswald" panose="00000500000000000000" pitchFamily="2" charset="0"/>
              </a:rPr>
              <a:t>Non-Blocking Request</a:t>
            </a:r>
            <a:br>
              <a:rPr lang="en-US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oswald" panose="00000500000000000000" pitchFamily="2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39B30-E6DF-D898-694A-209144BCD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BEFDA1-04B4-67F1-01E8-674951EF5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695" y="971550"/>
            <a:ext cx="7950609" cy="4051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134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A521FEAD-D4FF-4B43-9D91-DC1FD7798FE1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0AFB0926-3BD6-42EC-9390-EC5DE80254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37" y="180975"/>
            <a:ext cx="8696325" cy="4781550"/>
          </a:xfrm>
          <a:prstGeom prst="rect">
            <a:avLst/>
          </a:prstGeom>
          <a:noFill/>
        </p:spPr>
      </p:pic>
    </p:spTree>
    <p:extLst>
      <p:ext uri="{E5626BA3-E45D-4FF7-9264-3FD1F920FFEE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714034525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BF1C2F05-6AFF-4DE4-986F-DE5FFD2C30BF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6D673F50-8758-4FC7-91B6-4EC524E38E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5" y="204787"/>
            <a:ext cx="8667750" cy="4733925"/>
          </a:xfrm>
          <a:prstGeom prst="rect">
            <a:avLst/>
          </a:prstGeom>
          <a:noFill/>
        </p:spPr>
      </p:pic>
    </p:spTree>
    <p:extLst>
      <p:ext uri="{FBE8A209-641E-4CA2-A0C6-246BC6B71339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714034525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0E4D348-A3FE-4E19-B8D3-A5AF735473F6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EACE80A8-3AA4-4CDF-BD59-9192256644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12" y="152400"/>
            <a:ext cx="8639175" cy="4838700"/>
          </a:xfrm>
          <a:prstGeom prst="rect">
            <a:avLst/>
          </a:prstGeom>
          <a:noFill/>
        </p:spPr>
      </p:pic>
    </p:spTree>
    <p:extLst>
      <p:ext uri="{175D60DE-004B-4AF7-84DF-B5EA44A85657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714034525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37CDB57A-E5F9-443A-BA0F-8C738B4ABC4A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12267DEA-ADD5-4517-ADB1-B25B07510B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109537"/>
            <a:ext cx="8763000" cy="4924425"/>
          </a:xfrm>
          <a:prstGeom prst="rect">
            <a:avLst/>
          </a:prstGeom>
          <a:noFill/>
        </p:spPr>
      </p:pic>
    </p:spTree>
    <p:extLst>
      <p:ext uri="{37765A64-9E01-4851-AE62-5045872C5B94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71403452583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YOUT" val="threePicAndTx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YOUT" val="fourPic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hitepaper">
  <a:themeElements>
    <a:clrScheme name="Whitepaper">
      <a:dk1>
        <a:srgbClr val="000000"/>
      </a:dk1>
      <a:lt1>
        <a:srgbClr val="FFFFFF"/>
      </a:lt1>
      <a:dk2>
        <a:srgbClr val="171C23"/>
      </a:dk2>
      <a:lt2>
        <a:srgbClr val="F7FCFC"/>
      </a:lt2>
      <a:accent1>
        <a:srgbClr val="42C3C9"/>
      </a:accent1>
      <a:accent2>
        <a:srgbClr val="FFC94A"/>
      </a:accent2>
      <a:accent3>
        <a:srgbClr val="F2494B"/>
      </a:accent3>
      <a:accent4>
        <a:srgbClr val="FF7B43"/>
      </a:accent4>
      <a:accent5>
        <a:srgbClr val="775E9E"/>
      </a:accent5>
      <a:accent6>
        <a:srgbClr val="C1408A"/>
      </a:accent6>
      <a:hlink>
        <a:srgbClr val="2D83D8"/>
      </a:hlink>
      <a:folHlink>
        <a:srgbClr val="C1408A"/>
      </a:folHlink>
    </a:clrScheme>
    <a:fontScheme name="Whitepaper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Whitepape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>
          <a:noFill/>
          <a:prstDash val="solid"/>
        </a:ln>
        <a:ln w="25400" cap="flat">
          <a:solidFill>
            <a:schemeClr val="phClr"/>
          </a:solidFill>
          <a:prstDash val="solid"/>
        </a:ln>
        <a:ln w="38100" cap="flat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blipFill dpi="0" rotWithShape="1">
          <a:blip xmlns:r="http://schemas.openxmlformats.org/officeDocument/2006/relationships" r:embed="rId1">
            <a:duotone>
              <a:schemeClr val="phClr">
                <a:shade val="10000"/>
                <a:satMod val="400000"/>
              </a:schemeClr>
              <a:schemeClr val="phClr">
                <a:tint val="90000"/>
                <a:satMod val="200000"/>
              </a:schemeClr>
            </a:duotone>
          </a:blip>
          <a:tile tx="0" ty="0" sx="100000" sy="100000" algn="tl"/>
        </a:blip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6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lvl1pPr lvl="0" algn="ctr"/>
      </a:lstStyle>
      <a:style>
        <a:lnRef idx="0">
          <a:scrgbClr r="0" g="0" b="0"/>
        </a:lnRef>
        <a:fillRef idx="1">
          <a:schemeClr val="accent1"/>
        </a:fillRef>
        <a:effectRef idx="0">
          <a:schemeClr val="accent1"/>
        </a:effectRef>
        <a:fontRef idx="none"/>
      </a:style>
    </a:spDef>
    <a:lnDef>
      <a:spPr>
        <a:ln w="19050" cap="flat">
          <a:solidFill>
            <a:schemeClr val="accent1">
              <a:lumMod val="75000"/>
            </a:schemeClr>
          </a:solidFill>
          <a:prstDash val="solid"/>
          <a:round/>
        </a:ln>
      </a:spPr>
      <a:bodyPr rtlCol="0" anchor="ctr"/>
      <a:lstStyle>
        <a:lvl1pPr lvl="0" algn="ctr"/>
      </a:lstStyle>
    </a:lnDef>
  </a:objectDefaults>
  <a:extraClrSchemeLst/>
</a:theme>
</file>

<file path=ppt/theme/theme2.xml><?xml version="1.0" encoding="utf-8"?>
<a:theme xmlns:a="http://schemas.openxmlformats.org/drawingml/2006/main" name="Whitepaper">
  <a:themeElements>
    <a:clrScheme name="Whitepaper">
      <a:dk1>
        <a:srgbClr val="000000"/>
      </a:dk1>
      <a:lt1>
        <a:srgbClr val="FFFFFF"/>
      </a:lt1>
      <a:dk2>
        <a:srgbClr val="171C23"/>
      </a:dk2>
      <a:lt2>
        <a:srgbClr val="F7FCFC"/>
      </a:lt2>
      <a:accent1>
        <a:srgbClr val="42C3C9"/>
      </a:accent1>
      <a:accent2>
        <a:srgbClr val="FFC94A"/>
      </a:accent2>
      <a:accent3>
        <a:srgbClr val="F2494B"/>
      </a:accent3>
      <a:accent4>
        <a:srgbClr val="FF7B43"/>
      </a:accent4>
      <a:accent5>
        <a:srgbClr val="775E9E"/>
      </a:accent5>
      <a:accent6>
        <a:srgbClr val="C1408A"/>
      </a:accent6>
      <a:hlink>
        <a:srgbClr val="2D83D8"/>
      </a:hlink>
      <a:folHlink>
        <a:srgbClr val="C1408A"/>
      </a:folHlink>
    </a:clrScheme>
    <a:fontScheme name="Whitepaper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Whitepape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>
          <a:noFill/>
          <a:prstDash val="solid"/>
        </a:ln>
        <a:ln w="25400" cap="flat">
          <a:solidFill>
            <a:schemeClr val="phClr"/>
          </a:solidFill>
          <a:prstDash val="solid"/>
        </a:ln>
        <a:ln w="38100" cap="flat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blipFill dpi="0" rotWithShape="1">
          <a:blip xmlns:r="http://schemas.openxmlformats.org/officeDocument/2006/relationships" r:embed="rId1">
            <a:duotone>
              <a:schemeClr val="phClr">
                <a:shade val="10000"/>
                <a:satMod val="400000"/>
              </a:schemeClr>
              <a:schemeClr val="phClr">
                <a:tint val="90000"/>
                <a:satMod val="200000"/>
              </a:schemeClr>
            </a:duotone>
          </a:blip>
          <a:tile tx="0" ty="0" sx="100000" sy="100000" algn="tl"/>
        </a:blip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6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lvl1pPr lvl="0" algn="ctr"/>
      </a:lstStyle>
      <a:style>
        <a:lnRef idx="0">
          <a:scrgbClr r="0" g="0" b="0"/>
        </a:lnRef>
        <a:fillRef idx="1">
          <a:schemeClr val="accent1"/>
        </a:fillRef>
        <a:effectRef idx="0">
          <a:schemeClr val="accent1"/>
        </a:effectRef>
        <a:fontRef idx="none"/>
      </a:style>
    </a:spDef>
    <a:lnDef>
      <a:spPr>
        <a:ln w="19050" cap="flat">
          <a:solidFill>
            <a:schemeClr val="accent1">
              <a:lumMod val="75000"/>
            </a:schemeClr>
          </a:solidFill>
          <a:prstDash val="solid"/>
          <a:round/>
        </a:ln>
      </a:spPr>
      <a:bodyPr rtlCol="0" anchor="ctr"/>
      <a:lstStyle>
        <a:lvl1pPr lvl="0" algn="ctr"/>
      </a:lst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28</Words>
  <Application>Microsoft Office PowerPoint</Application>
  <PresentationFormat>On-screen Show (16:9)</PresentationFormat>
  <Paragraphs>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oswald</vt:lpstr>
      <vt:lpstr>Arial</vt:lpstr>
      <vt:lpstr>Open Sans</vt:lpstr>
      <vt:lpstr>Whitepaper</vt:lpstr>
      <vt:lpstr>PowerPoint Presentation</vt:lpstr>
      <vt:lpstr>PowerPoint Presentation</vt:lpstr>
      <vt:lpstr>PowerPoint Presentation</vt:lpstr>
      <vt:lpstr>Blocking Request </vt:lpstr>
      <vt:lpstr>Non-Blocking Request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Spring MVC vs Spring WebFlux</vt:lpstr>
      <vt:lpstr>PowerPoint Presentation</vt:lpstr>
      <vt:lpstr>PowerPoint Presentation</vt:lpstr>
    </vt:vector>
  </TitlesOfParts>
  <Company>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Shruti Wali</cp:lastModifiedBy>
  <cp:revision>8</cp:revision>
  <dcterms:created xsi:type="dcterms:W3CDTF">2024-04-25T13:51:33Z</dcterms:created>
  <dcterms:modified xsi:type="dcterms:W3CDTF">2024-04-28T01:44:31Z</dcterms:modified>
</cp:coreProperties>
</file>