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57"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786A-40B2-B9FF-6E75-2C33CCEB38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DDA172-F06A-4555-57CB-E2C6CA56B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C3840A-D34C-AEF3-5328-CBF7BAD2894B}"/>
              </a:ext>
            </a:extLst>
          </p:cNvPr>
          <p:cNvSpPr>
            <a:spLocks noGrp="1"/>
          </p:cNvSpPr>
          <p:nvPr>
            <p:ph type="dt" sz="half" idx="10"/>
          </p:nvPr>
        </p:nvSpPr>
        <p:spPr/>
        <p:txBody>
          <a:bodyPr/>
          <a:lstStyle/>
          <a:p>
            <a:fld id="{EC2FB015-2289-4760-BDF7-9491917E188E}" type="datetimeFigureOut">
              <a:rPr lang="en-US" smtClean="0"/>
              <a:t>2/24/2024</a:t>
            </a:fld>
            <a:endParaRPr lang="en-US"/>
          </a:p>
        </p:txBody>
      </p:sp>
      <p:sp>
        <p:nvSpPr>
          <p:cNvPr id="5" name="Footer Placeholder 4">
            <a:extLst>
              <a:ext uri="{FF2B5EF4-FFF2-40B4-BE49-F238E27FC236}">
                <a16:creationId xmlns:a16="http://schemas.microsoft.com/office/drawing/2014/main" id="{6B225DE6-6C4C-A039-FE94-64B6CE04D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96303-86DA-C50D-2C4F-D2047DF4359A}"/>
              </a:ext>
            </a:extLst>
          </p:cNvPr>
          <p:cNvSpPr>
            <a:spLocks noGrp="1"/>
          </p:cNvSpPr>
          <p:nvPr>
            <p:ph type="sldNum" sz="quarter" idx="12"/>
          </p:nvPr>
        </p:nvSpPr>
        <p:spPr/>
        <p:txBody>
          <a:bodyPr/>
          <a:lstStyle/>
          <a:p>
            <a:fld id="{54A0A174-A697-47DB-B02F-9888FBEB0A47}" type="slidenum">
              <a:rPr lang="en-US" smtClean="0"/>
              <a:t>‹#›</a:t>
            </a:fld>
            <a:endParaRPr lang="en-US"/>
          </a:p>
        </p:txBody>
      </p:sp>
    </p:spTree>
    <p:extLst>
      <p:ext uri="{BB962C8B-B14F-4D97-AF65-F5344CB8AC3E}">
        <p14:creationId xmlns:p14="http://schemas.microsoft.com/office/powerpoint/2010/main" val="257714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453A-2FD1-7AD8-C974-888E49B4A2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5F842E-57BE-E2A0-A352-BDE1B22A7A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6128D1-8A8B-921C-6D97-C0E08C2264C0}"/>
              </a:ext>
            </a:extLst>
          </p:cNvPr>
          <p:cNvSpPr>
            <a:spLocks noGrp="1"/>
          </p:cNvSpPr>
          <p:nvPr>
            <p:ph type="dt" sz="half" idx="10"/>
          </p:nvPr>
        </p:nvSpPr>
        <p:spPr/>
        <p:txBody>
          <a:bodyPr/>
          <a:lstStyle/>
          <a:p>
            <a:fld id="{EC2FB015-2289-4760-BDF7-9491917E188E}" type="datetimeFigureOut">
              <a:rPr lang="en-US" smtClean="0"/>
              <a:t>2/24/2024</a:t>
            </a:fld>
            <a:endParaRPr lang="en-US"/>
          </a:p>
        </p:txBody>
      </p:sp>
      <p:sp>
        <p:nvSpPr>
          <p:cNvPr id="5" name="Footer Placeholder 4">
            <a:extLst>
              <a:ext uri="{FF2B5EF4-FFF2-40B4-BE49-F238E27FC236}">
                <a16:creationId xmlns:a16="http://schemas.microsoft.com/office/drawing/2014/main" id="{848B1C63-8E70-5FFD-267E-E45C7055E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5AEF2-26C5-F263-3EAC-E41A9DAD5C02}"/>
              </a:ext>
            </a:extLst>
          </p:cNvPr>
          <p:cNvSpPr>
            <a:spLocks noGrp="1"/>
          </p:cNvSpPr>
          <p:nvPr>
            <p:ph type="sldNum" sz="quarter" idx="12"/>
          </p:nvPr>
        </p:nvSpPr>
        <p:spPr/>
        <p:txBody>
          <a:bodyPr/>
          <a:lstStyle/>
          <a:p>
            <a:fld id="{54A0A174-A697-47DB-B02F-9888FBEB0A47}" type="slidenum">
              <a:rPr lang="en-US" smtClean="0"/>
              <a:t>‹#›</a:t>
            </a:fld>
            <a:endParaRPr lang="en-US"/>
          </a:p>
        </p:txBody>
      </p:sp>
    </p:spTree>
    <p:extLst>
      <p:ext uri="{BB962C8B-B14F-4D97-AF65-F5344CB8AC3E}">
        <p14:creationId xmlns:p14="http://schemas.microsoft.com/office/powerpoint/2010/main" val="647900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5E2B7D-28FC-F9FE-3A09-DEA0705DE9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3DB31-E44C-717A-D9DF-3860805A26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F3CE3-497B-20C2-5755-E9F379E938B2}"/>
              </a:ext>
            </a:extLst>
          </p:cNvPr>
          <p:cNvSpPr>
            <a:spLocks noGrp="1"/>
          </p:cNvSpPr>
          <p:nvPr>
            <p:ph type="dt" sz="half" idx="10"/>
          </p:nvPr>
        </p:nvSpPr>
        <p:spPr/>
        <p:txBody>
          <a:bodyPr/>
          <a:lstStyle/>
          <a:p>
            <a:fld id="{EC2FB015-2289-4760-BDF7-9491917E188E}" type="datetimeFigureOut">
              <a:rPr lang="en-US" smtClean="0"/>
              <a:t>2/24/2024</a:t>
            </a:fld>
            <a:endParaRPr lang="en-US"/>
          </a:p>
        </p:txBody>
      </p:sp>
      <p:sp>
        <p:nvSpPr>
          <p:cNvPr id="5" name="Footer Placeholder 4">
            <a:extLst>
              <a:ext uri="{FF2B5EF4-FFF2-40B4-BE49-F238E27FC236}">
                <a16:creationId xmlns:a16="http://schemas.microsoft.com/office/drawing/2014/main" id="{D4D3E90B-BB01-2CF9-5AB3-566363C36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7D5D8-0F63-84DC-BBE3-5279F9EC075E}"/>
              </a:ext>
            </a:extLst>
          </p:cNvPr>
          <p:cNvSpPr>
            <a:spLocks noGrp="1"/>
          </p:cNvSpPr>
          <p:nvPr>
            <p:ph type="sldNum" sz="quarter" idx="12"/>
          </p:nvPr>
        </p:nvSpPr>
        <p:spPr/>
        <p:txBody>
          <a:bodyPr/>
          <a:lstStyle/>
          <a:p>
            <a:fld id="{54A0A174-A697-47DB-B02F-9888FBEB0A47}" type="slidenum">
              <a:rPr lang="en-US" smtClean="0"/>
              <a:t>‹#›</a:t>
            </a:fld>
            <a:endParaRPr lang="en-US"/>
          </a:p>
        </p:txBody>
      </p:sp>
    </p:spTree>
    <p:extLst>
      <p:ext uri="{BB962C8B-B14F-4D97-AF65-F5344CB8AC3E}">
        <p14:creationId xmlns:p14="http://schemas.microsoft.com/office/powerpoint/2010/main" val="119304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4ED5-4EF4-E282-78F5-10EB7F193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3E1AD0-CF6F-F237-F855-DAB28D63B4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C9513-B6BA-EBF0-879F-49B2212F87F6}"/>
              </a:ext>
            </a:extLst>
          </p:cNvPr>
          <p:cNvSpPr>
            <a:spLocks noGrp="1"/>
          </p:cNvSpPr>
          <p:nvPr>
            <p:ph type="dt" sz="half" idx="10"/>
          </p:nvPr>
        </p:nvSpPr>
        <p:spPr/>
        <p:txBody>
          <a:bodyPr/>
          <a:lstStyle/>
          <a:p>
            <a:fld id="{EC2FB015-2289-4760-BDF7-9491917E188E}" type="datetimeFigureOut">
              <a:rPr lang="en-US" smtClean="0"/>
              <a:t>2/24/2024</a:t>
            </a:fld>
            <a:endParaRPr lang="en-US"/>
          </a:p>
        </p:txBody>
      </p:sp>
      <p:sp>
        <p:nvSpPr>
          <p:cNvPr id="5" name="Footer Placeholder 4">
            <a:extLst>
              <a:ext uri="{FF2B5EF4-FFF2-40B4-BE49-F238E27FC236}">
                <a16:creationId xmlns:a16="http://schemas.microsoft.com/office/drawing/2014/main" id="{5B7C6937-53B7-3155-F01E-FB0EBC546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307DB-AB0D-EBDE-E659-15402F15A47F}"/>
              </a:ext>
            </a:extLst>
          </p:cNvPr>
          <p:cNvSpPr>
            <a:spLocks noGrp="1"/>
          </p:cNvSpPr>
          <p:nvPr>
            <p:ph type="sldNum" sz="quarter" idx="12"/>
          </p:nvPr>
        </p:nvSpPr>
        <p:spPr/>
        <p:txBody>
          <a:bodyPr/>
          <a:lstStyle/>
          <a:p>
            <a:fld id="{54A0A174-A697-47DB-B02F-9888FBEB0A47}" type="slidenum">
              <a:rPr lang="en-US" smtClean="0"/>
              <a:t>‹#›</a:t>
            </a:fld>
            <a:endParaRPr lang="en-US"/>
          </a:p>
        </p:txBody>
      </p:sp>
    </p:spTree>
    <p:extLst>
      <p:ext uri="{BB962C8B-B14F-4D97-AF65-F5344CB8AC3E}">
        <p14:creationId xmlns:p14="http://schemas.microsoft.com/office/powerpoint/2010/main" val="3043220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59D4-9325-7E55-536F-BD9269ACA3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1180A5-FC57-256E-F464-C2BBF5D9F6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F6D38A-A120-D15F-1FA8-859D50A2B58B}"/>
              </a:ext>
            </a:extLst>
          </p:cNvPr>
          <p:cNvSpPr>
            <a:spLocks noGrp="1"/>
          </p:cNvSpPr>
          <p:nvPr>
            <p:ph type="dt" sz="half" idx="10"/>
          </p:nvPr>
        </p:nvSpPr>
        <p:spPr/>
        <p:txBody>
          <a:bodyPr/>
          <a:lstStyle/>
          <a:p>
            <a:fld id="{EC2FB015-2289-4760-BDF7-9491917E188E}" type="datetimeFigureOut">
              <a:rPr lang="en-US" smtClean="0"/>
              <a:t>2/24/2024</a:t>
            </a:fld>
            <a:endParaRPr lang="en-US"/>
          </a:p>
        </p:txBody>
      </p:sp>
      <p:sp>
        <p:nvSpPr>
          <p:cNvPr id="5" name="Footer Placeholder 4">
            <a:extLst>
              <a:ext uri="{FF2B5EF4-FFF2-40B4-BE49-F238E27FC236}">
                <a16:creationId xmlns:a16="http://schemas.microsoft.com/office/drawing/2014/main" id="{BA68BA87-EA9E-FAFE-8144-98FE90040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64870-4BCA-7CFE-C127-03DB31306A42}"/>
              </a:ext>
            </a:extLst>
          </p:cNvPr>
          <p:cNvSpPr>
            <a:spLocks noGrp="1"/>
          </p:cNvSpPr>
          <p:nvPr>
            <p:ph type="sldNum" sz="quarter" idx="12"/>
          </p:nvPr>
        </p:nvSpPr>
        <p:spPr/>
        <p:txBody>
          <a:bodyPr/>
          <a:lstStyle/>
          <a:p>
            <a:fld id="{54A0A174-A697-47DB-B02F-9888FBEB0A47}" type="slidenum">
              <a:rPr lang="en-US" smtClean="0"/>
              <a:t>‹#›</a:t>
            </a:fld>
            <a:endParaRPr lang="en-US"/>
          </a:p>
        </p:txBody>
      </p:sp>
    </p:spTree>
    <p:extLst>
      <p:ext uri="{BB962C8B-B14F-4D97-AF65-F5344CB8AC3E}">
        <p14:creationId xmlns:p14="http://schemas.microsoft.com/office/powerpoint/2010/main" val="264084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48EC-A595-676F-9A2B-2324981ED0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FEA862-ACCA-0B1C-C244-C9ACE5505F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FA87E5-84E5-F22F-FB7E-2F7D093EA4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610E08-7990-9472-4E0B-A92BB883260D}"/>
              </a:ext>
            </a:extLst>
          </p:cNvPr>
          <p:cNvSpPr>
            <a:spLocks noGrp="1"/>
          </p:cNvSpPr>
          <p:nvPr>
            <p:ph type="dt" sz="half" idx="10"/>
          </p:nvPr>
        </p:nvSpPr>
        <p:spPr/>
        <p:txBody>
          <a:bodyPr/>
          <a:lstStyle/>
          <a:p>
            <a:fld id="{EC2FB015-2289-4760-BDF7-9491917E188E}" type="datetimeFigureOut">
              <a:rPr lang="en-US" smtClean="0"/>
              <a:t>2/24/2024</a:t>
            </a:fld>
            <a:endParaRPr lang="en-US"/>
          </a:p>
        </p:txBody>
      </p:sp>
      <p:sp>
        <p:nvSpPr>
          <p:cNvPr id="6" name="Footer Placeholder 5">
            <a:extLst>
              <a:ext uri="{FF2B5EF4-FFF2-40B4-BE49-F238E27FC236}">
                <a16:creationId xmlns:a16="http://schemas.microsoft.com/office/drawing/2014/main" id="{2772385A-7A77-F0FE-D226-B5D717624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276DB-FA77-57B6-0AA2-6B7C692607CE}"/>
              </a:ext>
            </a:extLst>
          </p:cNvPr>
          <p:cNvSpPr>
            <a:spLocks noGrp="1"/>
          </p:cNvSpPr>
          <p:nvPr>
            <p:ph type="sldNum" sz="quarter" idx="12"/>
          </p:nvPr>
        </p:nvSpPr>
        <p:spPr/>
        <p:txBody>
          <a:bodyPr/>
          <a:lstStyle/>
          <a:p>
            <a:fld id="{54A0A174-A697-47DB-B02F-9888FBEB0A47}" type="slidenum">
              <a:rPr lang="en-US" smtClean="0"/>
              <a:t>‹#›</a:t>
            </a:fld>
            <a:endParaRPr lang="en-US"/>
          </a:p>
        </p:txBody>
      </p:sp>
    </p:spTree>
    <p:extLst>
      <p:ext uri="{BB962C8B-B14F-4D97-AF65-F5344CB8AC3E}">
        <p14:creationId xmlns:p14="http://schemas.microsoft.com/office/powerpoint/2010/main" val="3668496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3E7F7-0F0F-0475-6396-BF3F1F27A6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36478-66FE-C5B7-3D96-499CDE9021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2530C7-44F6-633B-EDFA-6989A7E999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0D8449-96FA-6418-9C69-1AB8AFFE20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BEB7E8-61EC-E5F2-427B-920B3C7AD3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C8157F-033A-CCBE-60A2-15543E30E237}"/>
              </a:ext>
            </a:extLst>
          </p:cNvPr>
          <p:cNvSpPr>
            <a:spLocks noGrp="1"/>
          </p:cNvSpPr>
          <p:nvPr>
            <p:ph type="dt" sz="half" idx="10"/>
          </p:nvPr>
        </p:nvSpPr>
        <p:spPr/>
        <p:txBody>
          <a:bodyPr/>
          <a:lstStyle/>
          <a:p>
            <a:fld id="{EC2FB015-2289-4760-BDF7-9491917E188E}" type="datetimeFigureOut">
              <a:rPr lang="en-US" smtClean="0"/>
              <a:t>2/24/2024</a:t>
            </a:fld>
            <a:endParaRPr lang="en-US"/>
          </a:p>
        </p:txBody>
      </p:sp>
      <p:sp>
        <p:nvSpPr>
          <p:cNvPr id="8" name="Footer Placeholder 7">
            <a:extLst>
              <a:ext uri="{FF2B5EF4-FFF2-40B4-BE49-F238E27FC236}">
                <a16:creationId xmlns:a16="http://schemas.microsoft.com/office/drawing/2014/main" id="{0729A18F-DEAF-D017-792F-5DEFB601A8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7836C3-B64D-E009-1675-2676BB244D90}"/>
              </a:ext>
            </a:extLst>
          </p:cNvPr>
          <p:cNvSpPr>
            <a:spLocks noGrp="1"/>
          </p:cNvSpPr>
          <p:nvPr>
            <p:ph type="sldNum" sz="quarter" idx="12"/>
          </p:nvPr>
        </p:nvSpPr>
        <p:spPr/>
        <p:txBody>
          <a:bodyPr/>
          <a:lstStyle/>
          <a:p>
            <a:fld id="{54A0A174-A697-47DB-B02F-9888FBEB0A47}" type="slidenum">
              <a:rPr lang="en-US" smtClean="0"/>
              <a:t>‹#›</a:t>
            </a:fld>
            <a:endParaRPr lang="en-US"/>
          </a:p>
        </p:txBody>
      </p:sp>
    </p:spTree>
    <p:extLst>
      <p:ext uri="{BB962C8B-B14F-4D97-AF65-F5344CB8AC3E}">
        <p14:creationId xmlns:p14="http://schemas.microsoft.com/office/powerpoint/2010/main" val="59025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533F-B12D-ACD5-6DC0-AB6F2BF12E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C983C1-2C11-EA73-8879-6DA90F2EDD02}"/>
              </a:ext>
            </a:extLst>
          </p:cNvPr>
          <p:cNvSpPr>
            <a:spLocks noGrp="1"/>
          </p:cNvSpPr>
          <p:nvPr>
            <p:ph type="dt" sz="half" idx="10"/>
          </p:nvPr>
        </p:nvSpPr>
        <p:spPr/>
        <p:txBody>
          <a:bodyPr/>
          <a:lstStyle/>
          <a:p>
            <a:fld id="{EC2FB015-2289-4760-BDF7-9491917E188E}" type="datetimeFigureOut">
              <a:rPr lang="en-US" smtClean="0"/>
              <a:t>2/24/2024</a:t>
            </a:fld>
            <a:endParaRPr lang="en-US"/>
          </a:p>
        </p:txBody>
      </p:sp>
      <p:sp>
        <p:nvSpPr>
          <p:cNvPr id="4" name="Footer Placeholder 3">
            <a:extLst>
              <a:ext uri="{FF2B5EF4-FFF2-40B4-BE49-F238E27FC236}">
                <a16:creationId xmlns:a16="http://schemas.microsoft.com/office/drawing/2014/main" id="{32500E0C-BFF9-D8D8-CC4E-5204042509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A4FE8A-7120-E1CD-2462-A1FED2B70387}"/>
              </a:ext>
            </a:extLst>
          </p:cNvPr>
          <p:cNvSpPr>
            <a:spLocks noGrp="1"/>
          </p:cNvSpPr>
          <p:nvPr>
            <p:ph type="sldNum" sz="quarter" idx="12"/>
          </p:nvPr>
        </p:nvSpPr>
        <p:spPr/>
        <p:txBody>
          <a:bodyPr/>
          <a:lstStyle/>
          <a:p>
            <a:fld id="{54A0A174-A697-47DB-B02F-9888FBEB0A47}" type="slidenum">
              <a:rPr lang="en-US" smtClean="0"/>
              <a:t>‹#›</a:t>
            </a:fld>
            <a:endParaRPr lang="en-US"/>
          </a:p>
        </p:txBody>
      </p:sp>
    </p:spTree>
    <p:extLst>
      <p:ext uri="{BB962C8B-B14F-4D97-AF65-F5344CB8AC3E}">
        <p14:creationId xmlns:p14="http://schemas.microsoft.com/office/powerpoint/2010/main" val="3376961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C317B0-4606-F31A-BBD7-6FCC7047A088}"/>
              </a:ext>
            </a:extLst>
          </p:cNvPr>
          <p:cNvSpPr>
            <a:spLocks noGrp="1"/>
          </p:cNvSpPr>
          <p:nvPr>
            <p:ph type="dt" sz="half" idx="10"/>
          </p:nvPr>
        </p:nvSpPr>
        <p:spPr/>
        <p:txBody>
          <a:bodyPr/>
          <a:lstStyle/>
          <a:p>
            <a:fld id="{EC2FB015-2289-4760-BDF7-9491917E188E}" type="datetimeFigureOut">
              <a:rPr lang="en-US" smtClean="0"/>
              <a:t>2/24/2024</a:t>
            </a:fld>
            <a:endParaRPr lang="en-US"/>
          </a:p>
        </p:txBody>
      </p:sp>
      <p:sp>
        <p:nvSpPr>
          <p:cNvPr id="3" name="Footer Placeholder 2">
            <a:extLst>
              <a:ext uri="{FF2B5EF4-FFF2-40B4-BE49-F238E27FC236}">
                <a16:creationId xmlns:a16="http://schemas.microsoft.com/office/drawing/2014/main" id="{9DDB38B2-5567-71BE-559C-9B18F53DE7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D520D1-D243-9C8F-88AF-FF5F8444ABF8}"/>
              </a:ext>
            </a:extLst>
          </p:cNvPr>
          <p:cNvSpPr>
            <a:spLocks noGrp="1"/>
          </p:cNvSpPr>
          <p:nvPr>
            <p:ph type="sldNum" sz="quarter" idx="12"/>
          </p:nvPr>
        </p:nvSpPr>
        <p:spPr/>
        <p:txBody>
          <a:bodyPr/>
          <a:lstStyle/>
          <a:p>
            <a:fld id="{54A0A174-A697-47DB-B02F-9888FBEB0A47}" type="slidenum">
              <a:rPr lang="en-US" smtClean="0"/>
              <a:t>‹#›</a:t>
            </a:fld>
            <a:endParaRPr lang="en-US"/>
          </a:p>
        </p:txBody>
      </p:sp>
    </p:spTree>
    <p:extLst>
      <p:ext uri="{BB962C8B-B14F-4D97-AF65-F5344CB8AC3E}">
        <p14:creationId xmlns:p14="http://schemas.microsoft.com/office/powerpoint/2010/main" val="4221844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9C24-41DD-7E0E-9292-8B4D1A7E1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6E8E0C-B65F-4887-D6AA-4FF9F9F727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79064D-A6E7-6259-E69C-DD28C05E8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EA00E5-42D1-B115-AB01-3CEC8A4A06AF}"/>
              </a:ext>
            </a:extLst>
          </p:cNvPr>
          <p:cNvSpPr>
            <a:spLocks noGrp="1"/>
          </p:cNvSpPr>
          <p:nvPr>
            <p:ph type="dt" sz="half" idx="10"/>
          </p:nvPr>
        </p:nvSpPr>
        <p:spPr/>
        <p:txBody>
          <a:bodyPr/>
          <a:lstStyle/>
          <a:p>
            <a:fld id="{EC2FB015-2289-4760-BDF7-9491917E188E}" type="datetimeFigureOut">
              <a:rPr lang="en-US" smtClean="0"/>
              <a:t>2/24/2024</a:t>
            </a:fld>
            <a:endParaRPr lang="en-US"/>
          </a:p>
        </p:txBody>
      </p:sp>
      <p:sp>
        <p:nvSpPr>
          <p:cNvPr id="6" name="Footer Placeholder 5">
            <a:extLst>
              <a:ext uri="{FF2B5EF4-FFF2-40B4-BE49-F238E27FC236}">
                <a16:creationId xmlns:a16="http://schemas.microsoft.com/office/drawing/2014/main" id="{89E1C7BF-C765-E112-E8B4-B643FD123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92112-29E1-AC00-E086-6AFB8C9A960E}"/>
              </a:ext>
            </a:extLst>
          </p:cNvPr>
          <p:cNvSpPr>
            <a:spLocks noGrp="1"/>
          </p:cNvSpPr>
          <p:nvPr>
            <p:ph type="sldNum" sz="quarter" idx="12"/>
          </p:nvPr>
        </p:nvSpPr>
        <p:spPr/>
        <p:txBody>
          <a:bodyPr/>
          <a:lstStyle/>
          <a:p>
            <a:fld id="{54A0A174-A697-47DB-B02F-9888FBEB0A47}" type="slidenum">
              <a:rPr lang="en-US" smtClean="0"/>
              <a:t>‹#›</a:t>
            </a:fld>
            <a:endParaRPr lang="en-US"/>
          </a:p>
        </p:txBody>
      </p:sp>
    </p:spTree>
    <p:extLst>
      <p:ext uri="{BB962C8B-B14F-4D97-AF65-F5344CB8AC3E}">
        <p14:creationId xmlns:p14="http://schemas.microsoft.com/office/powerpoint/2010/main" val="157988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A4660-1D24-6A84-CFA8-86AD21310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2697D4-FC56-C909-1BDF-FCE4ACF8B9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39325F-2DAA-5497-110D-27F4FC550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B94184-2033-9CED-ED3E-7AA7F14A59DA}"/>
              </a:ext>
            </a:extLst>
          </p:cNvPr>
          <p:cNvSpPr>
            <a:spLocks noGrp="1"/>
          </p:cNvSpPr>
          <p:nvPr>
            <p:ph type="dt" sz="half" idx="10"/>
          </p:nvPr>
        </p:nvSpPr>
        <p:spPr/>
        <p:txBody>
          <a:bodyPr/>
          <a:lstStyle/>
          <a:p>
            <a:fld id="{EC2FB015-2289-4760-BDF7-9491917E188E}" type="datetimeFigureOut">
              <a:rPr lang="en-US" smtClean="0"/>
              <a:t>2/24/2024</a:t>
            </a:fld>
            <a:endParaRPr lang="en-US"/>
          </a:p>
        </p:txBody>
      </p:sp>
      <p:sp>
        <p:nvSpPr>
          <p:cNvPr id="6" name="Footer Placeholder 5">
            <a:extLst>
              <a:ext uri="{FF2B5EF4-FFF2-40B4-BE49-F238E27FC236}">
                <a16:creationId xmlns:a16="http://schemas.microsoft.com/office/drawing/2014/main" id="{28DF335D-6BE6-C1F2-7E61-DD9F4F6766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172948-E914-050A-A76D-E55717B76E2B}"/>
              </a:ext>
            </a:extLst>
          </p:cNvPr>
          <p:cNvSpPr>
            <a:spLocks noGrp="1"/>
          </p:cNvSpPr>
          <p:nvPr>
            <p:ph type="sldNum" sz="quarter" idx="12"/>
          </p:nvPr>
        </p:nvSpPr>
        <p:spPr/>
        <p:txBody>
          <a:bodyPr/>
          <a:lstStyle/>
          <a:p>
            <a:fld id="{54A0A174-A697-47DB-B02F-9888FBEB0A47}" type="slidenum">
              <a:rPr lang="en-US" smtClean="0"/>
              <a:t>‹#›</a:t>
            </a:fld>
            <a:endParaRPr lang="en-US"/>
          </a:p>
        </p:txBody>
      </p:sp>
    </p:spTree>
    <p:extLst>
      <p:ext uri="{BB962C8B-B14F-4D97-AF65-F5344CB8AC3E}">
        <p14:creationId xmlns:p14="http://schemas.microsoft.com/office/powerpoint/2010/main" val="308961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A14C80-B459-0772-885E-C47660CF7A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FB3529-DDA6-E426-E1A5-FAB530E720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32798-4977-97D3-A795-96AB62E305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2FB015-2289-4760-BDF7-9491917E188E}" type="datetimeFigureOut">
              <a:rPr lang="en-US" smtClean="0"/>
              <a:t>2/24/2024</a:t>
            </a:fld>
            <a:endParaRPr lang="en-US"/>
          </a:p>
        </p:txBody>
      </p:sp>
      <p:sp>
        <p:nvSpPr>
          <p:cNvPr id="5" name="Footer Placeholder 4">
            <a:extLst>
              <a:ext uri="{FF2B5EF4-FFF2-40B4-BE49-F238E27FC236}">
                <a16:creationId xmlns:a16="http://schemas.microsoft.com/office/drawing/2014/main" id="{17DA2EEF-3610-90E2-6091-F0B3043940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9E72E3F-ECAC-8928-4BEB-7115E8096F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A0A174-A697-47DB-B02F-9888FBEB0A47}" type="slidenum">
              <a:rPr lang="en-US" smtClean="0"/>
              <a:t>‹#›</a:t>
            </a:fld>
            <a:endParaRPr lang="en-US"/>
          </a:p>
        </p:txBody>
      </p:sp>
    </p:spTree>
    <p:extLst>
      <p:ext uri="{BB962C8B-B14F-4D97-AF65-F5344CB8AC3E}">
        <p14:creationId xmlns:p14="http://schemas.microsoft.com/office/powerpoint/2010/main" val="3958810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8B3B4-7D04-3E6F-AAD0-2FB181D10E10}"/>
              </a:ext>
            </a:extLst>
          </p:cNvPr>
          <p:cNvSpPr>
            <a:spLocks noGrp="1"/>
          </p:cNvSpPr>
          <p:nvPr>
            <p:ph type="ctrTitle"/>
          </p:nvPr>
        </p:nvSpPr>
        <p:spPr/>
        <p:txBody>
          <a:bodyPr/>
          <a:lstStyle/>
          <a:p>
            <a:r>
              <a:rPr lang="en-US" dirty="0"/>
              <a:t>Memory management and Garbage collection in JAVA</a:t>
            </a:r>
          </a:p>
        </p:txBody>
      </p:sp>
      <p:sp>
        <p:nvSpPr>
          <p:cNvPr id="3" name="Subtitle 2">
            <a:extLst>
              <a:ext uri="{FF2B5EF4-FFF2-40B4-BE49-F238E27FC236}">
                <a16:creationId xmlns:a16="http://schemas.microsoft.com/office/drawing/2014/main" id="{F8F4ED74-3734-F98D-3184-F67E746CF61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9141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386E451-B1FC-71EA-FBA0-9C0260CEB1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439" y="0"/>
            <a:ext cx="11545677" cy="41864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BCDEDE2-4741-464B-58C9-03E881DE2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139" y="4186408"/>
            <a:ext cx="10396250" cy="2897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756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FA6E959-6D9C-7403-468A-C32C002152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5801784" cy="4664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A3216AB-9893-3C27-AD9A-80D362DF8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390" y="1828800"/>
            <a:ext cx="4567410" cy="37787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F995597C-52EC-5262-191E-9B814E6EFB95}"/>
              </a:ext>
            </a:extLst>
          </p:cNvPr>
          <p:cNvCxnSpPr/>
          <p:nvPr/>
        </p:nvCxnSpPr>
        <p:spPr>
          <a:xfrm>
            <a:off x="6533002" y="121186"/>
            <a:ext cx="0" cy="662113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63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5B76C-770F-A17A-5957-9985CA7838DA}"/>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B82019F-4056-E864-AD08-E1967C6CF4F5}"/>
              </a:ext>
            </a:extLst>
          </p:cNvPr>
          <p:cNvCxnSpPr/>
          <p:nvPr/>
        </p:nvCxnSpPr>
        <p:spPr>
          <a:xfrm>
            <a:off x="6533002" y="121186"/>
            <a:ext cx="0" cy="6621137"/>
          </a:xfrm>
          <a:prstGeom prst="line">
            <a:avLst/>
          </a:prstGeom>
        </p:spPr>
        <p:style>
          <a:lnRef idx="2">
            <a:schemeClr val="accent1"/>
          </a:lnRef>
          <a:fillRef idx="0">
            <a:schemeClr val="accent1"/>
          </a:fillRef>
          <a:effectRef idx="1">
            <a:schemeClr val="accent1"/>
          </a:effectRef>
          <a:fontRef idx="minor">
            <a:schemeClr val="tx1"/>
          </a:fontRef>
        </p:style>
      </p:cxnSp>
      <p:pic>
        <p:nvPicPr>
          <p:cNvPr id="3074" name="Picture 2">
            <a:extLst>
              <a:ext uri="{FF2B5EF4-FFF2-40B4-BE49-F238E27FC236}">
                <a16:creationId xmlns:a16="http://schemas.microsoft.com/office/drawing/2014/main" id="{9C3B8473-D6E6-5240-C263-D44CE9E11B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831" y="1979861"/>
            <a:ext cx="5801784"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43CEE9D-6B52-177B-641B-822EB2A6F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3003" y="1921602"/>
            <a:ext cx="5563518" cy="3781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995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286C1-DF06-8984-7C43-D777A595A3E6}"/>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FB0180-9B93-3E0C-F9A5-674ADC15E13C}"/>
              </a:ext>
            </a:extLst>
          </p:cNvPr>
          <p:cNvCxnSpPr/>
          <p:nvPr/>
        </p:nvCxnSpPr>
        <p:spPr>
          <a:xfrm>
            <a:off x="6533002" y="121186"/>
            <a:ext cx="0" cy="6621137"/>
          </a:xfrm>
          <a:prstGeom prst="line">
            <a:avLst/>
          </a:prstGeom>
        </p:spPr>
        <p:style>
          <a:lnRef idx="2">
            <a:schemeClr val="accent1"/>
          </a:lnRef>
          <a:fillRef idx="0">
            <a:schemeClr val="accent1"/>
          </a:fillRef>
          <a:effectRef idx="1">
            <a:schemeClr val="accent1"/>
          </a:effectRef>
          <a:fontRef idx="minor">
            <a:schemeClr val="tx1"/>
          </a:fontRef>
        </p:style>
      </p:cxnSp>
      <p:pic>
        <p:nvPicPr>
          <p:cNvPr id="4098" name="Picture 2">
            <a:extLst>
              <a:ext uri="{FF2B5EF4-FFF2-40B4-BE49-F238E27FC236}">
                <a16:creationId xmlns:a16="http://schemas.microsoft.com/office/drawing/2014/main" id="{F6CD40E4-1BF8-B581-2777-0A1158DE3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03" y="1885376"/>
            <a:ext cx="5559846"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0B72A64-DC3E-BE8C-407D-A3E72CBA0E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867" y="1388451"/>
            <a:ext cx="550843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44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10671-553B-48AF-661A-02818D71EC55}"/>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48482BB-F22E-DCF3-B8B0-E226A31BF1AE}"/>
              </a:ext>
            </a:extLst>
          </p:cNvPr>
          <p:cNvCxnSpPr/>
          <p:nvPr/>
        </p:nvCxnSpPr>
        <p:spPr>
          <a:xfrm>
            <a:off x="6533002" y="121186"/>
            <a:ext cx="0" cy="6621137"/>
          </a:xfrm>
          <a:prstGeom prst="line">
            <a:avLst/>
          </a:prstGeom>
        </p:spPr>
        <p:style>
          <a:lnRef idx="2">
            <a:schemeClr val="accent1"/>
          </a:lnRef>
          <a:fillRef idx="0">
            <a:schemeClr val="accent1"/>
          </a:fillRef>
          <a:effectRef idx="1">
            <a:schemeClr val="accent1"/>
          </a:effectRef>
          <a:fontRef idx="minor">
            <a:schemeClr val="tx1"/>
          </a:fontRef>
        </p:style>
      </p:cxnSp>
      <p:pic>
        <p:nvPicPr>
          <p:cNvPr id="5122" name="Picture 2">
            <a:extLst>
              <a:ext uri="{FF2B5EF4-FFF2-40B4-BE49-F238E27FC236}">
                <a16:creationId xmlns:a16="http://schemas.microsoft.com/office/drawing/2014/main" id="{8CBF804E-533B-0D6C-43DA-8442E70E9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84" y="1658038"/>
            <a:ext cx="5868318" cy="518894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BE27FFB-3DA9-AC0A-3727-3E2EBF688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082" y="1330287"/>
            <a:ext cx="4616066" cy="419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45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1981-10D5-46ED-8C72-1F93462F2CCA}"/>
              </a:ext>
            </a:extLst>
          </p:cNvPr>
          <p:cNvSpPr>
            <a:spLocks noGrp="1"/>
          </p:cNvSpPr>
          <p:nvPr>
            <p:ph type="title"/>
          </p:nvPr>
        </p:nvSpPr>
        <p:spPr/>
        <p:txBody>
          <a:bodyPr/>
          <a:lstStyle/>
          <a:p>
            <a:r>
              <a:rPr lang="en-US" dirty="0"/>
              <a:t>When object will be </a:t>
            </a:r>
            <a:r>
              <a:rPr lang="en-US" dirty="0" err="1"/>
              <a:t>Grbage</a:t>
            </a:r>
            <a:r>
              <a:rPr lang="en-US" dirty="0"/>
              <a:t> </a:t>
            </a:r>
            <a:r>
              <a:rPr lang="en-US" dirty="0" err="1"/>
              <a:t>collcted</a:t>
            </a:r>
            <a:r>
              <a:rPr lang="en-US" dirty="0"/>
              <a:t> ?</a:t>
            </a:r>
          </a:p>
        </p:txBody>
      </p:sp>
      <p:sp>
        <p:nvSpPr>
          <p:cNvPr id="3" name="Content Placeholder 2">
            <a:extLst>
              <a:ext uri="{FF2B5EF4-FFF2-40B4-BE49-F238E27FC236}">
                <a16:creationId xmlns:a16="http://schemas.microsoft.com/office/drawing/2014/main" id="{4F6CC669-0BEA-2B69-B79C-20A52A8E4F43}"/>
              </a:ext>
            </a:extLst>
          </p:cNvPr>
          <p:cNvSpPr>
            <a:spLocks noGrp="1"/>
          </p:cNvSpPr>
          <p:nvPr>
            <p:ph idx="1"/>
          </p:nvPr>
        </p:nvSpPr>
        <p:spPr>
          <a:xfrm>
            <a:off x="838200" y="1825625"/>
            <a:ext cx="10515600" cy="4667250"/>
          </a:xfrm>
        </p:spPr>
        <p:txBody>
          <a:bodyPr>
            <a:normAutofit/>
          </a:bodyPr>
          <a:lstStyle/>
          <a:p>
            <a:pPr algn="just">
              <a:buFont typeface="Arial" panose="020B0604020202020204" pitchFamily="34" charset="0"/>
              <a:buChar char="•"/>
            </a:pPr>
            <a:r>
              <a:rPr lang="en-US" b="1" i="0" dirty="0">
                <a:solidFill>
                  <a:srgbClr val="000000"/>
                </a:solidFill>
                <a:effectLst/>
                <a:latin typeface="inter-regular"/>
              </a:rPr>
              <a:t>By nulling the reference</a:t>
            </a:r>
          </a:p>
          <a:p>
            <a:pPr lvl="1" algn="just">
              <a:buFont typeface="+mj-lt"/>
              <a:buAutoNum type="arabicPeriod"/>
            </a:pPr>
            <a:r>
              <a:rPr lang="en-US" b="0" i="0" dirty="0">
                <a:solidFill>
                  <a:srgbClr val="000000"/>
                </a:solidFill>
                <a:effectLst/>
                <a:latin typeface="inter-regular"/>
              </a:rPr>
              <a:t>Employee e=</a:t>
            </a:r>
            <a:r>
              <a:rPr lang="en-US" b="1" i="0" dirty="0">
                <a:solidFill>
                  <a:srgbClr val="006699"/>
                </a:solidFill>
                <a:effectLst/>
                <a:latin typeface="inter-regular"/>
              </a:rPr>
              <a:t>new</a:t>
            </a:r>
            <a:r>
              <a:rPr lang="en-US" b="0" i="0" dirty="0">
                <a:solidFill>
                  <a:srgbClr val="000000"/>
                </a:solidFill>
                <a:effectLst/>
                <a:latin typeface="inter-regular"/>
              </a:rPr>
              <a:t> Employee();  </a:t>
            </a:r>
          </a:p>
          <a:p>
            <a:pPr lvl="1" algn="just">
              <a:buFont typeface="+mj-lt"/>
              <a:buAutoNum type="arabicPeriod"/>
            </a:pPr>
            <a:r>
              <a:rPr lang="en-US" b="0" i="0" dirty="0">
                <a:solidFill>
                  <a:srgbClr val="000000"/>
                </a:solidFill>
                <a:effectLst/>
                <a:latin typeface="inter-regular"/>
              </a:rPr>
              <a:t>e=</a:t>
            </a:r>
            <a:r>
              <a:rPr lang="en-US" b="1" i="0" dirty="0">
                <a:solidFill>
                  <a:srgbClr val="006699"/>
                </a:solidFill>
                <a:effectLst/>
                <a:latin typeface="inter-regular"/>
              </a:rPr>
              <a:t>null</a:t>
            </a:r>
            <a:r>
              <a:rPr lang="en-US" b="0" i="0" dirty="0">
                <a:solidFill>
                  <a:srgbClr val="000000"/>
                </a:solidFill>
                <a:effectLst/>
                <a:latin typeface="inter-regular"/>
              </a:rPr>
              <a:t>;  </a:t>
            </a:r>
          </a:p>
          <a:p>
            <a:pPr algn="just">
              <a:buFont typeface="Arial" panose="020B0604020202020204" pitchFamily="34" charset="0"/>
              <a:buChar char="•"/>
            </a:pPr>
            <a:r>
              <a:rPr lang="en-US" b="1" i="0" dirty="0">
                <a:solidFill>
                  <a:srgbClr val="000000"/>
                </a:solidFill>
                <a:effectLst/>
                <a:latin typeface="inter-regular"/>
              </a:rPr>
              <a:t>By assigning a reference to another</a:t>
            </a:r>
          </a:p>
          <a:p>
            <a:pPr lvl="1" algn="just">
              <a:buFont typeface="+mj-lt"/>
              <a:buAutoNum type="arabicPeriod"/>
            </a:pPr>
            <a:r>
              <a:rPr lang="en-US" b="0" i="0" dirty="0">
                <a:solidFill>
                  <a:srgbClr val="000000"/>
                </a:solidFill>
                <a:effectLst/>
                <a:latin typeface="inter-regular"/>
              </a:rPr>
              <a:t>Employee e1=</a:t>
            </a:r>
            <a:r>
              <a:rPr lang="en-US" b="1" i="0" dirty="0">
                <a:solidFill>
                  <a:srgbClr val="006699"/>
                </a:solidFill>
                <a:effectLst/>
                <a:latin typeface="inter-regular"/>
              </a:rPr>
              <a:t>new</a:t>
            </a:r>
            <a:r>
              <a:rPr lang="en-US" b="0" i="0" dirty="0">
                <a:solidFill>
                  <a:srgbClr val="000000"/>
                </a:solidFill>
                <a:effectLst/>
                <a:latin typeface="inter-regular"/>
              </a:rPr>
              <a:t> Employee();  </a:t>
            </a:r>
          </a:p>
          <a:p>
            <a:pPr lvl="1" algn="just">
              <a:buFont typeface="+mj-lt"/>
              <a:buAutoNum type="arabicPeriod"/>
            </a:pPr>
            <a:r>
              <a:rPr lang="en-US" b="0" i="0" dirty="0">
                <a:solidFill>
                  <a:srgbClr val="000000"/>
                </a:solidFill>
                <a:effectLst/>
                <a:latin typeface="inter-regular"/>
              </a:rPr>
              <a:t>Employee e2=</a:t>
            </a:r>
            <a:r>
              <a:rPr lang="en-US" b="1" i="0" dirty="0">
                <a:solidFill>
                  <a:srgbClr val="006699"/>
                </a:solidFill>
                <a:effectLst/>
                <a:latin typeface="inter-regular"/>
              </a:rPr>
              <a:t>new</a:t>
            </a:r>
            <a:r>
              <a:rPr lang="en-US" b="0" i="0" dirty="0">
                <a:solidFill>
                  <a:srgbClr val="000000"/>
                </a:solidFill>
                <a:effectLst/>
                <a:latin typeface="inter-regular"/>
              </a:rPr>
              <a:t> Employee();  </a:t>
            </a:r>
          </a:p>
          <a:p>
            <a:pPr lvl="1" algn="just">
              <a:buFont typeface="+mj-lt"/>
              <a:buAutoNum type="arabicPeriod"/>
            </a:pPr>
            <a:r>
              <a:rPr lang="en-US" b="0" i="0" dirty="0">
                <a:solidFill>
                  <a:srgbClr val="000000"/>
                </a:solidFill>
                <a:effectLst/>
                <a:latin typeface="inter-regular"/>
              </a:rPr>
              <a:t>e1=e2;</a:t>
            </a:r>
            <a:r>
              <a:rPr lang="en-US" b="0" i="0" dirty="0">
                <a:solidFill>
                  <a:srgbClr val="008200"/>
                </a:solidFill>
                <a:effectLst/>
                <a:latin typeface="inter-regular"/>
              </a:rPr>
              <a:t>//now the first object referred by e1 is available for garbage collection</a:t>
            </a: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regular"/>
              </a:rPr>
              <a:t>By anonymous object etc.</a:t>
            </a:r>
          </a:p>
          <a:p>
            <a:pPr marL="0" indent="0" algn="just">
              <a:buNone/>
            </a:pPr>
            <a:r>
              <a:rPr lang="en-US" b="1" dirty="0">
                <a:solidFill>
                  <a:srgbClr val="006699"/>
                </a:solidFill>
                <a:latin typeface="inter-regular"/>
              </a:rPr>
              <a:t>    </a:t>
            </a:r>
            <a:r>
              <a:rPr lang="en-US" b="1" i="0" dirty="0">
                <a:solidFill>
                  <a:srgbClr val="006699"/>
                </a:solidFill>
                <a:effectLst/>
                <a:latin typeface="inter-regular"/>
              </a:rPr>
              <a:t>new</a:t>
            </a:r>
            <a:r>
              <a:rPr lang="en-US" b="0" i="0" dirty="0">
                <a:solidFill>
                  <a:srgbClr val="000000"/>
                </a:solidFill>
                <a:effectLst/>
                <a:latin typeface="inter-regular"/>
              </a:rPr>
              <a:t> Employee();  </a:t>
            </a:r>
          </a:p>
          <a:p>
            <a:pPr algn="just">
              <a:buFont typeface="Arial" panose="020B0604020202020204" pitchFamily="34" charset="0"/>
              <a:buChar char="•"/>
            </a:pP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1597695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2B37-1F34-9003-9898-21E381D490A0}"/>
              </a:ext>
            </a:extLst>
          </p:cNvPr>
          <p:cNvSpPr>
            <a:spLocks noGrp="1"/>
          </p:cNvSpPr>
          <p:nvPr>
            <p:ph type="title"/>
          </p:nvPr>
        </p:nvSpPr>
        <p:spPr/>
        <p:txBody>
          <a:bodyPr/>
          <a:lstStyle/>
          <a:p>
            <a:r>
              <a:rPr lang="en-US" dirty="0"/>
              <a:t>Methods to be called ?</a:t>
            </a:r>
          </a:p>
        </p:txBody>
      </p:sp>
      <p:sp>
        <p:nvSpPr>
          <p:cNvPr id="3" name="Content Placeholder 2">
            <a:extLst>
              <a:ext uri="{FF2B5EF4-FFF2-40B4-BE49-F238E27FC236}">
                <a16:creationId xmlns:a16="http://schemas.microsoft.com/office/drawing/2014/main" id="{628740AA-0599-1444-E262-C00331B7F261}"/>
              </a:ext>
            </a:extLst>
          </p:cNvPr>
          <p:cNvSpPr>
            <a:spLocks noGrp="1"/>
          </p:cNvSpPr>
          <p:nvPr>
            <p:ph idx="1"/>
          </p:nvPr>
        </p:nvSpPr>
        <p:spPr/>
        <p:txBody>
          <a:bodyPr>
            <a:normAutofit lnSpcReduction="10000"/>
          </a:bodyPr>
          <a:lstStyle/>
          <a:p>
            <a:r>
              <a:rPr lang="en-US" b="0" i="0" dirty="0">
                <a:solidFill>
                  <a:srgbClr val="610B38"/>
                </a:solidFill>
                <a:effectLst/>
                <a:latin typeface="erdana"/>
              </a:rPr>
              <a:t>finalize() method   (</a:t>
            </a:r>
            <a:r>
              <a:rPr lang="en-US" b="1" i="0" dirty="0">
                <a:solidFill>
                  <a:srgbClr val="006699"/>
                </a:solidFill>
                <a:effectLst/>
                <a:latin typeface="inter-regular"/>
              </a:rPr>
              <a:t>protected</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finalize(){}  )</a:t>
            </a:r>
            <a:endParaRPr lang="en-US" b="0" i="0" dirty="0">
              <a:solidFill>
                <a:srgbClr val="610B38"/>
              </a:solidFill>
              <a:effectLst/>
              <a:latin typeface="erdana"/>
            </a:endParaRPr>
          </a:p>
          <a:p>
            <a:pPr marL="457200" lvl="1" indent="0">
              <a:buNone/>
            </a:pPr>
            <a:r>
              <a:rPr lang="en-US" b="1" i="0" dirty="0">
                <a:solidFill>
                  <a:srgbClr val="333333"/>
                </a:solidFill>
                <a:effectLst/>
                <a:latin typeface="Arial" panose="020B0604020202020204" pitchFamily="34" charset="0"/>
              </a:rPr>
              <a:t>Note :</a:t>
            </a:r>
            <a:r>
              <a:rPr lang="en-US" b="0" i="0" dirty="0">
                <a:solidFill>
                  <a:srgbClr val="333333"/>
                </a:solidFill>
                <a:effectLst/>
                <a:latin typeface="Arial" panose="020B0604020202020204" pitchFamily="34" charset="0"/>
              </a:rPr>
              <a:t> The Garbage collector of JVM collects only those objects that are created by new keyword. So if you have created any object without new, you can use finalize method to perform cleanup processing (destroying remaining objects).</a:t>
            </a:r>
          </a:p>
          <a:p>
            <a:pPr lvl="1"/>
            <a:endParaRPr lang="en-US" dirty="0"/>
          </a:p>
          <a:p>
            <a:endParaRPr lang="en-US" dirty="0"/>
          </a:p>
          <a:p>
            <a:r>
              <a:rPr lang="en-US" b="0" i="0" dirty="0" err="1">
                <a:solidFill>
                  <a:srgbClr val="610B38"/>
                </a:solidFill>
                <a:effectLst/>
                <a:latin typeface="erdana"/>
              </a:rPr>
              <a:t>gc</a:t>
            </a:r>
            <a:r>
              <a:rPr lang="en-US" b="0" i="0" dirty="0">
                <a:solidFill>
                  <a:srgbClr val="610B38"/>
                </a:solidFill>
                <a:effectLst/>
                <a:latin typeface="erdana"/>
              </a:rPr>
              <a:t>() method (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a:t>
            </a:r>
            <a:r>
              <a:rPr lang="en-US" b="0" i="0" dirty="0" err="1">
                <a:solidFill>
                  <a:srgbClr val="000000"/>
                </a:solidFill>
                <a:effectLst/>
                <a:latin typeface="inter-regular"/>
              </a:rPr>
              <a:t>gc</a:t>
            </a:r>
            <a:r>
              <a:rPr lang="en-US" b="0" i="0" dirty="0">
                <a:solidFill>
                  <a:srgbClr val="000000"/>
                </a:solidFill>
                <a:effectLst/>
                <a:latin typeface="inter-regular"/>
              </a:rPr>
              <a:t>(){}   )</a:t>
            </a:r>
            <a:endParaRPr lang="en-US" b="0" i="0" dirty="0">
              <a:solidFill>
                <a:srgbClr val="610B38"/>
              </a:solidFill>
              <a:effectLst/>
              <a:latin typeface="erdana"/>
            </a:endParaRPr>
          </a:p>
          <a:p>
            <a:r>
              <a:rPr lang="en-US" b="0" i="0" dirty="0">
                <a:solidFill>
                  <a:srgbClr val="333333"/>
                </a:solidFill>
                <a:effectLst/>
                <a:latin typeface="Arial" panose="020B0604020202020204" pitchFamily="34" charset="0"/>
              </a:rPr>
              <a:t>Note: Garbage collection is performed by a daemon thread called Garbage Collector(GC). This thread calls the finalize() method before object is garbage collected.</a:t>
            </a:r>
          </a:p>
          <a:p>
            <a:endParaRPr lang="en-US" dirty="0"/>
          </a:p>
        </p:txBody>
      </p:sp>
    </p:spTree>
    <p:extLst>
      <p:ext uri="{BB962C8B-B14F-4D97-AF65-F5344CB8AC3E}">
        <p14:creationId xmlns:p14="http://schemas.microsoft.com/office/powerpoint/2010/main" val="1299376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TotalTime>
  <Words>166</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erdana</vt:lpstr>
      <vt:lpstr>inter-regular</vt:lpstr>
      <vt:lpstr>Office Theme</vt:lpstr>
      <vt:lpstr>Memory management and Garbage collection in JAVA</vt:lpstr>
      <vt:lpstr>PowerPoint Presentation</vt:lpstr>
      <vt:lpstr>PowerPoint Presentation</vt:lpstr>
      <vt:lpstr>PowerPoint Presentation</vt:lpstr>
      <vt:lpstr>PowerPoint Presentation</vt:lpstr>
      <vt:lpstr>PowerPoint Presentation</vt:lpstr>
      <vt:lpstr>When object will be Grbage collcted ?</vt:lpstr>
      <vt:lpstr>Methods to be called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 and Garbage collection in JAVA</dc:title>
  <dc:creator>Shruti Wali</dc:creator>
  <cp:lastModifiedBy>Shruti Wali</cp:lastModifiedBy>
  <cp:revision>6</cp:revision>
  <dcterms:created xsi:type="dcterms:W3CDTF">2024-02-22T12:52:06Z</dcterms:created>
  <dcterms:modified xsi:type="dcterms:W3CDTF">2024-02-24T05:50:59Z</dcterms:modified>
</cp:coreProperties>
</file>