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7" r:id="rId5"/>
    <p:sldId id="397" r:id="rId6"/>
    <p:sldId id="396" r:id="rId7"/>
    <p:sldId id="384" r:id="rId8"/>
    <p:sldId id="395" r:id="rId9"/>
    <p:sldId id="394" r:id="rId10"/>
    <p:sldId id="404" r:id="rId11"/>
    <p:sldId id="400" r:id="rId12"/>
    <p:sldId id="398" r:id="rId13"/>
    <p:sldId id="399" r:id="rId14"/>
    <p:sldId id="392" r:id="rId15"/>
    <p:sldId id="401" r:id="rId16"/>
    <p:sldId id="402" r:id="rId17"/>
    <p:sldId id="403" r:id="rId18"/>
    <p:sldId id="321" r:id="rId19"/>
    <p:sldId id="3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ADB26C-0143-40D3-9675-EC227500EFC3}" v="68" dt="2024-03-02T17:23:07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i Wali" userId="709a28f2-e7e2-49db-8e67-c395343d7250" providerId="ADAL" clId="{F9ADB26C-0143-40D3-9675-EC227500EFC3}"/>
    <pc:docChg chg="undo custSel addSld delSld modSld sldOrd">
      <pc:chgData name="Shruti Wali" userId="709a28f2-e7e2-49db-8e67-c395343d7250" providerId="ADAL" clId="{F9ADB26C-0143-40D3-9675-EC227500EFC3}" dt="2024-03-02T17:23:07.860" v="280" actId="14100"/>
      <pc:docMkLst>
        <pc:docMk/>
      </pc:docMkLst>
      <pc:sldChg chg="del">
        <pc:chgData name="Shruti Wali" userId="709a28f2-e7e2-49db-8e67-c395343d7250" providerId="ADAL" clId="{F9ADB26C-0143-40D3-9675-EC227500EFC3}" dt="2024-03-02T12:30:13.729" v="38" actId="47"/>
        <pc:sldMkLst>
          <pc:docMk/>
          <pc:sldMk cId="2979876663" sldId="268"/>
        </pc:sldMkLst>
      </pc:sldChg>
      <pc:sldChg chg="del">
        <pc:chgData name="Shruti Wali" userId="709a28f2-e7e2-49db-8e67-c395343d7250" providerId="ADAL" clId="{F9ADB26C-0143-40D3-9675-EC227500EFC3}" dt="2024-03-02T12:30:13.729" v="38" actId="47"/>
        <pc:sldMkLst>
          <pc:docMk/>
          <pc:sldMk cId="3891345585" sldId="270"/>
        </pc:sldMkLst>
      </pc:sldChg>
      <pc:sldChg chg="del">
        <pc:chgData name="Shruti Wali" userId="709a28f2-e7e2-49db-8e67-c395343d7250" providerId="ADAL" clId="{F9ADB26C-0143-40D3-9675-EC227500EFC3}" dt="2024-03-02T12:30:13.729" v="38" actId="47"/>
        <pc:sldMkLst>
          <pc:docMk/>
          <pc:sldMk cId="2624630061" sldId="272"/>
        </pc:sldMkLst>
      </pc:sldChg>
      <pc:sldChg chg="del">
        <pc:chgData name="Shruti Wali" userId="709a28f2-e7e2-49db-8e67-c395343d7250" providerId="ADAL" clId="{F9ADB26C-0143-40D3-9675-EC227500EFC3}" dt="2024-03-02T12:30:13.729" v="38" actId="47"/>
        <pc:sldMkLst>
          <pc:docMk/>
          <pc:sldMk cId="3740286033" sldId="277"/>
        </pc:sldMkLst>
      </pc:sldChg>
      <pc:sldChg chg="del">
        <pc:chgData name="Shruti Wali" userId="709a28f2-e7e2-49db-8e67-c395343d7250" providerId="ADAL" clId="{F9ADB26C-0143-40D3-9675-EC227500EFC3}" dt="2024-03-02T12:30:13.729" v="38" actId="47"/>
        <pc:sldMkLst>
          <pc:docMk/>
          <pc:sldMk cId="2496947791" sldId="278"/>
        </pc:sldMkLst>
      </pc:sldChg>
      <pc:sldChg chg="del">
        <pc:chgData name="Shruti Wali" userId="709a28f2-e7e2-49db-8e67-c395343d7250" providerId="ADAL" clId="{F9ADB26C-0143-40D3-9675-EC227500EFC3}" dt="2024-03-02T12:30:13.729" v="38" actId="47"/>
        <pc:sldMkLst>
          <pc:docMk/>
          <pc:sldMk cId="395518310" sldId="279"/>
        </pc:sldMkLst>
      </pc:sldChg>
      <pc:sldChg chg="del">
        <pc:chgData name="Shruti Wali" userId="709a28f2-e7e2-49db-8e67-c395343d7250" providerId="ADAL" clId="{F9ADB26C-0143-40D3-9675-EC227500EFC3}" dt="2024-03-02T12:30:13.729" v="38" actId="47"/>
        <pc:sldMkLst>
          <pc:docMk/>
          <pc:sldMk cId="1420547054" sldId="281"/>
        </pc:sldMkLst>
      </pc:sldChg>
      <pc:sldChg chg="del">
        <pc:chgData name="Shruti Wali" userId="709a28f2-e7e2-49db-8e67-c395343d7250" providerId="ADAL" clId="{F9ADB26C-0143-40D3-9675-EC227500EFC3}" dt="2024-03-02T12:30:13.729" v="38" actId="47"/>
        <pc:sldMkLst>
          <pc:docMk/>
          <pc:sldMk cId="560021826" sldId="317"/>
        </pc:sldMkLst>
      </pc:sldChg>
      <pc:sldChg chg="addSp delSp modSp mod">
        <pc:chgData name="Shruti Wali" userId="709a28f2-e7e2-49db-8e67-c395343d7250" providerId="ADAL" clId="{F9ADB26C-0143-40D3-9675-EC227500EFC3}" dt="2024-03-02T17:23:07.860" v="280" actId="14100"/>
        <pc:sldMkLst>
          <pc:docMk/>
          <pc:sldMk cId="3521561301" sldId="321"/>
        </pc:sldMkLst>
        <pc:spChg chg="add del mod">
          <ac:chgData name="Shruti Wali" userId="709a28f2-e7e2-49db-8e67-c395343d7250" providerId="ADAL" clId="{F9ADB26C-0143-40D3-9675-EC227500EFC3}" dt="2024-03-02T17:22:45.145" v="271" actId="478"/>
          <ac:spMkLst>
            <pc:docMk/>
            <pc:sldMk cId="3521561301" sldId="321"/>
            <ac:spMk id="3" creationId="{264A021E-3B20-3C86-3B98-FEE5E6659825}"/>
          </ac:spMkLst>
        </pc:spChg>
        <pc:spChg chg="mod">
          <ac:chgData name="Shruti Wali" userId="709a28f2-e7e2-49db-8e67-c395343d7250" providerId="ADAL" clId="{F9ADB26C-0143-40D3-9675-EC227500EFC3}" dt="2024-03-02T17:23:01.051" v="277" actId="1076"/>
          <ac:spMkLst>
            <pc:docMk/>
            <pc:sldMk cId="3521561301" sldId="321"/>
            <ac:spMk id="11" creationId="{581E8936-2270-47FE-94A4-398CB123EF90}"/>
          </ac:spMkLst>
        </pc:spChg>
        <pc:spChg chg="del">
          <ac:chgData name="Shruti Wali" userId="709a28f2-e7e2-49db-8e67-c395343d7250" providerId="ADAL" clId="{F9ADB26C-0143-40D3-9675-EC227500EFC3}" dt="2024-03-02T17:22:41.187" v="270" actId="478"/>
          <ac:spMkLst>
            <pc:docMk/>
            <pc:sldMk cId="3521561301" sldId="321"/>
            <ac:spMk id="13" creationId="{C0287FEC-3826-4868-8D93-52429C6156F5}"/>
          </ac:spMkLst>
        </pc:spChg>
        <pc:picChg chg="add mod">
          <ac:chgData name="Shruti Wali" userId="709a28f2-e7e2-49db-8e67-c395343d7250" providerId="ADAL" clId="{F9ADB26C-0143-40D3-9675-EC227500EFC3}" dt="2024-03-02T17:23:07.860" v="280" actId="14100"/>
          <ac:picMkLst>
            <pc:docMk/>
            <pc:sldMk cId="3521561301" sldId="321"/>
            <ac:picMk id="7" creationId="{3CE55207-C49D-B906-F5BE-581D84E987F6}"/>
          </ac:picMkLst>
        </pc:picChg>
        <pc:picChg chg="mod">
          <ac:chgData name="Shruti Wali" userId="709a28f2-e7e2-49db-8e67-c395343d7250" providerId="ADAL" clId="{F9ADB26C-0143-40D3-9675-EC227500EFC3}" dt="2024-03-02T17:22:56.972" v="276" actId="14100"/>
          <ac:picMkLst>
            <pc:docMk/>
            <pc:sldMk cId="3521561301" sldId="321"/>
            <ac:picMk id="16" creationId="{361E9ADB-7377-4CF1-9AE4-AEFBDEBEEEEC}"/>
          </ac:picMkLst>
        </pc:picChg>
      </pc:sldChg>
      <pc:sldChg chg="del">
        <pc:chgData name="Shruti Wali" userId="709a28f2-e7e2-49db-8e67-c395343d7250" providerId="ADAL" clId="{F9ADB26C-0143-40D3-9675-EC227500EFC3}" dt="2024-03-02T12:30:03.297" v="37" actId="47"/>
        <pc:sldMkLst>
          <pc:docMk/>
          <pc:sldMk cId="3810746138" sldId="393"/>
        </pc:sldMkLst>
      </pc:sldChg>
      <pc:sldChg chg="addSp modSp mod">
        <pc:chgData name="Shruti Wali" userId="709a28f2-e7e2-49db-8e67-c395343d7250" providerId="ADAL" clId="{F9ADB26C-0143-40D3-9675-EC227500EFC3}" dt="2024-03-02T12:27:08.491" v="15" actId="255"/>
        <pc:sldMkLst>
          <pc:docMk/>
          <pc:sldMk cId="1396595133" sldId="394"/>
        </pc:sldMkLst>
        <pc:spChg chg="add mod">
          <ac:chgData name="Shruti Wali" userId="709a28f2-e7e2-49db-8e67-c395343d7250" providerId="ADAL" clId="{F9ADB26C-0143-40D3-9675-EC227500EFC3}" dt="2024-03-02T12:26:45.160" v="12" actId="207"/>
          <ac:spMkLst>
            <pc:docMk/>
            <pc:sldMk cId="1396595133" sldId="394"/>
            <ac:spMk id="4" creationId="{463A6231-1204-F1D6-5B92-A82C593C93A5}"/>
          </ac:spMkLst>
        </pc:spChg>
        <pc:spChg chg="mod">
          <ac:chgData name="Shruti Wali" userId="709a28f2-e7e2-49db-8e67-c395343d7250" providerId="ADAL" clId="{F9ADB26C-0143-40D3-9675-EC227500EFC3}" dt="2024-03-02T12:27:08.491" v="15" actId="255"/>
          <ac:spMkLst>
            <pc:docMk/>
            <pc:sldMk cId="1396595133" sldId="394"/>
            <ac:spMk id="16" creationId="{0866A68E-226F-DAB9-A525-CFE85240AE09}"/>
          </ac:spMkLst>
        </pc:spChg>
        <pc:picChg chg="mod">
          <ac:chgData name="Shruti Wali" userId="709a28f2-e7e2-49db-8e67-c395343d7250" providerId="ADAL" clId="{F9ADB26C-0143-40D3-9675-EC227500EFC3}" dt="2024-03-02T12:26:57.314" v="14" actId="14100"/>
          <ac:picMkLst>
            <pc:docMk/>
            <pc:sldMk cId="1396595133" sldId="394"/>
            <ac:picMk id="20" creationId="{EB13B373-F907-3182-26ED-9EDE51BE21CF}"/>
          </ac:picMkLst>
        </pc:picChg>
      </pc:sldChg>
      <pc:sldChg chg="addSp delSp modSp add mod ord">
        <pc:chgData name="Shruti Wali" userId="709a28f2-e7e2-49db-8e67-c395343d7250" providerId="ADAL" clId="{F9ADB26C-0143-40D3-9675-EC227500EFC3}" dt="2024-03-02T12:29:46.438" v="36" actId="1076"/>
        <pc:sldMkLst>
          <pc:docMk/>
          <pc:sldMk cId="470132051" sldId="398"/>
        </pc:sldMkLst>
        <pc:spChg chg="mod">
          <ac:chgData name="Shruti Wali" userId="709a28f2-e7e2-49db-8e67-c395343d7250" providerId="ADAL" clId="{F9ADB26C-0143-40D3-9675-EC227500EFC3}" dt="2024-03-02T12:27:35.378" v="21" actId="20577"/>
          <ac:spMkLst>
            <pc:docMk/>
            <pc:sldMk cId="470132051" sldId="398"/>
            <ac:spMk id="2" creationId="{07D0AFA7-666B-E961-B0C1-552A2145DFF9}"/>
          </ac:spMkLst>
        </pc:spChg>
        <pc:spChg chg="mod">
          <ac:chgData name="Shruti Wali" userId="709a28f2-e7e2-49db-8e67-c395343d7250" providerId="ADAL" clId="{F9ADB26C-0143-40D3-9675-EC227500EFC3}" dt="2024-03-02T12:29:37.911" v="34" actId="207"/>
          <ac:spMkLst>
            <pc:docMk/>
            <pc:sldMk cId="470132051" sldId="398"/>
            <ac:spMk id="12" creationId="{CC556FE3-313B-B6BC-0CC6-687FC46849A5}"/>
          </ac:spMkLst>
        </pc:spChg>
        <pc:spChg chg="del mod">
          <ac:chgData name="Shruti Wali" userId="709a28f2-e7e2-49db-8e67-c395343d7250" providerId="ADAL" clId="{F9ADB26C-0143-40D3-9675-EC227500EFC3}" dt="2024-03-02T12:28:07.443" v="28" actId="478"/>
          <ac:spMkLst>
            <pc:docMk/>
            <pc:sldMk cId="470132051" sldId="398"/>
            <ac:spMk id="18" creationId="{A5041A96-C49F-DC1D-A9DA-49C5E2C08406}"/>
          </ac:spMkLst>
        </pc:spChg>
        <pc:picChg chg="add mod">
          <ac:chgData name="Shruti Wali" userId="709a28f2-e7e2-49db-8e67-c395343d7250" providerId="ADAL" clId="{F9ADB26C-0143-40D3-9675-EC227500EFC3}" dt="2024-03-02T12:29:46.438" v="36" actId="1076"/>
          <ac:picMkLst>
            <pc:docMk/>
            <pc:sldMk cId="470132051" sldId="398"/>
            <ac:picMk id="3" creationId="{88980123-F8EC-82DC-E19B-EE00C81C65FE}"/>
          </ac:picMkLst>
        </pc:picChg>
        <pc:picChg chg="del">
          <ac:chgData name="Shruti Wali" userId="709a28f2-e7e2-49db-8e67-c395343d7250" providerId="ADAL" clId="{F9ADB26C-0143-40D3-9675-EC227500EFC3}" dt="2024-03-02T12:27:42.020" v="22" actId="478"/>
          <ac:picMkLst>
            <pc:docMk/>
            <pc:sldMk cId="470132051" sldId="398"/>
            <ac:picMk id="19" creationId="{9CEBA4DB-14BF-E70D-4D38-670C3330D41C}"/>
          </ac:picMkLst>
        </pc:picChg>
      </pc:sldChg>
      <pc:sldChg chg="addSp delSp modSp add mod">
        <pc:chgData name="Shruti Wali" userId="709a28f2-e7e2-49db-8e67-c395343d7250" providerId="ADAL" clId="{F9ADB26C-0143-40D3-9675-EC227500EFC3}" dt="2024-03-02T12:34:09.041" v="84" actId="14100"/>
        <pc:sldMkLst>
          <pc:docMk/>
          <pc:sldMk cId="3855983130" sldId="399"/>
        </pc:sldMkLst>
        <pc:spChg chg="mod">
          <ac:chgData name="Shruti Wali" userId="709a28f2-e7e2-49db-8e67-c395343d7250" providerId="ADAL" clId="{F9ADB26C-0143-40D3-9675-EC227500EFC3}" dt="2024-03-02T12:30:58.149" v="55" actId="20577"/>
          <ac:spMkLst>
            <pc:docMk/>
            <pc:sldMk cId="3855983130" sldId="399"/>
            <ac:spMk id="2" creationId="{9B04B9D3-C85A-6D97-90E1-801AE7975857}"/>
          </ac:spMkLst>
        </pc:spChg>
        <pc:spChg chg="add mod">
          <ac:chgData name="Shruti Wali" userId="709a28f2-e7e2-49db-8e67-c395343d7250" providerId="ADAL" clId="{F9ADB26C-0143-40D3-9675-EC227500EFC3}" dt="2024-03-02T12:33:37.865" v="72" actId="1076"/>
          <ac:spMkLst>
            <pc:docMk/>
            <pc:sldMk cId="3855983130" sldId="399"/>
            <ac:spMk id="5" creationId="{60F7DA19-6471-9CAA-022F-D07F07E954AC}"/>
          </ac:spMkLst>
        </pc:spChg>
        <pc:spChg chg="del">
          <ac:chgData name="Shruti Wali" userId="709a28f2-e7e2-49db-8e67-c395343d7250" providerId="ADAL" clId="{F9ADB26C-0143-40D3-9675-EC227500EFC3}" dt="2024-03-02T12:30:51.563" v="50" actId="21"/>
          <ac:spMkLst>
            <pc:docMk/>
            <pc:sldMk cId="3855983130" sldId="399"/>
            <ac:spMk id="12" creationId="{65072CC3-49D8-3D5D-EBE0-5657B059F983}"/>
          </ac:spMkLst>
        </pc:spChg>
        <pc:picChg chg="del">
          <ac:chgData name="Shruti Wali" userId="709a28f2-e7e2-49db-8e67-c395343d7250" providerId="ADAL" clId="{F9ADB26C-0143-40D3-9675-EC227500EFC3}" dt="2024-03-02T12:32:42.625" v="61" actId="478"/>
          <ac:picMkLst>
            <pc:docMk/>
            <pc:sldMk cId="3855983130" sldId="399"/>
            <ac:picMk id="3" creationId="{1F6D3ECD-4E35-CF99-D42A-2EB0FC4DA5F9}"/>
          </ac:picMkLst>
        </pc:picChg>
        <pc:picChg chg="add mod">
          <ac:chgData name="Shruti Wali" userId="709a28f2-e7e2-49db-8e67-c395343d7250" providerId="ADAL" clId="{F9ADB26C-0143-40D3-9675-EC227500EFC3}" dt="2024-03-02T12:34:09.041" v="84" actId="14100"/>
          <ac:picMkLst>
            <pc:docMk/>
            <pc:sldMk cId="3855983130" sldId="399"/>
            <ac:picMk id="1026" creationId="{7677B4A8-0198-6650-24DC-ACED49AB9B26}"/>
          </ac:picMkLst>
        </pc:picChg>
        <pc:picChg chg="add mod">
          <ac:chgData name="Shruti Wali" userId="709a28f2-e7e2-49db-8e67-c395343d7250" providerId="ADAL" clId="{F9ADB26C-0143-40D3-9675-EC227500EFC3}" dt="2024-03-02T12:34:02.086" v="81" actId="1076"/>
          <ac:picMkLst>
            <pc:docMk/>
            <pc:sldMk cId="3855983130" sldId="399"/>
            <ac:picMk id="1028" creationId="{00EBB78C-5BFF-5CCB-4B7E-498B0CF36655}"/>
          </ac:picMkLst>
        </pc:picChg>
      </pc:sldChg>
      <pc:sldChg chg="addSp delSp modSp add mod">
        <pc:chgData name="Shruti Wali" userId="709a28f2-e7e2-49db-8e67-c395343d7250" providerId="ADAL" clId="{F9ADB26C-0143-40D3-9675-EC227500EFC3}" dt="2024-03-02T17:08:35.322" v="108" actId="1076"/>
        <pc:sldMkLst>
          <pc:docMk/>
          <pc:sldMk cId="2898809075" sldId="400"/>
        </pc:sldMkLst>
        <pc:spChg chg="mod">
          <ac:chgData name="Shruti Wali" userId="709a28f2-e7e2-49db-8e67-c395343d7250" providerId="ADAL" clId="{F9ADB26C-0143-40D3-9675-EC227500EFC3}" dt="2024-03-02T17:07:39.078" v="96" actId="20577"/>
          <ac:spMkLst>
            <pc:docMk/>
            <pc:sldMk cId="2898809075" sldId="400"/>
            <ac:spMk id="2" creationId="{5B09A7ED-57D5-EA03-6741-54136D541440}"/>
          </ac:spMkLst>
        </pc:spChg>
        <pc:spChg chg="del mod">
          <ac:chgData name="Shruti Wali" userId="709a28f2-e7e2-49db-8e67-c395343d7250" providerId="ADAL" clId="{F9ADB26C-0143-40D3-9675-EC227500EFC3}" dt="2024-03-02T17:08:02.819" v="101" actId="478"/>
          <ac:spMkLst>
            <pc:docMk/>
            <pc:sldMk cId="2898809075" sldId="400"/>
            <ac:spMk id="4" creationId="{16A7435A-6D51-61A3-F5CA-5AEEA88033A5}"/>
          </ac:spMkLst>
        </pc:spChg>
        <pc:spChg chg="mod">
          <ac:chgData name="Shruti Wali" userId="709a28f2-e7e2-49db-8e67-c395343d7250" providerId="ADAL" clId="{F9ADB26C-0143-40D3-9675-EC227500EFC3}" dt="2024-03-02T17:08:25.598" v="106" actId="255"/>
          <ac:spMkLst>
            <pc:docMk/>
            <pc:sldMk cId="2898809075" sldId="400"/>
            <ac:spMk id="16" creationId="{3391AF68-D3DC-D92B-2C3C-78648E87CBCD}"/>
          </ac:spMkLst>
        </pc:spChg>
        <pc:spChg chg="del mod">
          <ac:chgData name="Shruti Wali" userId="709a28f2-e7e2-49db-8e67-c395343d7250" providerId="ADAL" clId="{F9ADB26C-0143-40D3-9675-EC227500EFC3}" dt="2024-03-02T17:08:11.390" v="104" actId="478"/>
          <ac:spMkLst>
            <pc:docMk/>
            <pc:sldMk cId="2898809075" sldId="400"/>
            <ac:spMk id="18" creationId="{C25B2F68-0A09-5AF8-18F3-A466D2A26FEA}"/>
          </ac:spMkLst>
        </pc:spChg>
        <pc:picChg chg="add mod">
          <ac:chgData name="Shruti Wali" userId="709a28f2-e7e2-49db-8e67-c395343d7250" providerId="ADAL" clId="{F9ADB26C-0143-40D3-9675-EC227500EFC3}" dt="2024-03-02T17:08:35.322" v="108" actId="1076"/>
          <ac:picMkLst>
            <pc:docMk/>
            <pc:sldMk cId="2898809075" sldId="400"/>
            <ac:picMk id="3" creationId="{8669C886-6C09-09E6-496E-5CDA1F6B46AC}"/>
          </ac:picMkLst>
        </pc:picChg>
        <pc:picChg chg="del">
          <ac:chgData name="Shruti Wali" userId="709a28f2-e7e2-49db-8e67-c395343d7250" providerId="ADAL" clId="{F9ADB26C-0143-40D3-9675-EC227500EFC3}" dt="2024-03-02T17:08:04.468" v="102" actId="478"/>
          <ac:picMkLst>
            <pc:docMk/>
            <pc:sldMk cId="2898809075" sldId="400"/>
            <ac:picMk id="20" creationId="{7CDA8031-D649-7FCF-3B3B-CE86453D6287}"/>
          </ac:picMkLst>
        </pc:picChg>
        <pc:picChg chg="add">
          <ac:chgData name="Shruti Wali" userId="709a28f2-e7e2-49db-8e67-c395343d7250" providerId="ADAL" clId="{F9ADB26C-0143-40D3-9675-EC227500EFC3}" dt="2024-03-02T17:07:47.002" v="98"/>
          <ac:picMkLst>
            <pc:docMk/>
            <pc:sldMk cId="2898809075" sldId="400"/>
            <ac:picMk id="2050" creationId="{8F1FCC36-A33B-0336-65FE-A48A38F26753}"/>
          </ac:picMkLst>
        </pc:picChg>
      </pc:sldChg>
      <pc:sldChg chg="addSp delSp modSp add mod">
        <pc:chgData name="Shruti Wali" userId="709a28f2-e7e2-49db-8e67-c395343d7250" providerId="ADAL" clId="{F9ADB26C-0143-40D3-9675-EC227500EFC3}" dt="2024-03-02T17:11:01.809" v="150" actId="1076"/>
        <pc:sldMkLst>
          <pc:docMk/>
          <pc:sldMk cId="3433021644" sldId="401"/>
        </pc:sldMkLst>
        <pc:spChg chg="mod">
          <ac:chgData name="Shruti Wali" userId="709a28f2-e7e2-49db-8e67-c395343d7250" providerId="ADAL" clId="{F9ADB26C-0143-40D3-9675-EC227500EFC3}" dt="2024-03-02T17:10:57.927" v="149" actId="20577"/>
          <ac:spMkLst>
            <pc:docMk/>
            <pc:sldMk cId="3433021644" sldId="401"/>
            <ac:spMk id="2" creationId="{B5E8EB6B-B694-F4BF-C4DD-09D1E367EE84}"/>
          </ac:spMkLst>
        </pc:spChg>
        <pc:spChg chg="add del mod">
          <ac:chgData name="Shruti Wali" userId="709a28f2-e7e2-49db-8e67-c395343d7250" providerId="ADAL" clId="{F9ADB26C-0143-40D3-9675-EC227500EFC3}" dt="2024-03-02T17:09:26.102" v="111" actId="478"/>
          <ac:spMkLst>
            <pc:docMk/>
            <pc:sldMk cId="3433021644" sldId="401"/>
            <ac:spMk id="4" creationId="{6DE6B394-66D5-B192-613D-785271FCB69A}"/>
          </ac:spMkLst>
        </pc:spChg>
        <pc:graphicFrameChg chg="add mod modGraphic">
          <ac:chgData name="Shruti Wali" userId="709a28f2-e7e2-49db-8e67-c395343d7250" providerId="ADAL" clId="{F9ADB26C-0143-40D3-9675-EC227500EFC3}" dt="2024-03-02T17:11:01.809" v="150" actId="1076"/>
          <ac:graphicFrameMkLst>
            <pc:docMk/>
            <pc:sldMk cId="3433021644" sldId="401"/>
            <ac:graphicFrameMk id="6" creationId="{12FBEACC-B6B2-78E5-12BE-8F07350F2756}"/>
          </ac:graphicFrameMkLst>
        </pc:graphicFrameChg>
        <pc:picChg chg="add mod">
          <ac:chgData name="Shruti Wali" userId="709a28f2-e7e2-49db-8e67-c395343d7250" providerId="ADAL" clId="{F9ADB26C-0143-40D3-9675-EC227500EFC3}" dt="2024-03-02T17:09:28.177" v="112"/>
          <ac:picMkLst>
            <pc:docMk/>
            <pc:sldMk cId="3433021644" sldId="401"/>
            <ac:picMk id="5" creationId="{308D3CFB-AADE-0248-9EEA-025610B58064}"/>
          </ac:picMkLst>
        </pc:picChg>
        <pc:picChg chg="del">
          <ac:chgData name="Shruti Wali" userId="709a28f2-e7e2-49db-8e67-c395343d7250" providerId="ADAL" clId="{F9ADB26C-0143-40D3-9675-EC227500EFC3}" dt="2024-03-02T17:09:23.839" v="110" actId="478"/>
          <ac:picMkLst>
            <pc:docMk/>
            <pc:sldMk cId="3433021644" sldId="401"/>
            <ac:picMk id="11" creationId="{045A1D19-5FD3-F28D-6C4F-963229CD7369}"/>
          </ac:picMkLst>
        </pc:picChg>
      </pc:sldChg>
      <pc:sldChg chg="addSp delSp modSp add mod">
        <pc:chgData name="Shruti Wali" userId="709a28f2-e7e2-49db-8e67-c395343d7250" providerId="ADAL" clId="{F9ADB26C-0143-40D3-9675-EC227500EFC3}" dt="2024-03-02T17:11:57.584" v="163" actId="20577"/>
        <pc:sldMkLst>
          <pc:docMk/>
          <pc:sldMk cId="600463253" sldId="402"/>
        </pc:sldMkLst>
        <pc:spChg chg="mod">
          <ac:chgData name="Shruti Wali" userId="709a28f2-e7e2-49db-8e67-c395343d7250" providerId="ADAL" clId="{F9ADB26C-0143-40D3-9675-EC227500EFC3}" dt="2024-03-02T17:11:57.584" v="163" actId="20577"/>
          <ac:spMkLst>
            <pc:docMk/>
            <pc:sldMk cId="600463253" sldId="402"/>
            <ac:spMk id="2" creationId="{8EDE026A-D812-CDE0-1D06-FC258163625A}"/>
          </ac:spMkLst>
        </pc:spChg>
        <pc:graphicFrameChg chg="del">
          <ac:chgData name="Shruti Wali" userId="709a28f2-e7e2-49db-8e67-c395343d7250" providerId="ADAL" clId="{F9ADB26C-0143-40D3-9675-EC227500EFC3}" dt="2024-03-02T17:11:45.038" v="152" actId="478"/>
          <ac:graphicFrameMkLst>
            <pc:docMk/>
            <pc:sldMk cId="600463253" sldId="402"/>
            <ac:graphicFrameMk id="6" creationId="{1FDE51B6-7FBE-8318-52BF-3BA946B82744}"/>
          </ac:graphicFrameMkLst>
        </pc:graphicFrameChg>
        <pc:picChg chg="add mod">
          <ac:chgData name="Shruti Wali" userId="709a28f2-e7e2-49db-8e67-c395343d7250" providerId="ADAL" clId="{F9ADB26C-0143-40D3-9675-EC227500EFC3}" dt="2024-03-02T17:11:48.964" v="154" actId="1076"/>
          <ac:picMkLst>
            <pc:docMk/>
            <pc:sldMk cId="600463253" sldId="402"/>
            <ac:picMk id="3" creationId="{05A79C4F-E696-02C8-59FE-8F3A27CE9586}"/>
          </ac:picMkLst>
        </pc:picChg>
      </pc:sldChg>
      <pc:sldChg chg="new del">
        <pc:chgData name="Shruti Wali" userId="709a28f2-e7e2-49db-8e67-c395343d7250" providerId="ADAL" clId="{F9ADB26C-0143-40D3-9675-EC227500EFC3}" dt="2024-03-02T17:12:26.585" v="165" actId="680"/>
        <pc:sldMkLst>
          <pc:docMk/>
          <pc:sldMk cId="2675230906" sldId="403"/>
        </pc:sldMkLst>
      </pc:sldChg>
      <pc:sldChg chg="addSp delSp modSp add mod">
        <pc:chgData name="Shruti Wali" userId="709a28f2-e7e2-49db-8e67-c395343d7250" providerId="ADAL" clId="{F9ADB26C-0143-40D3-9675-EC227500EFC3}" dt="2024-03-02T17:13:22.191" v="179" actId="14100"/>
        <pc:sldMkLst>
          <pc:docMk/>
          <pc:sldMk cId="3270081075" sldId="403"/>
        </pc:sldMkLst>
        <pc:spChg chg="mod">
          <ac:chgData name="Shruti Wali" userId="709a28f2-e7e2-49db-8e67-c395343d7250" providerId="ADAL" clId="{F9ADB26C-0143-40D3-9675-EC227500EFC3}" dt="2024-03-02T17:12:35.645" v="171" actId="20577"/>
          <ac:spMkLst>
            <pc:docMk/>
            <pc:sldMk cId="3270081075" sldId="403"/>
            <ac:spMk id="2" creationId="{5BD18735-B2CE-E9C3-232D-C1B8021C5780}"/>
          </ac:spMkLst>
        </pc:spChg>
        <pc:spChg chg="add mod">
          <ac:chgData name="Shruti Wali" userId="709a28f2-e7e2-49db-8e67-c395343d7250" providerId="ADAL" clId="{F9ADB26C-0143-40D3-9675-EC227500EFC3}" dt="2024-03-02T17:13:22.191" v="179" actId="14100"/>
          <ac:spMkLst>
            <pc:docMk/>
            <pc:sldMk cId="3270081075" sldId="403"/>
            <ac:spMk id="5" creationId="{BA4B75CB-99FC-2405-2695-5E83529DAABC}"/>
          </ac:spMkLst>
        </pc:spChg>
        <pc:picChg chg="del">
          <ac:chgData name="Shruti Wali" userId="709a28f2-e7e2-49db-8e67-c395343d7250" providerId="ADAL" clId="{F9ADB26C-0143-40D3-9675-EC227500EFC3}" dt="2024-03-02T17:12:37.358" v="172" actId="478"/>
          <ac:picMkLst>
            <pc:docMk/>
            <pc:sldMk cId="3270081075" sldId="403"/>
            <ac:picMk id="3" creationId="{28AE2659-117B-1272-EA5F-E9450A3163F5}"/>
          </ac:picMkLst>
        </pc:picChg>
      </pc:sldChg>
      <pc:sldChg chg="addSp delSp modSp add mod">
        <pc:chgData name="Shruti Wali" userId="709a28f2-e7e2-49db-8e67-c395343d7250" providerId="ADAL" clId="{F9ADB26C-0143-40D3-9675-EC227500EFC3}" dt="2024-03-02T17:21:10.397" v="269" actId="14100"/>
        <pc:sldMkLst>
          <pc:docMk/>
          <pc:sldMk cId="3312321053" sldId="404"/>
        </pc:sldMkLst>
        <pc:spChg chg="del">
          <ac:chgData name="Shruti Wali" userId="709a28f2-e7e2-49db-8e67-c395343d7250" providerId="ADAL" clId="{F9ADB26C-0143-40D3-9675-EC227500EFC3}" dt="2024-03-02T17:14:34.600" v="184" actId="478"/>
          <ac:spMkLst>
            <pc:docMk/>
            <pc:sldMk cId="3312321053" sldId="404"/>
            <ac:spMk id="4" creationId="{A9216D17-6CFD-4E63-B404-C4ED869BD3A9}"/>
          </ac:spMkLst>
        </pc:spChg>
        <pc:spChg chg="del">
          <ac:chgData name="Shruti Wali" userId="709a28f2-e7e2-49db-8e67-c395343d7250" providerId="ADAL" clId="{F9ADB26C-0143-40D3-9675-EC227500EFC3}" dt="2024-03-02T17:14:31.705" v="183" actId="478"/>
          <ac:spMkLst>
            <pc:docMk/>
            <pc:sldMk cId="3312321053" sldId="404"/>
            <ac:spMk id="16" creationId="{A01DADCC-218F-0F5C-3B49-1F7046B238C3}"/>
          </ac:spMkLst>
        </pc:spChg>
        <pc:spChg chg="del mod">
          <ac:chgData name="Shruti Wali" userId="709a28f2-e7e2-49db-8e67-c395343d7250" providerId="ADAL" clId="{F9ADB26C-0143-40D3-9675-EC227500EFC3}" dt="2024-03-02T17:14:25.837" v="182" actId="478"/>
          <ac:spMkLst>
            <pc:docMk/>
            <pc:sldMk cId="3312321053" sldId="404"/>
            <ac:spMk id="18" creationId="{41A2AFB0-03B9-8462-1464-620BEFECCFA1}"/>
          </ac:spMkLst>
        </pc:spChg>
        <pc:picChg chg="add mod">
          <ac:chgData name="Shruti Wali" userId="709a28f2-e7e2-49db-8e67-c395343d7250" providerId="ADAL" clId="{F9ADB26C-0143-40D3-9675-EC227500EFC3}" dt="2024-03-02T17:21:00.570" v="265" actId="1076"/>
          <ac:picMkLst>
            <pc:docMk/>
            <pc:sldMk cId="3312321053" sldId="404"/>
            <ac:picMk id="3" creationId="{96D34100-ED9C-7917-0C83-C1D342C77F4D}"/>
          </ac:picMkLst>
        </pc:picChg>
        <pc:picChg chg="add del mod">
          <ac:chgData name="Shruti Wali" userId="709a28f2-e7e2-49db-8e67-c395343d7250" providerId="ADAL" clId="{F9ADB26C-0143-40D3-9675-EC227500EFC3}" dt="2024-03-02T17:15:23.753" v="194" actId="478"/>
          <ac:picMkLst>
            <pc:docMk/>
            <pc:sldMk cId="3312321053" sldId="404"/>
            <ac:picMk id="5" creationId="{A21DCB96-7129-0F8E-3102-5C5C9B27E240}"/>
          </ac:picMkLst>
        </pc:picChg>
        <pc:picChg chg="add mod">
          <ac:chgData name="Shruti Wali" userId="709a28f2-e7e2-49db-8e67-c395343d7250" providerId="ADAL" clId="{F9ADB26C-0143-40D3-9675-EC227500EFC3}" dt="2024-03-02T17:21:10.397" v="269" actId="14100"/>
          <ac:picMkLst>
            <pc:docMk/>
            <pc:sldMk cId="3312321053" sldId="404"/>
            <ac:picMk id="6" creationId="{412FA9C1-E139-3CC7-A64E-91151101C53A}"/>
          </ac:picMkLst>
        </pc:picChg>
        <pc:picChg chg="add del mod">
          <ac:chgData name="Shruti Wali" userId="709a28f2-e7e2-49db-8e67-c395343d7250" providerId="ADAL" clId="{F9ADB26C-0143-40D3-9675-EC227500EFC3}" dt="2024-03-02T17:17:36.754" v="204" actId="478"/>
          <ac:picMkLst>
            <pc:docMk/>
            <pc:sldMk cId="3312321053" sldId="404"/>
            <ac:picMk id="10" creationId="{47A739A8-2C37-1C39-561D-5038DA182059}"/>
          </ac:picMkLst>
        </pc:picChg>
        <pc:picChg chg="add del mod">
          <ac:chgData name="Shruti Wali" userId="709a28f2-e7e2-49db-8e67-c395343d7250" providerId="ADAL" clId="{F9ADB26C-0143-40D3-9675-EC227500EFC3}" dt="2024-03-02T17:18:29.027" v="208" actId="478"/>
          <ac:picMkLst>
            <pc:docMk/>
            <pc:sldMk cId="3312321053" sldId="404"/>
            <ac:picMk id="11" creationId="{BD1BAF44-15ED-CC12-F365-E3EFFD45FCA0}"/>
          </ac:picMkLst>
        </pc:picChg>
        <pc:picChg chg="del">
          <ac:chgData name="Shruti Wali" userId="709a28f2-e7e2-49db-8e67-c395343d7250" providerId="ADAL" clId="{F9ADB26C-0143-40D3-9675-EC227500EFC3}" dt="2024-03-02T17:14:36.110" v="185" actId="478"/>
          <ac:picMkLst>
            <pc:docMk/>
            <pc:sldMk cId="3312321053" sldId="404"/>
            <ac:picMk id="20" creationId="{C98D4045-39F6-BCCC-1D72-39BAD79FADC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owanj.github.io/gitx/" TargetMode="External"/><Relationship Id="rId5" Type="http://schemas.openxmlformats.org/officeDocument/2006/relationships/hyperlink" Target="http://www.gitboxapp.com/" TargetMode="External"/><Relationship Id="rId4" Type="http://schemas.openxmlformats.org/officeDocument/2006/relationships/hyperlink" Target="https://tortoisegit.org/download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4090986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Version Control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7128C-C1B0-E821-1F7B-A3B93628B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B9D3-C85A-6D97-90E1-801AE797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68" y="331441"/>
            <a:ext cx="7354411" cy="969040"/>
          </a:xfrm>
        </p:spPr>
        <p:txBody>
          <a:bodyPr/>
          <a:lstStyle/>
          <a:p>
            <a:r>
              <a:rPr lang="en-US" dirty="0"/>
              <a:t>Git Stages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14500-01DB-2D9A-1C1E-FAA64E9C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22EE0-357C-EB49-978F-1B90E938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55EC4-A4DE-98AE-B58F-7A2F14F0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7DA19-6471-9CAA-022F-D07F07E954AC}"/>
              </a:ext>
            </a:extLst>
          </p:cNvPr>
          <p:cNvSpPr txBox="1"/>
          <p:nvPr/>
        </p:nvSpPr>
        <p:spPr>
          <a:xfrm>
            <a:off x="0" y="167333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buFont typeface="+mj-lt"/>
              <a:buAutoNum type="arabicPeriod"/>
            </a:pPr>
            <a:r>
              <a:rPr lang="en-IN" sz="2400" dirty="0"/>
              <a:t>Working directory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sz="2400" dirty="0"/>
              <a:t>Staging directory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sz="2400" dirty="0"/>
              <a:t>Git directory (repository)</a:t>
            </a:r>
          </a:p>
        </p:txBody>
      </p:sp>
      <p:pic>
        <p:nvPicPr>
          <p:cNvPr id="1026" name="Picture 2" descr="Git Stages - Git and GitHub for DevOps Engineers [Video]">
            <a:extLst>
              <a:ext uri="{FF2B5EF4-FFF2-40B4-BE49-F238E27FC236}">
                <a16:creationId xmlns:a16="http://schemas.microsoft.com/office/drawing/2014/main" id="{7677B4A8-0198-6650-24DC-ACED49AB9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795" y="1230601"/>
            <a:ext cx="5270342" cy="333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sion control - What does 'stage' mean in git? - Software Engineering  Stack Exchange">
            <a:extLst>
              <a:ext uri="{FF2B5EF4-FFF2-40B4-BE49-F238E27FC236}">
                <a16:creationId xmlns:a16="http://schemas.microsoft.com/office/drawing/2014/main" id="{00EBB78C-5BFF-5CCB-4B7E-498B0CF3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" y="3263784"/>
            <a:ext cx="5019675" cy="317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98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FBD2-9303-CD23-0F5D-86646CCF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68" y="331441"/>
            <a:ext cx="7354411" cy="969040"/>
          </a:xfrm>
        </p:spPr>
        <p:txBody>
          <a:bodyPr/>
          <a:lstStyle/>
          <a:p>
            <a:r>
              <a:rPr lang="en-US" dirty="0"/>
              <a:t>Git Vs GitHub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EC8B2-7230-769B-B85B-FB6B13FB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D6604-0A4A-6403-8CCD-F451A6B0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1F388-EB9E-0C60-C9AF-13A38E90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DBFDCB1D-47E1-89DD-49A7-1A476687218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9777" y="1699628"/>
            <a:ext cx="10881360" cy="4408437"/>
          </a:xfrm>
        </p:spPr>
      </p:pic>
    </p:spTree>
    <p:extLst>
      <p:ext uri="{BB962C8B-B14F-4D97-AF65-F5344CB8AC3E}">
        <p14:creationId xmlns:p14="http://schemas.microsoft.com/office/powerpoint/2010/main" val="158889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DAEBE-694C-A046-53ED-63DB9A78B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EB6B-B694-F4BF-C4DD-09D1E367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68" y="331441"/>
            <a:ext cx="7354411" cy="969040"/>
          </a:xfrm>
        </p:spPr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36B16-1A9A-491D-2BF6-ABADD69B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AD702-24D4-7875-D01B-5DA549F4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DDDA6-B9A7-62C5-331C-CB6FAE51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Group 139">
            <a:extLst>
              <a:ext uri="{FF2B5EF4-FFF2-40B4-BE49-F238E27FC236}">
                <a16:creationId xmlns:a16="http://schemas.microsoft.com/office/drawing/2014/main" id="{12FBEACC-B6B2-78E5-12BE-8F07350F2756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9518641"/>
              </p:ext>
            </p:extLst>
          </p:nvPr>
        </p:nvGraphicFramePr>
        <p:xfrm>
          <a:off x="1010920" y="1447828"/>
          <a:ext cx="9931400" cy="5059384"/>
        </p:xfrm>
        <a:graphic>
          <a:graphicData uri="http://schemas.openxmlformats.org/drawingml/2006/table">
            <a:tbl>
              <a:tblPr/>
              <a:tblGrid>
                <a:gridCol w="4256315">
                  <a:extLst>
                    <a:ext uri="{9D8B030D-6E8A-4147-A177-3AD203B41FA5}">
                      <a16:colId xmlns:a16="http://schemas.microsoft.com/office/drawing/2014/main" val="2149521426"/>
                    </a:ext>
                  </a:extLst>
                </a:gridCol>
                <a:gridCol w="5675085">
                  <a:extLst>
                    <a:ext uri="{9D8B030D-6E8A-4147-A177-3AD203B41FA5}">
                      <a16:colId xmlns:a16="http://schemas.microsoft.com/office/drawing/2014/main" val="1944002512"/>
                    </a:ext>
                  </a:extLst>
                </a:gridCol>
              </a:tblGrid>
              <a:tr h="396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command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description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614522"/>
                  </a:ext>
                </a:extLst>
              </a:tr>
              <a:tr h="3657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git clone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url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[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dir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]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copy a git repository so you can add to it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62884"/>
                  </a:ext>
                </a:extLst>
              </a:tr>
              <a:tr h="3657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add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files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adds file contents to the staging area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32146"/>
                  </a:ext>
                </a:extLst>
              </a:tr>
              <a:tr h="3657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commit</a:t>
                      </a:r>
                      <a:endParaRPr kumimoji="0" lang="en-US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records a snapshot of the staging area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366937"/>
                  </a:ext>
                </a:extLst>
              </a:tr>
              <a:tr h="640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status</a:t>
                      </a:r>
                      <a:endParaRPr kumimoji="0" lang="en-US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view the status of your files in the working directory and staging area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076370"/>
                  </a:ext>
                </a:extLst>
              </a:tr>
              <a:tr h="640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git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diff</a:t>
                      </a:r>
                      <a:endParaRPr kumimoji="0" lang="en-US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shows diff of what is staged and what is modified but unstaged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98308"/>
                  </a:ext>
                </a:extLst>
              </a:tr>
              <a:tr h="3657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help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[command]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get help info about a particular command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924013"/>
                  </a:ext>
                </a:extLst>
              </a:tr>
              <a:tr h="640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pull</a:t>
                      </a: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fetch from a remote repo and try to merge into the current branch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132533"/>
                  </a:ext>
                </a:extLst>
              </a:tr>
              <a:tr h="640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push</a:t>
                      </a: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push your new branches and data to a remote repository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912184"/>
                  </a:ext>
                </a:extLst>
              </a:tr>
              <a:tr h="639651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others: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init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, reset, branch, checkout, merge, log, tag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373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021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AF599-CA03-CD49-2EFA-26F62242D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026A-D812-CDE0-1D06-FC258163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68" y="331441"/>
            <a:ext cx="7354411" cy="969040"/>
          </a:xfrm>
        </p:spPr>
        <p:txBody>
          <a:bodyPr/>
          <a:lstStyle/>
          <a:p>
            <a:r>
              <a:rPr lang="en-US" dirty="0"/>
              <a:t>Git Process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0BEF2-FC62-18E3-5AED-B7F0E5C0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B2CA0-2248-C50A-080D-5C133F00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BE5F5-2C82-6641-9325-B9CB70A9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5A79C4F-E696-02C8-59FE-8F3A27CE9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1203960"/>
            <a:ext cx="76200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46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7E234-D23D-5A5A-70E4-A349DB9B9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8735-B2CE-E9C3-232D-C1B8021C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68" y="331441"/>
            <a:ext cx="7354411" cy="969040"/>
          </a:xfrm>
        </p:spPr>
        <p:txBody>
          <a:bodyPr/>
          <a:lstStyle/>
          <a:p>
            <a:r>
              <a:rPr lang="en-US" dirty="0"/>
              <a:t>Git Tools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1A3C0-6E26-B7C7-3D91-E6F45CF0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079FC-4483-F205-F4DC-449458E6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D6296-374B-4E81-21F4-78342D6E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B75CB-99FC-2405-2695-5E83529DAABC}"/>
              </a:ext>
            </a:extLst>
          </p:cNvPr>
          <p:cNvSpPr txBox="1"/>
          <p:nvPr/>
        </p:nvSpPr>
        <p:spPr>
          <a:xfrm>
            <a:off x="985520" y="1729939"/>
            <a:ext cx="9448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>
                <a:latin typeface="Muli"/>
              </a:rPr>
              <a:t>Windows Git Clients:</a:t>
            </a:r>
            <a:endParaRPr lang="en-US" altLang="en-US" sz="2800" dirty="0">
              <a:latin typeface="Mul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b="1" dirty="0" err="1">
                <a:latin typeface="Mul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Sourcetree</a:t>
            </a:r>
            <a:r>
              <a:rPr lang="en-US" altLang="en-US" sz="2800" dirty="0">
                <a:latin typeface="Muli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b="1" u="sng" dirty="0">
                <a:latin typeface="Mu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for Windows</a:t>
            </a:r>
            <a:r>
              <a:rPr lang="en-US" altLang="en-US" sz="2800" dirty="0">
                <a:latin typeface="Muli"/>
              </a:rPr>
              <a:t> 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Mul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Tortoise Git</a:t>
            </a:r>
            <a:r>
              <a:rPr lang="en-US" altLang="en-US" sz="2800" dirty="0">
                <a:latin typeface="Muli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800" dirty="0">
              <a:latin typeface="Muli"/>
            </a:endParaRPr>
          </a:p>
          <a:p>
            <a:r>
              <a:rPr lang="en-US" altLang="en-US" sz="2800" b="1" dirty="0">
                <a:latin typeface="Muli"/>
              </a:rPr>
              <a:t>Mac Git Clients:</a:t>
            </a:r>
            <a:endParaRPr lang="en-US" altLang="en-US" sz="2800" dirty="0">
              <a:latin typeface="Mul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b="1" dirty="0" err="1">
                <a:latin typeface="Mul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GitUp</a:t>
            </a:r>
            <a:r>
              <a:rPr lang="en-US" altLang="en-US" sz="2800" dirty="0">
                <a:latin typeface="Muli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b="1" dirty="0" err="1">
                <a:latin typeface="Mul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GitBox</a:t>
            </a:r>
            <a:r>
              <a:rPr lang="en-US" altLang="en-US" sz="2800" dirty="0">
                <a:latin typeface="Muli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Mul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</a:t>
            </a:r>
            <a:r>
              <a:rPr lang="en-US" altLang="en-US" sz="2800" b="1" dirty="0" err="1">
                <a:latin typeface="Mul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Xdev</a:t>
            </a:r>
            <a:r>
              <a:rPr lang="en-US" altLang="en-US" sz="2800" dirty="0">
                <a:latin typeface="Mul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7008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03" y="3687697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28639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2" descr="https://edav.info/images/git/no-branch.png">
            <a:extLst>
              <a:ext uri="{FF2B5EF4-FFF2-40B4-BE49-F238E27FC236}">
                <a16:creationId xmlns:a16="http://schemas.microsoft.com/office/drawing/2014/main" id="{3CE55207-C49D-B906-F5BE-581D84E98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2" y="3429000"/>
            <a:ext cx="6117908" cy="28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Shruti Wali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BF4C5-2164-FB87-6A2E-5598D9C9C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9445-2D38-B482-E641-E7E6FC63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00828"/>
            <a:ext cx="11902395" cy="1562959"/>
          </a:xfrm>
        </p:spPr>
        <p:txBody>
          <a:bodyPr/>
          <a:lstStyle/>
          <a:p>
            <a:r>
              <a:rPr lang="en-IN" b="1" dirty="0">
                <a:solidFill>
                  <a:srgbClr val="999999"/>
                </a:solidFill>
                <a:latin typeface="Montserrat"/>
                <a:ea typeface="Montserrat"/>
              </a:rPr>
              <a:t>W</a:t>
            </a:r>
            <a:r>
              <a:rPr lang="en-IN" sz="4800" b="1" dirty="0">
                <a:solidFill>
                  <a:srgbClr val="999999"/>
                </a:solidFill>
                <a:latin typeface="Montserrat"/>
                <a:ea typeface="Montserrat"/>
              </a:rPr>
              <a:t>hy do we need Version Control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D749E-3B0C-84CA-AC3A-D0CCE4C6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8FB43-D0F9-17F1-908D-2A7F2E3D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509EF-E625-7CA1-32B9-1E65FC0C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A6B02-8BAC-EBA6-B228-EAA1A243FEBF}"/>
              </a:ext>
            </a:extLst>
          </p:cNvPr>
          <p:cNvSpPr txBox="1"/>
          <p:nvPr/>
        </p:nvSpPr>
        <p:spPr>
          <a:xfrm>
            <a:off x="873805" y="2020671"/>
            <a:ext cx="99211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666666"/>
                </a:solidFill>
                <a:latin typeface="Arial" panose="020B0604020202020204" pitchFamily="34" charset="0"/>
                <a:ea typeface="Karl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en-IN" sz="2400" dirty="0">
              <a:solidFill>
                <a:srgbClr val="666666"/>
              </a:solidFill>
              <a:latin typeface="Arial" panose="020B0604020202020204" pitchFamily="34" charset="0"/>
              <a:ea typeface="Karla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Maintaining group Projects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Patches are mostly sent via email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Difficult to roll back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Almost impossible to maintain if the number of people working in the project is large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Testing new unstable features</a:t>
            </a:r>
          </a:p>
        </p:txBody>
      </p:sp>
    </p:spTree>
    <p:extLst>
      <p:ext uri="{BB962C8B-B14F-4D97-AF65-F5344CB8AC3E}">
        <p14:creationId xmlns:p14="http://schemas.microsoft.com/office/powerpoint/2010/main" val="74965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264F-4782-F8A3-5181-4F93E8B1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41600"/>
            <a:ext cx="7841297" cy="1562959"/>
          </a:xfrm>
        </p:spPr>
        <p:txBody>
          <a:bodyPr/>
          <a:lstStyle/>
          <a:p>
            <a:r>
              <a:rPr lang="en-IN" sz="48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br>
              <a:rPr lang="en-IN" dirty="0"/>
            </a:b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DA637-7781-93FF-5276-9A7BB7EC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1797D-2793-BF71-683C-9FEA657F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4D1924-4A4D-1E3B-AB87-1FD43EDF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1B58EA-50C2-577C-281B-BDD210634A5A}"/>
              </a:ext>
            </a:extLst>
          </p:cNvPr>
          <p:cNvSpPr txBox="1"/>
          <p:nvPr/>
        </p:nvSpPr>
        <p:spPr>
          <a:xfrm>
            <a:off x="550862" y="1621453"/>
            <a:ext cx="6096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dirty="0">
                <a:latin typeface="Karla"/>
                <a:ea typeface="Karla"/>
              </a:rPr>
              <a:t>Individual</a:t>
            </a:r>
            <a:r>
              <a:rPr lang="en-IN" sz="2000" dirty="0">
                <a:solidFill>
                  <a:srgbClr val="666666"/>
                </a:solidFill>
                <a:latin typeface="Karla"/>
                <a:ea typeface="Karla"/>
              </a:rPr>
              <a:t> </a:t>
            </a:r>
          </a:p>
          <a:p>
            <a:pPr>
              <a:lnSpc>
                <a:spcPct val="100000"/>
              </a:lnSpc>
            </a:pPr>
            <a:endParaRPr lang="en-IN" sz="8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Back-ups of the project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Create a “checkpoint” in the project at any stage: Fearlessly modify code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Tagging: Mark certain point in time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Branching: Release versions and continue 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ABBBC3-39D5-1FA3-D1F9-944B6ADB2D46}"/>
              </a:ext>
            </a:extLst>
          </p:cNvPr>
          <p:cNvSpPr txBox="1"/>
          <p:nvPr/>
        </p:nvSpPr>
        <p:spPr>
          <a:xfrm>
            <a:off x="708177" y="4302716"/>
            <a:ext cx="6096000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dirty="0">
                <a:latin typeface="Karla"/>
                <a:ea typeface="Karla"/>
              </a:rPr>
              <a:t>Team</a:t>
            </a:r>
            <a:r>
              <a:rPr lang="en-IN" sz="1800" dirty="0">
                <a:solidFill>
                  <a:srgbClr val="666666"/>
                </a:solidFill>
                <a:latin typeface="Karla"/>
                <a:ea typeface="Karla"/>
              </a:rPr>
              <a:t> </a:t>
            </a:r>
          </a:p>
          <a:p>
            <a:pPr>
              <a:lnSpc>
                <a:spcPct val="100000"/>
              </a:lnSpc>
            </a:pPr>
            <a:endParaRPr lang="en-IN" sz="7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1800" dirty="0"/>
              <a:t>Everything in “Individual”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1800" dirty="0"/>
              <a:t>Allow multiple developer to work on the same codebase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1800" dirty="0"/>
              <a:t>Merge changes across same files: handle conflicts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1800" dirty="0"/>
              <a:t>Check who made which change: blame/praise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5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 fontScale="70000" lnSpcReduction="20000"/>
          </a:bodyPr>
          <a:lstStyle/>
          <a:p>
            <a:pPr>
              <a:buFont typeface="Karla"/>
              <a:buChar char="▸"/>
            </a:pPr>
            <a:r>
              <a:rPr lang="en-US" sz="2000" dirty="0">
                <a:solidFill>
                  <a:schemeClr val="tx1"/>
                </a:solidFill>
                <a:latin typeface="Karla"/>
                <a:ea typeface="Karla"/>
              </a:rPr>
              <a:t>A method for recalling versions of a codebase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Karla"/>
              <a:buChar char="▸"/>
            </a:pPr>
            <a:r>
              <a:rPr lang="en-US" sz="2000" dirty="0">
                <a:solidFill>
                  <a:schemeClr val="tx1"/>
                </a:solidFill>
                <a:latin typeface="Karla"/>
                <a:ea typeface="Karla"/>
              </a:rPr>
              <a:t>Keeping a record of changes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Karla"/>
              <a:buChar char="▸"/>
            </a:pPr>
            <a:r>
              <a:rPr lang="en-US" sz="2000" dirty="0">
                <a:solidFill>
                  <a:schemeClr val="tx1"/>
                </a:solidFill>
                <a:latin typeface="Karla"/>
                <a:ea typeface="Karla"/>
              </a:rPr>
              <a:t>Who did what and when in the system</a:t>
            </a:r>
          </a:p>
          <a:p>
            <a:pPr>
              <a:buFont typeface="Karla"/>
              <a:buChar char="▸"/>
            </a:pPr>
            <a:r>
              <a:rPr lang="en-US" sz="2000" dirty="0">
                <a:solidFill>
                  <a:schemeClr val="tx1"/>
                </a:solidFill>
                <a:latin typeface="Karla"/>
                <a:ea typeface="Karla"/>
              </a:rPr>
              <a:t>Save yourself when things inevitably go wrong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8F4B-56E2-2C26-5F8A-3C4321095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BD73-8045-95D4-B3E6-C5E8223F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68" y="331441"/>
            <a:ext cx="7354411" cy="969040"/>
          </a:xfrm>
        </p:spPr>
        <p:txBody>
          <a:bodyPr/>
          <a:lstStyle/>
          <a:p>
            <a:r>
              <a:rPr lang="en-US" dirty="0"/>
              <a:t>Version control Types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39A3B-DD8A-9AB0-6422-743EBDA1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990C7-D175-F665-D717-399683E7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15534-66A1-0546-FF8E-3422B79F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973CA-7C2B-4496-F3E9-B4EE50B205CF}"/>
              </a:ext>
            </a:extLst>
          </p:cNvPr>
          <p:cNvSpPr txBox="1"/>
          <p:nvPr/>
        </p:nvSpPr>
        <p:spPr>
          <a:xfrm>
            <a:off x="1108868" y="1627745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/>
              <a:t>Centralised VCS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048B31-FC5E-19CF-D111-70BB196F50C9}"/>
              </a:ext>
            </a:extLst>
          </p:cNvPr>
          <p:cNvSpPr txBox="1"/>
          <p:nvPr/>
        </p:nvSpPr>
        <p:spPr>
          <a:xfrm>
            <a:off x="941228" y="2490473"/>
            <a:ext cx="6339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1800" dirty="0"/>
              <a:t>A </a:t>
            </a:r>
            <a:r>
              <a:rPr lang="en-IN" sz="1800" b="1" dirty="0"/>
              <a:t>single</a:t>
            </a:r>
            <a:r>
              <a:rPr lang="en-IN" sz="1800" dirty="0"/>
              <a:t> authoritative data source (repository)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1800" dirty="0"/>
              <a:t>Check-outs and check-ins are done with reference to this central repository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988F4D4-B6D5-290D-5A75-02FE396AF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627" y="1812411"/>
            <a:ext cx="4056510" cy="332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2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01737-B856-0AE1-C96F-DEA88415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A4AF-2E21-715F-D93E-9954BA8F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68" y="331441"/>
            <a:ext cx="7354411" cy="969040"/>
          </a:xfrm>
        </p:spPr>
        <p:txBody>
          <a:bodyPr/>
          <a:lstStyle/>
          <a:p>
            <a:r>
              <a:rPr lang="en-US" dirty="0"/>
              <a:t>Version control Types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FD9CF-B784-6471-CC26-5A6609E1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F9484-CD70-7607-252F-05A650D8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7E73A-6D8D-1530-5C99-11A9113A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66A68E-226F-DAB9-A525-CFE85240AE09}"/>
              </a:ext>
            </a:extLst>
          </p:cNvPr>
          <p:cNvSpPr txBox="1"/>
          <p:nvPr/>
        </p:nvSpPr>
        <p:spPr>
          <a:xfrm>
            <a:off x="1108868" y="1561722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400" dirty="0"/>
              <a:t>Distributed  VCS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59BB8A-7CEF-79A2-601F-7F39B57F9EB5}"/>
              </a:ext>
            </a:extLst>
          </p:cNvPr>
          <p:cNvSpPr txBox="1"/>
          <p:nvPr/>
        </p:nvSpPr>
        <p:spPr>
          <a:xfrm>
            <a:off x="941228" y="2490473"/>
            <a:ext cx="6339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sz="1800" dirty="0">
                <a:latin typeface="Corbel" panose="020B0503020204020204" pitchFamily="34" charset="0"/>
              </a:rPr>
              <a:t>No single repository is authoritative 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sz="1800" dirty="0">
                <a:latin typeface="Corbel" panose="020B0503020204020204" pitchFamily="34" charset="0"/>
              </a:rPr>
              <a:t>Data can be checked in and out from any repository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13B373-F907-3182-26ED-9EDE51BE2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1" y="1764056"/>
            <a:ext cx="4731514" cy="3651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3A6231-1204-F1D6-5B92-A82C593C93A5}"/>
              </a:ext>
            </a:extLst>
          </p:cNvPr>
          <p:cNvSpPr txBox="1"/>
          <p:nvPr/>
        </p:nvSpPr>
        <p:spPr>
          <a:xfrm>
            <a:off x="1146968" y="38063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latin typeface="Montserrat"/>
                <a:ea typeface="Montserrat"/>
              </a:rPr>
              <a:t>Git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latin typeface="Corbel" panose="020B0503020204020204" pitchFamily="34" charset="0"/>
              </a:rPr>
              <a:t>Mercurial</a:t>
            </a:r>
            <a:endParaRPr lang="en-IN" sz="1800" dirty="0">
              <a:latin typeface="Montserrat"/>
              <a:ea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9659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F02F4-698C-31AA-F713-3A39E2FB1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98F1-51C6-8F61-6C32-631B3298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68" y="331441"/>
            <a:ext cx="7354411" cy="969040"/>
          </a:xfrm>
        </p:spPr>
        <p:txBody>
          <a:bodyPr/>
          <a:lstStyle/>
          <a:p>
            <a:r>
              <a:rPr lang="en-US" dirty="0"/>
              <a:t>Version control Types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01911-52D6-F997-10D8-54C6D23E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21294-7FCD-2EA7-DF71-9D6D33E0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90DCD-7D7D-3FC4-592A-B6CF4835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96D34100-ED9C-7917-0C83-C1D342C77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418573"/>
            <a:ext cx="4904027" cy="40068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12FA9C1-E139-3CC7-A64E-91151101C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40" y="1418574"/>
            <a:ext cx="5689600" cy="4179586"/>
          </a:xfrm>
          <a:prstGeom prst="rect">
            <a:avLst/>
          </a:prstGeom>
          <a:gradFill>
            <a:gsLst>
              <a:gs pos="0">
                <a:schemeClr val="tx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32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F231D-430D-C52F-1768-960210FDA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A7ED-57D5-EA03-6741-54136D541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68" y="331441"/>
            <a:ext cx="7354411" cy="969040"/>
          </a:xfrm>
        </p:spPr>
        <p:txBody>
          <a:bodyPr/>
          <a:lstStyle/>
          <a:p>
            <a:r>
              <a:rPr lang="en-US" dirty="0"/>
              <a:t>Git History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C70AA-9A4D-3F41-79DA-DDCF6A3C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39195-3630-E305-47F9-717124D5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8C211-3D00-46A4-C118-87C2D024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91AF68-D3DC-D92B-2C3C-78648E87CBCD}"/>
              </a:ext>
            </a:extLst>
          </p:cNvPr>
          <p:cNvSpPr txBox="1"/>
          <p:nvPr/>
        </p:nvSpPr>
        <p:spPr>
          <a:xfrm>
            <a:off x="1108868" y="1561722"/>
            <a:ext cx="851265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Came out of Linux development community 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Linus Torvalds, </a:t>
            </a:r>
            <a:r>
              <a:rPr lang="en-US" altLang="en-US" sz="2400" b="1" dirty="0">
                <a:solidFill>
                  <a:srgbClr val="FF0000"/>
                </a:solidFill>
              </a:rPr>
              <a:t>2005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Initial goals:</a:t>
            </a: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Speed</a:t>
            </a: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 for non-linear development (thousands of parallel branches)</a:t>
            </a: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Fully distributed</a:t>
            </a: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Able to handle large projects like Linux efficiently</a:t>
            </a: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solidFill>
                  <a:srgbClr val="FF0000"/>
                </a:solidFill>
              </a:rPr>
              <a:t>Global Information Tracker (</a:t>
            </a:r>
            <a:r>
              <a:rPr lang="en-US" sz="2400" dirty="0">
                <a:solidFill>
                  <a:srgbClr val="FF0000"/>
                </a:solidFill>
              </a:rPr>
              <a:t>acronym name)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endParaRPr lang="en-IN" sz="2400" dirty="0"/>
          </a:p>
        </p:txBody>
      </p:sp>
      <p:pic>
        <p:nvPicPr>
          <p:cNvPr id="3" name="Picture 2" descr="Image result for Linus Torvalds">
            <a:extLst>
              <a:ext uri="{FF2B5EF4-FFF2-40B4-BE49-F238E27FC236}">
                <a16:creationId xmlns:a16="http://schemas.microsoft.com/office/drawing/2014/main" id="{8669C886-6C09-09E6-496E-5CDA1F6B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20" y="331441"/>
            <a:ext cx="22098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80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B1E29-61F0-E081-8339-202D56CFC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AFA7-666B-E961-B0C1-552A2145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68" y="331441"/>
            <a:ext cx="7354411" cy="969040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C7039-89E8-4E09-729E-F979729F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347EC-DF27-7014-3CF0-9C749CFF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54FBA-6F2D-753B-3EF8-62FE52FC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556FE3-313B-B6BC-0CC6-687FC46849A5}"/>
              </a:ext>
            </a:extLst>
          </p:cNvPr>
          <p:cNvSpPr txBox="1"/>
          <p:nvPr/>
        </p:nvSpPr>
        <p:spPr>
          <a:xfrm>
            <a:off x="1108868" y="1627745"/>
            <a:ext cx="6172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Corbel" panose="020B0503020204020204" pitchFamily="34" charset="0"/>
              </a:rPr>
              <a:t>Free, open source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Corbel" panose="020B0503020204020204" pitchFamily="34" charset="0"/>
              </a:rPr>
              <a:t>Fully distributed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Corbel" panose="020B0503020204020204" pitchFamily="34" charset="0"/>
              </a:rPr>
              <a:t>Handle small files very effectively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Corbel" panose="020B0503020204020204" pitchFamily="34" charset="0"/>
              </a:rPr>
              <a:t>Tracks contents, not files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Corbel" panose="020B0503020204020204" pitchFamily="34" charset="0"/>
              </a:rPr>
              <a:t>Data = Snapshot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Corbel" panose="020B0503020204020204" pitchFamily="34" charset="0"/>
              </a:rPr>
              <a:t>No network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Corbel" panose="020B0503020204020204" pitchFamily="34" charset="0"/>
              </a:rPr>
              <a:t>Three stages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Corbel" panose="020B0503020204020204" pitchFamily="34" charset="0"/>
              </a:rPr>
              <a:t>Created by Linus Torvalds in less than 2 weeks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980123-F8EC-82DC-E19B-EE00C81C6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78" y="474853"/>
            <a:ext cx="4632522" cy="22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320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{7322CCAE-5C3A-4DFC-BFD0-3AF9F598D2A7}tf33713516_win32</Template>
  <TotalTime>2037</TotalTime>
  <Words>592</Words>
  <Application>Microsoft Office PowerPoint</Application>
  <PresentationFormat>Widescreen</PresentationFormat>
  <Paragraphs>144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Consolas</vt:lpstr>
      <vt:lpstr>Corbel</vt:lpstr>
      <vt:lpstr>Gill Sans MT</vt:lpstr>
      <vt:lpstr>Karla</vt:lpstr>
      <vt:lpstr>Montserrat</vt:lpstr>
      <vt:lpstr>Muli</vt:lpstr>
      <vt:lpstr>Walbaum Display</vt:lpstr>
      <vt:lpstr>Wingdings</vt:lpstr>
      <vt:lpstr>3DFloatVTI</vt:lpstr>
      <vt:lpstr>Version Control</vt:lpstr>
      <vt:lpstr>Why do we need Version Control</vt:lpstr>
      <vt:lpstr>Version Control: Why? </vt:lpstr>
      <vt:lpstr>Introduction</vt:lpstr>
      <vt:lpstr>Version control Types</vt:lpstr>
      <vt:lpstr>Version control Types</vt:lpstr>
      <vt:lpstr>Version control Types</vt:lpstr>
      <vt:lpstr>Git History</vt:lpstr>
      <vt:lpstr>Git</vt:lpstr>
      <vt:lpstr>Git Stages</vt:lpstr>
      <vt:lpstr>Git Vs GitHub</vt:lpstr>
      <vt:lpstr>Git commands</vt:lpstr>
      <vt:lpstr>Git Process</vt:lpstr>
      <vt:lpstr>Git Tools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Shruti Wali</dc:creator>
  <cp:lastModifiedBy>Shruti Wali</cp:lastModifiedBy>
  <cp:revision>6</cp:revision>
  <dcterms:created xsi:type="dcterms:W3CDTF">2024-02-28T10:36:14Z</dcterms:created>
  <dcterms:modified xsi:type="dcterms:W3CDTF">2024-03-03T03:35:10Z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