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38AA33-C8AD-4A45-ADC7-7029BEB2BFBA}">
  <a:tblStyle styleId="{C238AA33-C8AD-4A45-ADC7-7029BEB2BF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62f83668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62f8366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62f83668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62f83668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2f83668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2f83668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63558812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63558812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63558812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63558812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63558812a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63558812a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1560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Küchen Kalle</a:t>
            </a:r>
            <a:endParaRPr sz="36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Website Performance Analysis</a:t>
            </a:r>
            <a:endParaRPr sz="1979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Anokhi, Ricardo &amp; Shruti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Problem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84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Analyzing Küchen-Kalle's E-commerce Revenue Drop in April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Küchen-Kalle, a company transitioning to e-commerce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drop in revenue reported by Google Analytics for April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of the analysis: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 reasons behind the drop and provide insights.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7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</a:t>
            </a:r>
            <a:r>
              <a:rPr lang="en"/>
              <a:t>Required 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47725" y="849725"/>
            <a:ext cx="8396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Consolidated Google Analytics, Shopify, and Cookiebot CMP reports.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Through analysis of revenue, conversion value, and user consent data.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164400" y="16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{C238AA33-C8AD-4A45-ADC7-7029BEB2BFBA}</a:tableStyleId>
              </a:tblPr>
              <a:tblGrid>
                <a:gridCol w="979950"/>
                <a:gridCol w="653275"/>
                <a:gridCol w="1108600"/>
                <a:gridCol w="653275"/>
                <a:gridCol w="382850"/>
                <a:gridCol w="514700"/>
                <a:gridCol w="866150"/>
                <a:gridCol w="786850"/>
                <a:gridCol w="514700"/>
                <a:gridCol w="871050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Sessions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Conversion Value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Conversions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Source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Medium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Campaign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 | Brand | 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€2,369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€2,678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€1,030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 | Brand | 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€1,854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€927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chefskiss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Influencer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chefskiss-10%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€1,236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newsletter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Apr-2023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€1,030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€927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€515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direct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€721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€824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€412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google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 | Generic | 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facebook.com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referral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kuechengoetter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Influencer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€309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€206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1953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1949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1145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€7,519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€7,416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€4,841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5"/>
          <p:cNvSpPr/>
          <p:nvPr/>
        </p:nvSpPr>
        <p:spPr>
          <a:xfrm>
            <a:off x="7577375" y="3332875"/>
            <a:ext cx="371700" cy="84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577375" y="2070525"/>
            <a:ext cx="371700" cy="84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8011350" y="1963325"/>
            <a:ext cx="10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Decline in sessions by 41.25%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863450" y="3230875"/>
            <a:ext cx="116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Decline in Conversion value by 34.72%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</a:t>
            </a:r>
            <a:r>
              <a:rPr lang="en"/>
              <a:t>Results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Discrepancy between Conversion Value and Revenue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Conversion value reported by Google Analytics:  4,841 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Revenue reported by Shopify: 9,090 EUR.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 of approximately 2:1 between the two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1517650" y="28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{C238AA33-C8AD-4A45-ADC7-7029BEB2BFBA}</a:tableStyleId>
              </a:tblPr>
              <a:tblGrid>
                <a:gridCol w="1203325"/>
                <a:gridCol w="781050"/>
                <a:gridCol w="1238250"/>
                <a:gridCol w="933450"/>
                <a:gridCol w="10096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Period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CMP report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Shopify report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Month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Allow 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Reject 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Transactions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Revenue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€8,466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€7,956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€8,343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€9,090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€1,854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8488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€35,709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 </a:t>
            </a:r>
            <a:r>
              <a:rPr lang="en"/>
              <a:t>Consent Banner Adjustment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April 6, consent banner was redesigned (no more dark patterns):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‘Allow’ and ‘Reject’ </a:t>
            </a:r>
            <a:r>
              <a:rPr lang="en" sz="1800"/>
              <a:t>cookies </a:t>
            </a:r>
            <a:r>
              <a:rPr lang="en" sz="1800"/>
              <a:t>options both showed on the same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 increase in users rejecting tracking cookies due to the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Google Analytics underreported conversions as a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989138" y="27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{C238AA33-C8AD-4A45-ADC7-7029BEB2BFBA}</a:tableStyleId>
              </a:tblPr>
              <a:tblGrid>
                <a:gridCol w="1203325"/>
                <a:gridCol w="781050"/>
                <a:gridCol w="1238250"/>
                <a:gridCol w="933450"/>
                <a:gridCol w="10096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Period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CMP report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Shopify report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Month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Allow 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Reject All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Transactions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Revenue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€8,466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€7,956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€8,343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€9,090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€1,854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8488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€35,709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Recommendations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Discrepancy in revenue values attributed to user consent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Reassess consent banner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Adjust automated report to highlight discrepancies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 an anomaly detection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monitoring and adaptation necessary to ensure accurate tracking and performance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55425" y="15608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8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Questions welcome</a:t>
            </a:r>
            <a:endParaRPr sz="408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