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08" r:id="rId2"/>
    <p:sldId id="352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4" r:id="rId13"/>
    <p:sldId id="475" r:id="rId14"/>
    <p:sldId id="476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Wingdings 2" panose="05020102010507070707" pitchFamily="18" charset="2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YiyDWRJ+amZpOKb59sqkA==" hashData="XRXXdzyHawjNgIhwRFk32azs2HH3Npfj/98JvoBWJiv6vfL5+kJhkvAAEwonI8OHV/Nf3xSy6ReqQrdWzaV1t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64" d="100"/>
          <a:sy n="64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Consuming API using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Consuming API using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Consuming API using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Consuming API using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Consuming API using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Consuming API using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ReactJS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 (WT) </a:t>
            </a:r>
          </a:p>
          <a:p>
            <a:r>
              <a:rPr lang="en-IN" dirty="0"/>
              <a:t>(</a:t>
            </a:r>
            <a:r>
              <a:rPr lang="en-US" dirty="0"/>
              <a:t>2301CS303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Consuming API using </a:t>
            </a:r>
            <a:r>
              <a:rPr lang="en-US" dirty="0" err="1"/>
              <a:t>ReactJS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multiple inputs using </a:t>
            </a:r>
            <a:r>
              <a:rPr lang="en-US" dirty="0" err="1"/>
              <a:t>useState</a:t>
            </a:r>
            <a:r>
              <a:rPr lang="en-US" dirty="0"/>
              <a:t> Hook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1088957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&amp;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UserName:e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Password:e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69825" y="866031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689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API Operation using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perform 5 operations, we will name it </a:t>
            </a:r>
            <a:r>
              <a:rPr lang="en-US" dirty="0" err="1"/>
              <a:t>getAll</a:t>
            </a:r>
            <a:r>
              <a:rPr lang="en-US" dirty="0"/>
              <a:t>, </a:t>
            </a:r>
            <a:r>
              <a:rPr lang="en-US" dirty="0" err="1"/>
              <a:t>getByID</a:t>
            </a:r>
            <a:r>
              <a:rPr lang="en-US" dirty="0"/>
              <a:t>, insert, update and delete.</a:t>
            </a:r>
          </a:p>
          <a:p>
            <a:r>
              <a:rPr lang="en-US" dirty="0"/>
              <a:t>In our API we have following fields,</a:t>
            </a:r>
          </a:p>
          <a:p>
            <a:pPr lvl="1"/>
            <a:r>
              <a:rPr lang="en-US" dirty="0" err="1"/>
              <a:t>FacultyID</a:t>
            </a:r>
            <a:endParaRPr lang="en-US" dirty="0"/>
          </a:p>
          <a:p>
            <a:pPr lvl="1"/>
            <a:r>
              <a:rPr lang="en-US" dirty="0" err="1"/>
              <a:t>FacultyName</a:t>
            </a:r>
            <a:endParaRPr lang="en-US" dirty="0"/>
          </a:p>
          <a:p>
            <a:pPr lvl="1"/>
            <a:r>
              <a:rPr lang="en-US" dirty="0" err="1"/>
              <a:t>FacultyImage</a:t>
            </a:r>
            <a:endParaRPr lang="en-US" dirty="0"/>
          </a:p>
          <a:p>
            <a:pPr lvl="1"/>
            <a:r>
              <a:rPr lang="en-US" dirty="0" err="1"/>
              <a:t>FacultyDepartment</a:t>
            </a:r>
            <a:endParaRPr lang="en-US" dirty="0"/>
          </a:p>
          <a:p>
            <a:pPr lvl="1"/>
            <a:r>
              <a:rPr lang="en-US" dirty="0" err="1"/>
              <a:t>FacultySalary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Index.js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8695" y="755591"/>
            <a:ext cx="9663790" cy="5816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Component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"react-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/client"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Outlet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All the components will be placed here</a:t>
            </a:r>
          </a:p>
          <a:p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Home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Display All Faculty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"/faculties/add"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 Faculty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Outlet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Footer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Layout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GetAllFaculty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"/faculties/:id"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"/faculties/add"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AddFaculty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"/faculties/edit/:id"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EditFaculty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02342" y="755591"/>
            <a:ext cx="376353" cy="58169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-620221" y="1445074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97097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getAll</a:t>
            </a:r>
            <a:r>
              <a:rPr lang="en-US" dirty="0"/>
              <a:t>, </a:t>
            </a:r>
            <a:r>
              <a:rPr lang="en-US" dirty="0" err="1"/>
              <a:t>getByID</a:t>
            </a:r>
            <a:r>
              <a:rPr lang="en-US" dirty="0"/>
              <a:t> &amp; 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0841" y="915382"/>
            <a:ext cx="4070858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GetAllFaculty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([]);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},[]);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formatedData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'/faculties/'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fac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formatedData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4488" y="915382"/>
            <a:ext cx="37635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-558075" y="1604865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getAll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076321" y="915383"/>
            <a:ext cx="5686592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DetailFaculty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({});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"GET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},[]);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FacultySalary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FacultySalary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"DELETE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'../faculties/edit/'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699968" y="915383"/>
            <a:ext cx="376353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4777405" y="1604866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getByID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&amp; update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0841" y="915382"/>
            <a:ext cx="4726048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FacultyName:e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FacultyImage:e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all input fields here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"button"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"Add Faculty"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"POST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body:JSON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headers: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Content-Type"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"application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4488" y="915382"/>
            <a:ext cx="376353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-558075" y="1604865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200613" y="915383"/>
            <a:ext cx="5686592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EditFaculty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useParams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apiUrlHere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"GET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},[]);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setData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({...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FacultyName:e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all input fields here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"button"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"Edit Faculty"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fetch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apiUrl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"PUT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body:JSON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1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headers: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Content-Type"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"application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}).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navigate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'/faculties'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})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824260" y="915383"/>
            <a:ext cx="376353" cy="5447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 rot="16200000">
            <a:off x="4901697" y="1604866"/>
            <a:ext cx="1635632" cy="25666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0348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Hooks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Consuming API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Hooks</a:t>
            </a:r>
            <a:r>
              <a:rPr lang="en-US" dirty="0"/>
              <a:t> are a new addition in React 16.8. </a:t>
            </a:r>
          </a:p>
          <a:p>
            <a:r>
              <a:rPr lang="en-US" dirty="0"/>
              <a:t>Using Hooks you can use state and other React features without writing a class, because of hooks class components are no longer needed.</a:t>
            </a:r>
          </a:p>
          <a:p>
            <a:r>
              <a:rPr lang="en-US" dirty="0"/>
              <a:t>Hooks allow us to "hook" into React features such as state and lifecycle methods.</a:t>
            </a:r>
          </a:p>
          <a:p>
            <a:r>
              <a:rPr lang="en-US" dirty="0"/>
              <a:t>We can use built-in hooks or create our custom hook if we want.</a:t>
            </a:r>
          </a:p>
          <a:p>
            <a:r>
              <a:rPr lang="en-US" dirty="0"/>
              <a:t>If we want to use any of the built-in hooks we need to import them from the react.</a:t>
            </a:r>
          </a:p>
          <a:p>
            <a:r>
              <a:rPr lang="en-US" dirty="0"/>
              <a:t>There are 3 rules to use hooks</a:t>
            </a:r>
          </a:p>
          <a:p>
            <a:pPr lvl="1"/>
            <a:r>
              <a:rPr lang="en-US" dirty="0"/>
              <a:t>Hooks can only be called inside React function components.</a:t>
            </a:r>
          </a:p>
          <a:p>
            <a:pPr lvl="1"/>
            <a:r>
              <a:rPr lang="en-US" dirty="0"/>
              <a:t>Hooks can only be called at the top level of a component.</a:t>
            </a:r>
          </a:p>
          <a:p>
            <a:pPr lvl="1"/>
            <a:r>
              <a:rPr lang="en-US" dirty="0"/>
              <a:t>Hooks cannot be conditional</a:t>
            </a:r>
          </a:p>
          <a:p>
            <a:r>
              <a:rPr lang="en-US" dirty="0"/>
              <a:t>Some important built-in hooks are</a:t>
            </a:r>
          </a:p>
          <a:p>
            <a:pPr lvl="1"/>
            <a:r>
              <a:rPr lang="en-US" dirty="0" err="1"/>
              <a:t>useState</a:t>
            </a:r>
            <a:endParaRPr lang="en-US" dirty="0"/>
          </a:p>
          <a:p>
            <a:pPr lvl="1"/>
            <a:r>
              <a:rPr lang="en-US" dirty="0" err="1"/>
              <a:t>useEffect</a:t>
            </a:r>
            <a:endParaRPr lang="en-US" dirty="0"/>
          </a:p>
          <a:p>
            <a:pPr lvl="1"/>
            <a:r>
              <a:rPr lang="en-US" dirty="0" err="1"/>
              <a:t>useContext</a:t>
            </a:r>
            <a:endParaRPr lang="en-US" dirty="0"/>
          </a:p>
          <a:p>
            <a:pPr lvl="1"/>
            <a:r>
              <a:rPr lang="en-US" dirty="0" err="1"/>
              <a:t>useRef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5514" y="5311799"/>
            <a:ext cx="4581718" cy="1546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useReducer</a:t>
            </a:r>
            <a:endParaRPr lang="en-US" dirty="0"/>
          </a:p>
          <a:p>
            <a:pPr lvl="1"/>
            <a:r>
              <a:rPr lang="en-US" dirty="0" err="1"/>
              <a:t>useCallback</a:t>
            </a:r>
            <a:endParaRPr lang="en-US" dirty="0"/>
          </a:p>
          <a:p>
            <a:pPr lvl="1"/>
            <a:r>
              <a:rPr lang="en-US" dirty="0" err="1"/>
              <a:t>useMemo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2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useState</a:t>
            </a:r>
            <a:r>
              <a:rPr lang="en-US" dirty="0"/>
              <a:t>”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React </a:t>
            </a:r>
            <a:r>
              <a:rPr lang="en-US" dirty="0" err="1"/>
              <a:t>useState</a:t>
            </a:r>
            <a:r>
              <a:rPr lang="en-US" dirty="0"/>
              <a:t> Hook allows us to track state in a function component.</a:t>
            </a:r>
          </a:p>
          <a:p>
            <a:r>
              <a:rPr lang="en-US" dirty="0"/>
              <a:t>State generally refers to data or properties that need to be tracking in an application.</a:t>
            </a:r>
          </a:p>
          <a:p>
            <a:r>
              <a:rPr lang="en-US" dirty="0"/>
              <a:t>In order to use </a:t>
            </a:r>
            <a:r>
              <a:rPr lang="en-US" dirty="0" err="1"/>
              <a:t>useState</a:t>
            </a:r>
            <a:r>
              <a:rPr lang="en-US" dirty="0"/>
              <a:t> hook we first need to import it from the react.</a:t>
            </a:r>
          </a:p>
          <a:p>
            <a:endParaRPr lang="en-US" dirty="0"/>
          </a:p>
          <a:p>
            <a:r>
              <a:rPr lang="en-US" dirty="0"/>
              <a:t>In order to initialize the state we can call </a:t>
            </a:r>
            <a:r>
              <a:rPr lang="en-US" dirty="0" err="1"/>
              <a:t>useState</a:t>
            </a:r>
            <a:r>
              <a:rPr lang="en-US" dirty="0"/>
              <a:t> in our function.</a:t>
            </a:r>
          </a:p>
          <a:p>
            <a:endParaRPr lang="en-US" dirty="0"/>
          </a:p>
          <a:p>
            <a:r>
              <a:rPr lang="en-US" dirty="0"/>
              <a:t>Note: here we are </a:t>
            </a:r>
            <a:r>
              <a:rPr lang="en-US" dirty="0" err="1"/>
              <a:t>destructuring</a:t>
            </a:r>
            <a:r>
              <a:rPr lang="en-US" dirty="0"/>
              <a:t> the returned values from </a:t>
            </a:r>
            <a:r>
              <a:rPr lang="en-US" dirty="0" err="1"/>
              <a:t>useState</a:t>
            </a:r>
            <a:r>
              <a:rPr lang="en-US" dirty="0"/>
              <a:t>.</a:t>
            </a:r>
          </a:p>
          <a:p>
            <a:r>
              <a:rPr lang="en-US" dirty="0" err="1"/>
              <a:t>useState</a:t>
            </a:r>
            <a:r>
              <a:rPr lang="en-US" dirty="0"/>
              <a:t> accepts an initial state and returns two values:</a:t>
            </a:r>
          </a:p>
          <a:p>
            <a:pPr lvl="1"/>
            <a:r>
              <a:rPr lang="en-US" dirty="0"/>
              <a:t>The current state.</a:t>
            </a:r>
          </a:p>
          <a:p>
            <a:pPr lvl="1"/>
            <a:r>
              <a:rPr lang="en-US" dirty="0"/>
              <a:t>A function that updates the state.</a:t>
            </a:r>
          </a:p>
          <a:p>
            <a:r>
              <a:rPr lang="en-US" dirty="0"/>
              <a:t>To read the state we can simply use count variable in our function.</a:t>
            </a:r>
          </a:p>
          <a:p>
            <a:r>
              <a:rPr lang="en-US" dirty="0"/>
              <a:t>To update the state we must use the function returned from the </a:t>
            </a:r>
            <a:r>
              <a:rPr lang="en-US" dirty="0" err="1"/>
              <a:t>useState</a:t>
            </a:r>
            <a:r>
              <a:rPr lang="en-US" dirty="0"/>
              <a:t> 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6249" y="2211751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6256" y="221175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6249" y="3088770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count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6256" y="3088770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6249" y="6027502"/>
            <a:ext cx="783731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// this is valid</a:t>
            </a:r>
          </a:p>
          <a:p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// this is not valid</a:t>
            </a:r>
            <a:endParaRPr lang="en-US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6256" y="6027502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71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useEffect</a:t>
            </a:r>
            <a:r>
              <a:rPr lang="en-US" dirty="0"/>
              <a:t>”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useEffect</a:t>
            </a:r>
            <a:r>
              <a:rPr lang="en-US" dirty="0"/>
              <a:t> Hook allows you to perform side effects in your components.</a:t>
            </a:r>
          </a:p>
          <a:p>
            <a:r>
              <a:rPr lang="en-US" dirty="0"/>
              <a:t>Some examples of side effects are: </a:t>
            </a:r>
          </a:p>
          <a:p>
            <a:pPr lvl="1"/>
            <a:r>
              <a:rPr lang="en-US" dirty="0"/>
              <a:t>fetching data</a:t>
            </a:r>
          </a:p>
          <a:p>
            <a:pPr lvl="1"/>
            <a:r>
              <a:rPr lang="en-US" dirty="0"/>
              <a:t>directly updating the DOM</a:t>
            </a:r>
          </a:p>
          <a:p>
            <a:pPr lvl="1"/>
            <a:r>
              <a:rPr lang="en-US" dirty="0"/>
              <a:t>Timers</a:t>
            </a:r>
          </a:p>
          <a:p>
            <a:pPr lvl="1"/>
            <a:r>
              <a:rPr lang="en-US" dirty="0"/>
              <a:t>Etc…</a:t>
            </a:r>
          </a:p>
          <a:p>
            <a:r>
              <a:rPr lang="en-US" dirty="0" err="1"/>
              <a:t>useEffect</a:t>
            </a:r>
            <a:r>
              <a:rPr lang="en-US" dirty="0"/>
              <a:t> accepts two arguments. The second argument is optional.</a:t>
            </a:r>
          </a:p>
          <a:p>
            <a:endParaRPr lang="en-US" dirty="0"/>
          </a:p>
          <a:p>
            <a:r>
              <a:rPr lang="en-US" dirty="0"/>
              <a:t>We can perform side effects in our component specified at the function argument.</a:t>
            </a:r>
          </a:p>
          <a:p>
            <a:r>
              <a:rPr lang="en-US" dirty="0"/>
              <a:t>Here notice that this function will be executed each time we render the component.</a:t>
            </a:r>
          </a:p>
          <a:p>
            <a:r>
              <a:rPr lang="en-US" dirty="0"/>
              <a:t>There are several ways to control when side effects run using the second argument.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40422" y="3597729"/>
            <a:ext cx="783731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useEffect</a:t>
            </a:r>
            <a:r>
              <a:rPr lang="en-US" sz="1600" b="1" dirty="0">
                <a:latin typeface="Consolas" panose="020B0609020204030204" pitchFamily="49" charset="0"/>
              </a:rPr>
              <a:t>(&lt;function&gt;, &lt;dependency&gt;)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useEffect</a:t>
            </a:r>
            <a:r>
              <a:rPr lang="en-US" dirty="0"/>
              <a:t>” Hook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dependency passed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empty array: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Dependency passed (dependency can be props, state etc…)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22" y="1331857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on every render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629" y="133185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22" y="3149155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only on the first render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 []);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629" y="3149155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22" y="4986924"/>
            <a:ext cx="783731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useEffect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//Runs when there is a change in a or 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}, 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629" y="498692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4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form elements work a bit differently from other DOM elements in React, because form elements naturally keep some internal state.</a:t>
            </a:r>
          </a:p>
          <a:p>
            <a:r>
              <a:rPr lang="en-US" dirty="0"/>
              <a:t>For example, this form in plain HTML accepts a single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form has the default HTML form behavior of browsing to a new page when the user submits the form. </a:t>
            </a:r>
          </a:p>
          <a:p>
            <a:r>
              <a:rPr lang="en-US" dirty="0"/>
              <a:t>If you want this behavior in React, it just works. But in most cases, it’s convenient to have a JavaScript function that handles the submission of the form and has access to the data that the user entered into the form.</a:t>
            </a:r>
          </a:p>
          <a:p>
            <a:r>
              <a:rPr lang="en-US" dirty="0"/>
              <a:t>The standard way to achieve this is with a technique called “</a:t>
            </a:r>
            <a:r>
              <a:rPr lang="en-US" b="1" dirty="0"/>
              <a:t>controlled components</a:t>
            </a:r>
            <a:r>
              <a:rPr lang="en-US" dirty="0"/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40754" y="2082355"/>
            <a:ext cx="783731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Name: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40761" y="2082355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74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form elements such as &lt;input&gt;, &lt;</a:t>
            </a:r>
            <a:r>
              <a:rPr lang="en-US" dirty="0" err="1"/>
              <a:t>textarea</a:t>
            </a:r>
            <a:r>
              <a:rPr lang="en-US" dirty="0"/>
              <a:t>&gt;, and &lt;select&gt; typically maintain their own state and update it based on user input.</a:t>
            </a:r>
          </a:p>
          <a:p>
            <a:r>
              <a:rPr lang="en-US" dirty="0"/>
              <a:t>In React, mutable state is typically kept in the state property of components, and only updated with </a:t>
            </a:r>
            <a:r>
              <a:rPr lang="en-US" dirty="0" err="1"/>
              <a:t>setState</a:t>
            </a:r>
            <a:r>
              <a:rPr lang="en-US" dirty="0"/>
              <a:t>().</a:t>
            </a:r>
          </a:p>
          <a:p>
            <a:r>
              <a:rPr lang="en-US" dirty="0"/>
              <a:t>We can combine the two by making the React state be the “single source of truth”. Then the React component that renders a form also controls what happens in that form on subsequent user input.</a:t>
            </a:r>
          </a:p>
          <a:p>
            <a:r>
              <a:rPr lang="en-US" dirty="0"/>
              <a:t>An input form element whose value is controlled by React in this way is called a “</a:t>
            </a:r>
            <a:r>
              <a:rPr lang="en-US" b="1" dirty="0"/>
              <a:t>controlled component</a:t>
            </a:r>
            <a:r>
              <a:rPr lang="en-US" dirty="0"/>
              <a:t>”.</a:t>
            </a:r>
          </a:p>
          <a:p>
            <a:r>
              <a:rPr lang="en-US" dirty="0"/>
              <a:t>For example, if we want to make the previous example log the name when it is submitted, we can write the form as a controlled component as shown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31930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Components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9818" y="866031"/>
            <a:ext cx="1088957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MyForm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useState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preventDefault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// this method will stop form to submit and JS will have control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onSubmit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handleSubmit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onChange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69825" y="866031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8507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2176</Words>
  <Application>Microsoft Office PowerPoint</Application>
  <PresentationFormat>Widescreen</PresentationFormat>
  <Paragraphs>483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Consolas</vt:lpstr>
      <vt:lpstr>Wingdings 3</vt:lpstr>
      <vt:lpstr>Roboto Condensed</vt:lpstr>
      <vt:lpstr>Arial</vt:lpstr>
      <vt:lpstr>Calibri</vt:lpstr>
      <vt:lpstr>Roboto Condensed Light</vt:lpstr>
      <vt:lpstr>Wingdings 2</vt:lpstr>
      <vt:lpstr>Wingdings</vt:lpstr>
      <vt:lpstr>Office Theme</vt:lpstr>
      <vt:lpstr>Unit-05  Consuming API using ReactJS</vt:lpstr>
      <vt:lpstr>PowerPoint Presentation</vt:lpstr>
      <vt:lpstr>Hooks</vt:lpstr>
      <vt:lpstr>“useState” Hook</vt:lpstr>
      <vt:lpstr>“useEffect” Hook</vt:lpstr>
      <vt:lpstr>“useEffect” Hook (Cont.)</vt:lpstr>
      <vt:lpstr>Forms</vt:lpstr>
      <vt:lpstr>Controlled Components</vt:lpstr>
      <vt:lpstr>Controlled Components (Example)</vt:lpstr>
      <vt:lpstr>Handling multiple inputs using useState Hook</vt:lpstr>
      <vt:lpstr>CRUD API Operation using React</vt:lpstr>
      <vt:lpstr>Index.js</vt:lpstr>
      <vt:lpstr>getAll, getByID &amp; delete</vt:lpstr>
      <vt:lpstr>Insert &amp;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876</cp:revision>
  <dcterms:created xsi:type="dcterms:W3CDTF">2020-05-01T05:09:15Z</dcterms:created>
  <dcterms:modified xsi:type="dcterms:W3CDTF">2024-09-25T21:24:15Z</dcterms:modified>
</cp:coreProperties>
</file>