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Project 2 </a:t>
            </a:r>
            <a:r>
              <a:rPr lang="en-US" b="1" dirty="0" smtClean="0"/>
              <a:t>– John The Ripper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Shrutika Joshi - HA72777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471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John The Ripper Tool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One of the most well known and open-source password cracking tool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It's designed to detect weak passwords by using various methods such as dictionary attacks, brute force, and rainbow tables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several hashing and encryption algorithms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Crack different types of Password protected files including Unix, Windows, Kerberos password etc.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lso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legitimately by system administrators, security professionals, and IT auditors for password security auditing and recovering lost passwords.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1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Cracking Windows Authentication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21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97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Project 2 – John The Ripper </vt:lpstr>
      <vt:lpstr>What is John The Ripper Tool</vt:lpstr>
      <vt:lpstr>PowerPoint Presentation</vt:lpstr>
      <vt:lpstr>Cracking Windows Authentication Hashes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Microsoft account</dc:creator>
  <cp:lastModifiedBy>Microsoft account</cp:lastModifiedBy>
  <cp:revision>9</cp:revision>
  <dcterms:created xsi:type="dcterms:W3CDTF">2023-12-07T19:29:36Z</dcterms:created>
  <dcterms:modified xsi:type="dcterms:W3CDTF">2023-12-07T20:37:05Z</dcterms:modified>
</cp:coreProperties>
</file>