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288" r:id="rId4"/>
    <p:sldId id="287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31346477"/>
        <c:axId val="304693342"/>
      </c:barChart>
      <c:catAx>
        <c:axId val="63134647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4693342"/>
        <c:crosses val="autoZero"/>
        <c:auto val="1"/>
        <c:lblAlgn val="ctr"/>
        <c:lblOffset val="100"/>
        <c:noMultiLvlLbl val="0"/>
      </c:catAx>
      <c:valAx>
        <c:axId val="30469334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134647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8693985-4dc5-4ed5-9ed2-23d26f201430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507365"/>
            <a:ext cx="10933430" cy="554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980180" y="1218565"/>
            <a:ext cx="5955665" cy="4085590"/>
            <a:chOff x="6268" y="1919"/>
            <a:chExt cx="9379" cy="6434"/>
          </a:xfrm>
        </p:grpSpPr>
        <p:grpSp>
          <p:nvGrpSpPr>
            <p:cNvPr id="12" name="Group 11"/>
            <p:cNvGrpSpPr/>
            <p:nvPr/>
          </p:nvGrpSpPr>
          <p:grpSpPr>
            <a:xfrm>
              <a:off x="6268" y="1919"/>
              <a:ext cx="7396" cy="6434"/>
              <a:chOff x="6182" y="1823"/>
              <a:chExt cx="7396" cy="6434"/>
            </a:xfrm>
          </p:grpSpPr>
          <p:sp>
            <p:nvSpPr>
              <p:cNvPr id="8" name="Rectangles 7"/>
              <p:cNvSpPr/>
              <p:nvPr/>
            </p:nvSpPr>
            <p:spPr>
              <a:xfrm>
                <a:off x="6182" y="1823"/>
                <a:ext cx="7391" cy="64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Text Box 8"/>
              <p:cNvSpPr txBox="1"/>
              <p:nvPr/>
            </p:nvSpPr>
            <p:spPr>
              <a:xfrm>
                <a:off x="6695" y="3881"/>
                <a:ext cx="6431" cy="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1200" b="1"/>
                  <a:t>Email Address:</a:t>
                </a:r>
                <a:endParaRPr lang="en-US" sz="1200" b="1"/>
              </a:p>
            </p:txBody>
          </p:sp>
          <p:sp>
            <p:nvSpPr>
              <p:cNvPr id="10" name="Text Box 9"/>
              <p:cNvSpPr txBox="1"/>
              <p:nvPr/>
            </p:nvSpPr>
            <p:spPr>
              <a:xfrm>
                <a:off x="6695" y="5020"/>
                <a:ext cx="6431" cy="5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p>
                <a:pPr algn="ctr"/>
                <a:r>
                  <a:rPr lang="en-US" sz="1200" b="1"/>
                  <a:t>Password:</a:t>
                </a:r>
                <a:endParaRPr lang="en-US" sz="1200" b="1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6186" y="3478"/>
                <a:ext cx="7392" cy="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s 14"/>
            <p:cNvSpPr/>
            <p:nvPr/>
          </p:nvSpPr>
          <p:spPr>
            <a:xfrm>
              <a:off x="6847" y="6103"/>
              <a:ext cx="297" cy="2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7079" y="6028"/>
              <a:ext cx="6400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000" b="1"/>
                <a:t>ADMINISTRATOR</a:t>
              </a:r>
              <a:endParaRPr lang="en-US" sz="1000" b="1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1068" y="6087"/>
              <a:ext cx="2080" cy="46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200" b="1">
                  <a:solidFill>
                    <a:schemeClr val="tx1"/>
                  </a:solidFill>
                </a:rPr>
                <a:t>LOGIN</a:t>
              </a:r>
              <a:endParaRPr lang="en-US" sz="1200" b="1">
                <a:solidFill>
                  <a:schemeClr val="tx1"/>
                </a:solidFill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9247" y="2436"/>
              <a:ext cx="6400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/>
                <a:t>LOGIN </a:t>
              </a:r>
              <a:endParaRPr lang="en-US" sz="2000" b="1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6781" y="6959"/>
              <a:ext cx="6431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900">
                  <a:solidFill>
                    <a:schemeClr val="tx1"/>
                  </a:solidFill>
                </a:rPr>
                <a:t>Forgot Password? 			Create New Account</a:t>
              </a:r>
              <a:endParaRPr lang="en-US" sz="9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s 2"/>
          <p:cNvSpPr/>
          <p:nvPr/>
        </p:nvSpPr>
        <p:spPr>
          <a:xfrm>
            <a:off x="637540" y="571500"/>
            <a:ext cx="3074670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- </a:t>
            </a:r>
            <a:r>
              <a:rPr lang="en-PH" altLang="en-US"/>
              <a:t>SERVICES(MODALS)</a:t>
            </a:r>
            <a:endParaRPr lang="en-PH" alt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74650" y="1640205"/>
            <a:ext cx="6125845" cy="4667250"/>
            <a:chOff x="2609" y="2320"/>
            <a:chExt cx="10330" cy="7350"/>
          </a:xfrm>
        </p:grpSpPr>
        <p:sp>
          <p:nvSpPr>
            <p:cNvPr id="6" name="Rectangles 5"/>
            <p:cNvSpPr/>
            <p:nvPr/>
          </p:nvSpPr>
          <p:spPr>
            <a:xfrm>
              <a:off x="2609" y="2320"/>
              <a:ext cx="10331" cy="7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" name="Text Box 3"/>
            <p:cNvSpPr txBox="1"/>
            <p:nvPr/>
          </p:nvSpPr>
          <p:spPr>
            <a:xfrm>
              <a:off x="5346" y="2779"/>
              <a:ext cx="4556" cy="9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PH" altLang="en-US" sz="2000" b="1">
                  <a:latin typeface="Arial Black" panose="020B0A04020102020204" charset="0"/>
                  <a:cs typeface="Arial Black" panose="020B0A04020102020204" charset="0"/>
                </a:rPr>
                <a:t>SERVICES NAME</a:t>
              </a:r>
              <a:endParaRPr lang="en-PH" altLang="en-US" sz="2000" b="1"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sp>
          <p:nvSpPr>
            <p:cNvPr id="8" name="Rectangles 7"/>
            <p:cNvSpPr/>
            <p:nvPr/>
          </p:nvSpPr>
          <p:spPr>
            <a:xfrm>
              <a:off x="4717" y="3453"/>
              <a:ext cx="5995" cy="359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PH" altLang="en-US"/>
                <a:t>pic</a:t>
              </a:r>
              <a:endParaRPr lang="en-PH" altLang="en-US"/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5120" y="7199"/>
              <a:ext cx="5190" cy="3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en-US" sz="1000" b="1">
                  <a:sym typeface="+mn-ea"/>
                </a:rPr>
                <a:t>Lorem ipsum dolor, sit amet consectetur adipisicing elit. </a:t>
              </a:r>
              <a:endParaRPr lang="en-US" altLang="en-US" sz="1000" b="1">
                <a:sym typeface="+mn-ea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12121" y="2583"/>
              <a:ext cx="557" cy="5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2121" y="2591"/>
              <a:ext cx="525" cy="5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5916" y="8470"/>
              <a:ext cx="1681" cy="476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PH" altLang="en-US"/>
                <a:t>BOOK</a:t>
              </a:r>
              <a:endParaRPr lang="en-PH" alt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797" y="8470"/>
              <a:ext cx="1681" cy="476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PH" altLang="en-US"/>
                <a:t>CANCEL</a:t>
              </a:r>
              <a:endParaRPr lang="en-PH" altLang="en-US"/>
            </a:p>
          </p:txBody>
        </p:sp>
      </p:grpSp>
      <p:sp>
        <p:nvSpPr>
          <p:cNvPr id="28" name="Rectangles 27"/>
          <p:cNvSpPr/>
          <p:nvPr/>
        </p:nvSpPr>
        <p:spPr>
          <a:xfrm>
            <a:off x="7288530" y="1812925"/>
            <a:ext cx="3924300" cy="3677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8211820" y="1876425"/>
            <a:ext cx="2078355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PH" altLang="en-US" sz="2000" b="1">
                <a:latin typeface="Arial Black" panose="020B0A04020102020204" charset="0"/>
                <a:cs typeface="Arial Black" panose="020B0A04020102020204" charset="0"/>
              </a:rPr>
              <a:t>BOOKING</a:t>
            </a:r>
            <a:endParaRPr lang="en-PH" altLang="en-US" sz="20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7768590" y="2541270"/>
            <a:ext cx="3183890" cy="321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pPr algn="ctr"/>
            <a:r>
              <a:rPr lang="en-US" altLang="en-US" sz="1000" b="1">
                <a:sym typeface="+mn-ea"/>
              </a:rPr>
              <a:t> </a:t>
            </a:r>
            <a:endParaRPr lang="en-US" altLang="en-US" sz="1000" b="1">
              <a:sym typeface="+mn-ea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9516745" y="5121910"/>
            <a:ext cx="773430" cy="30226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PH" altLang="en-US" sz="1000" i="1"/>
              <a:t>SUBMIT</a:t>
            </a:r>
            <a:endParaRPr lang="en-PH" altLang="en-US" sz="1000" i="1"/>
          </a:p>
        </p:txBody>
      </p:sp>
      <p:sp>
        <p:nvSpPr>
          <p:cNvPr id="41" name="Text Box 40"/>
          <p:cNvSpPr txBox="1"/>
          <p:nvPr/>
        </p:nvSpPr>
        <p:spPr>
          <a:xfrm>
            <a:off x="7644130" y="2277110"/>
            <a:ext cx="1030605" cy="267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PH" altLang="en-US" sz="1000" b="1"/>
              <a:t>NAME</a:t>
            </a:r>
            <a:endParaRPr lang="en-PH" altLang="en-US" sz="1000" b="1"/>
          </a:p>
        </p:txBody>
      </p:sp>
      <p:sp>
        <p:nvSpPr>
          <p:cNvPr id="42" name="Text Box 41"/>
          <p:cNvSpPr txBox="1"/>
          <p:nvPr/>
        </p:nvSpPr>
        <p:spPr>
          <a:xfrm>
            <a:off x="7652385" y="2917825"/>
            <a:ext cx="12147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1000" b="1"/>
              <a:t>ADDRESS</a:t>
            </a:r>
            <a:endParaRPr lang="en-PH" altLang="en-US" sz="1000" b="1"/>
          </a:p>
        </p:txBody>
      </p:sp>
      <p:sp>
        <p:nvSpPr>
          <p:cNvPr id="43" name="Text Box 42"/>
          <p:cNvSpPr txBox="1"/>
          <p:nvPr/>
        </p:nvSpPr>
        <p:spPr>
          <a:xfrm>
            <a:off x="7768590" y="3162935"/>
            <a:ext cx="3183890" cy="276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PH" altLang="en-US" b="1"/>
          </a:p>
        </p:txBody>
      </p:sp>
      <p:sp>
        <p:nvSpPr>
          <p:cNvPr id="44" name="Text Box 43"/>
          <p:cNvSpPr txBox="1"/>
          <p:nvPr/>
        </p:nvSpPr>
        <p:spPr>
          <a:xfrm>
            <a:off x="8758555" y="3739515"/>
            <a:ext cx="2193925" cy="245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endParaRPr lang="en-US" altLang="en-US" sz="1000" b="1">
              <a:sym typeface="+mn-ea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7809230" y="3739515"/>
            <a:ext cx="965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1000" b="1"/>
              <a:t>CONTACT NO.</a:t>
            </a:r>
            <a:endParaRPr lang="en-PH" altLang="en-US" sz="1000" b="1"/>
          </a:p>
        </p:txBody>
      </p:sp>
      <p:sp>
        <p:nvSpPr>
          <p:cNvPr id="47" name="Text Box 46"/>
          <p:cNvSpPr txBox="1"/>
          <p:nvPr/>
        </p:nvSpPr>
        <p:spPr>
          <a:xfrm>
            <a:off x="7768590" y="4396105"/>
            <a:ext cx="1232535" cy="245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endParaRPr lang="en-US" altLang="en-US" sz="1000" b="1">
              <a:sym typeface="+mn-ea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9719945" y="4388485"/>
            <a:ext cx="1232535" cy="245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endParaRPr lang="en-US" altLang="en-US" sz="1000" b="1">
              <a:sym typeface="+mn-ea"/>
            </a:endParaRPr>
          </a:p>
        </p:txBody>
      </p:sp>
      <p:sp>
        <p:nvSpPr>
          <p:cNvPr id="49" name="Text Box 48"/>
          <p:cNvSpPr txBox="1"/>
          <p:nvPr/>
        </p:nvSpPr>
        <p:spPr>
          <a:xfrm>
            <a:off x="7768590" y="4713605"/>
            <a:ext cx="1232535" cy="245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p>
            <a:r>
              <a:rPr lang="en-PH" altLang="en-US" sz="1000" b="1">
                <a:sym typeface="+mn-ea"/>
              </a:rPr>
              <a:t>DATE (MM/DD/YY)</a:t>
            </a:r>
            <a:endParaRPr lang="en-PH" altLang="en-US" sz="1000" b="1">
              <a:sym typeface="+mn-ea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9719945" y="4713605"/>
            <a:ext cx="1232535" cy="245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p>
            <a:pPr algn="ctr"/>
            <a:r>
              <a:rPr lang="en-PH" altLang="en-US" sz="1000" b="1">
                <a:sym typeface="+mn-ea"/>
              </a:rPr>
              <a:t>TIME</a:t>
            </a:r>
            <a:endParaRPr lang="en-PH" altLang="en-US" sz="1000" b="1">
              <a:sym typeface="+mn-ea"/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0363200" y="5121910"/>
            <a:ext cx="785495" cy="3022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PH" altLang="en-US" sz="1000"/>
              <a:t>CANCEL</a:t>
            </a:r>
            <a:endParaRPr lang="en-PH" altLang="en-U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1473200"/>
            <a:ext cx="10933430" cy="4667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637540" y="571500"/>
            <a:ext cx="232727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- CONTACT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47065" y="1473200"/>
            <a:ext cx="10939145" cy="606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67740" y="1628140"/>
            <a:ext cx="199707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CAR_MGMT_SYS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075045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SERVICES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8766810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ABOUT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7459345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CONTACT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93325" y="1597660"/>
            <a:ext cx="375285" cy="3606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115" y="1652270"/>
            <a:ext cx="1056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Username</a:t>
            </a:r>
            <a:endParaRPr lang="en-US" sz="1200" b="1"/>
          </a:p>
        </p:txBody>
      </p:sp>
      <p:sp>
        <p:nvSpPr>
          <p:cNvPr id="4" name="Rectangles 3"/>
          <p:cNvSpPr/>
          <p:nvPr/>
        </p:nvSpPr>
        <p:spPr>
          <a:xfrm>
            <a:off x="1814830" y="2317115"/>
            <a:ext cx="5251450" cy="337439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indent="457200"/>
            <a:r>
              <a:rPr lang="en-US">
                <a:sym typeface="+mn-ea"/>
              </a:rPr>
              <a:t> 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230110" y="2374265"/>
            <a:ext cx="4064000" cy="104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SYSTEM NAME</a:t>
            </a:r>
            <a:endParaRPr lang="en-US" sz="1200" b="1"/>
          </a:p>
          <a:p>
            <a:endParaRPr lang="en-US" sz="1200" b="1"/>
          </a:p>
          <a:p>
            <a:pPr indent="457200"/>
            <a:r>
              <a:rPr lang="en-US" sz="1200"/>
              <a:t>- </a:t>
            </a:r>
            <a:r>
              <a:rPr lang="en-US" sz="1000"/>
              <a:t>DESCRIPTION</a:t>
            </a:r>
            <a:endParaRPr lang="en-US" sz="1000"/>
          </a:p>
          <a:p>
            <a:pPr indent="457200"/>
            <a:endParaRPr lang="en-US" sz="1000"/>
          </a:p>
          <a:p>
            <a:pPr indent="457200"/>
            <a:r>
              <a:rPr lang="en-US" sz="1000">
                <a:sym typeface="+mn-ea"/>
              </a:rPr>
              <a:t>- DESCRIPTION</a:t>
            </a:r>
            <a:endParaRPr lang="en-US" sz="1000"/>
          </a:p>
          <a:p>
            <a:pPr indent="457200"/>
            <a:endParaRPr lang="en-US" sz="1000"/>
          </a:p>
        </p:txBody>
      </p:sp>
      <p:sp>
        <p:nvSpPr>
          <p:cNvPr id="16" name="Rectangles 15"/>
          <p:cNvSpPr/>
          <p:nvPr/>
        </p:nvSpPr>
        <p:spPr>
          <a:xfrm>
            <a:off x="8263890" y="3481070"/>
            <a:ext cx="199707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CAR_MGMT_SYS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753985" y="4065905"/>
            <a:ext cx="245110" cy="328930"/>
            <a:chOff x="12751" y="6403"/>
            <a:chExt cx="386" cy="518"/>
          </a:xfrm>
        </p:grpSpPr>
        <p:sp>
          <p:nvSpPr>
            <p:cNvPr id="18" name="Freeform 17"/>
            <p:cNvSpPr/>
            <p:nvPr/>
          </p:nvSpPr>
          <p:spPr>
            <a:xfrm>
              <a:off x="12751" y="6403"/>
              <a:ext cx="387" cy="519"/>
            </a:xfrm>
            <a:custGeom>
              <a:avLst/>
              <a:gdLst>
                <a:gd name="connsiteX0" fmla="*/ 0 w 387"/>
                <a:gd name="connsiteY0" fmla="*/ 174 h 519"/>
                <a:gd name="connsiteX1" fmla="*/ 194 w 387"/>
                <a:gd name="connsiteY1" fmla="*/ 0 h 519"/>
                <a:gd name="connsiteX2" fmla="*/ 387 w 387"/>
                <a:gd name="connsiteY2" fmla="*/ 174 h 519"/>
                <a:gd name="connsiteX3" fmla="*/ 202 w 387"/>
                <a:gd name="connsiteY3" fmla="*/ 519 h 519"/>
                <a:gd name="connsiteX4" fmla="*/ 0 w 387"/>
                <a:gd name="connsiteY4" fmla="*/ 174 h 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" h="519">
                  <a:moveTo>
                    <a:pt x="0" y="174"/>
                  </a:moveTo>
                  <a:cubicBezTo>
                    <a:pt x="0" y="78"/>
                    <a:pt x="87" y="0"/>
                    <a:pt x="194" y="0"/>
                  </a:cubicBezTo>
                  <a:cubicBezTo>
                    <a:pt x="300" y="0"/>
                    <a:pt x="387" y="78"/>
                    <a:pt x="387" y="174"/>
                  </a:cubicBezTo>
                  <a:cubicBezTo>
                    <a:pt x="387" y="270"/>
                    <a:pt x="308" y="519"/>
                    <a:pt x="202" y="519"/>
                  </a:cubicBezTo>
                  <a:cubicBezTo>
                    <a:pt x="95" y="519"/>
                    <a:pt x="0" y="270"/>
                    <a:pt x="0" y="17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12844" y="6467"/>
              <a:ext cx="200" cy="15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0" name="Text Box 19"/>
          <p:cNvSpPr txBox="1"/>
          <p:nvPr/>
        </p:nvSpPr>
        <p:spPr>
          <a:xfrm>
            <a:off x="8108950" y="4104005"/>
            <a:ext cx="10306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DESCRIPTION</a:t>
            </a:r>
            <a:endParaRPr lang="en-US" sz="1000" b="1"/>
          </a:p>
        </p:txBody>
      </p:sp>
      <p:sp>
        <p:nvSpPr>
          <p:cNvPr id="21" name="Freeform 20"/>
          <p:cNvSpPr/>
          <p:nvPr/>
        </p:nvSpPr>
        <p:spPr>
          <a:xfrm>
            <a:off x="7802880" y="4587875"/>
            <a:ext cx="187325" cy="348615"/>
          </a:xfrm>
          <a:custGeom>
            <a:avLst/>
            <a:gdLst>
              <a:gd name="connsiteX0" fmla="*/ 0 w 998"/>
              <a:gd name="connsiteY0" fmla="*/ 323 h 2123"/>
              <a:gd name="connsiteX1" fmla="*/ 230 w 998"/>
              <a:gd name="connsiteY1" fmla="*/ 54 h 2123"/>
              <a:gd name="connsiteX2" fmla="*/ 788 w 998"/>
              <a:gd name="connsiteY2" fmla="*/ 219 h 2123"/>
              <a:gd name="connsiteX3" fmla="*/ 500 w 998"/>
              <a:gd name="connsiteY3" fmla="*/ 590 h 2123"/>
              <a:gd name="connsiteX4" fmla="*/ 646 w 998"/>
              <a:gd name="connsiteY4" fmla="*/ 1526 h 2123"/>
              <a:gd name="connsiteX5" fmla="*/ 662 w 998"/>
              <a:gd name="connsiteY5" fmla="*/ 1509 h 2123"/>
              <a:gd name="connsiteX6" fmla="*/ 955 w 998"/>
              <a:gd name="connsiteY6" fmla="*/ 1508 h 2123"/>
              <a:gd name="connsiteX7" fmla="*/ 889 w 998"/>
              <a:gd name="connsiteY7" fmla="*/ 2077 h 2123"/>
              <a:gd name="connsiteX8" fmla="*/ 379 w 998"/>
              <a:gd name="connsiteY8" fmla="*/ 1986 h 2123"/>
              <a:gd name="connsiteX9" fmla="*/ 600 w 998"/>
              <a:gd name="connsiteY9" fmla="*/ 2092 h 2123"/>
              <a:gd name="connsiteX10" fmla="*/ 565 w 998"/>
              <a:gd name="connsiteY10" fmla="*/ 2047 h 2123"/>
              <a:gd name="connsiteX11" fmla="*/ 337 w 998"/>
              <a:gd name="connsiteY11" fmla="*/ 1997 h 2123"/>
              <a:gd name="connsiteX12" fmla="*/ 90 w 998"/>
              <a:gd name="connsiteY12" fmla="*/ 917 h 2123"/>
              <a:gd name="connsiteX13" fmla="*/ 0 w 998"/>
              <a:gd name="connsiteY13" fmla="*/ 323 h 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9" h="2123">
                <a:moveTo>
                  <a:pt x="0" y="323"/>
                </a:moveTo>
                <a:cubicBezTo>
                  <a:pt x="31" y="142"/>
                  <a:pt x="153" y="143"/>
                  <a:pt x="230" y="54"/>
                </a:cubicBezTo>
                <a:cubicBezTo>
                  <a:pt x="386" y="0"/>
                  <a:pt x="804" y="-88"/>
                  <a:pt x="788" y="219"/>
                </a:cubicBezTo>
                <a:cubicBezTo>
                  <a:pt x="773" y="1062"/>
                  <a:pt x="510" y="403"/>
                  <a:pt x="500" y="590"/>
                </a:cubicBezTo>
                <a:lnTo>
                  <a:pt x="646" y="1526"/>
                </a:lnTo>
                <a:cubicBezTo>
                  <a:pt x="673" y="1679"/>
                  <a:pt x="592" y="1491"/>
                  <a:pt x="662" y="1509"/>
                </a:cubicBezTo>
                <a:cubicBezTo>
                  <a:pt x="690" y="1506"/>
                  <a:pt x="832" y="1109"/>
                  <a:pt x="955" y="1508"/>
                </a:cubicBezTo>
                <a:cubicBezTo>
                  <a:pt x="1043" y="1521"/>
                  <a:pt x="987" y="1916"/>
                  <a:pt x="889" y="2077"/>
                </a:cubicBezTo>
                <a:cubicBezTo>
                  <a:pt x="794" y="2171"/>
                  <a:pt x="502" y="2109"/>
                  <a:pt x="379" y="1986"/>
                </a:cubicBezTo>
                <a:cubicBezTo>
                  <a:pt x="328" y="2025"/>
                  <a:pt x="564" y="2103"/>
                  <a:pt x="600" y="2092"/>
                </a:cubicBezTo>
                <a:lnTo>
                  <a:pt x="565" y="2047"/>
                </a:lnTo>
                <a:cubicBezTo>
                  <a:pt x="689" y="1724"/>
                  <a:pt x="568" y="2227"/>
                  <a:pt x="337" y="1997"/>
                </a:cubicBezTo>
                <a:cubicBezTo>
                  <a:pt x="361" y="1608"/>
                  <a:pt x="256" y="1614"/>
                  <a:pt x="90" y="917"/>
                </a:cubicBezTo>
                <a:lnTo>
                  <a:pt x="0" y="32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8118475" y="4635500"/>
            <a:ext cx="1012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DESCRIPTION</a:t>
            </a:r>
            <a:endParaRPr lang="en-US" sz="1000" b="1"/>
          </a:p>
        </p:txBody>
      </p:sp>
      <p:grpSp>
        <p:nvGrpSpPr>
          <p:cNvPr id="26" name="Group 25"/>
          <p:cNvGrpSpPr/>
          <p:nvPr/>
        </p:nvGrpSpPr>
        <p:grpSpPr>
          <a:xfrm>
            <a:off x="7758430" y="5217795"/>
            <a:ext cx="311785" cy="212090"/>
            <a:chOff x="12294" y="8384"/>
            <a:chExt cx="628" cy="470"/>
          </a:xfrm>
        </p:grpSpPr>
        <p:sp>
          <p:nvSpPr>
            <p:cNvPr id="23" name="Text Box 22"/>
            <p:cNvSpPr txBox="1"/>
            <p:nvPr/>
          </p:nvSpPr>
          <p:spPr>
            <a:xfrm>
              <a:off x="12304" y="8398"/>
              <a:ext cx="618" cy="4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endParaRPr lang="en-US"/>
            </a:p>
          </p:txBody>
        </p:sp>
        <p:sp>
          <p:nvSpPr>
            <p:cNvPr id="25" name="Isosceles Triangle 24"/>
            <p:cNvSpPr/>
            <p:nvPr/>
          </p:nvSpPr>
          <p:spPr>
            <a:xfrm rot="10800000" flipV="1">
              <a:off x="12294" y="8479"/>
              <a:ext cx="618" cy="374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 flipV="1">
              <a:off x="12304" y="8384"/>
              <a:ext cx="618" cy="37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7" name="Text Box 26"/>
          <p:cNvSpPr txBox="1"/>
          <p:nvPr/>
        </p:nvSpPr>
        <p:spPr>
          <a:xfrm>
            <a:off x="725805" y="5862320"/>
            <a:ext cx="107746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sym typeface="+mn-ea"/>
              </a:rPr>
              <a:t>Copyright @ Yourwebsite 2023			      		                                                              Terms and Policies</a:t>
            </a:r>
            <a:endParaRPr lang="en-US" sz="1400"/>
          </a:p>
          <a:p>
            <a:endParaRPr lang="en-US" sz="1400"/>
          </a:p>
        </p:txBody>
      </p:sp>
      <p:sp>
        <p:nvSpPr>
          <p:cNvPr id="29" name="Text Box 28"/>
          <p:cNvSpPr txBox="1"/>
          <p:nvPr/>
        </p:nvSpPr>
        <p:spPr>
          <a:xfrm>
            <a:off x="8121650" y="5162550"/>
            <a:ext cx="101219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/>
              <a:t>DESCRIPTION</a:t>
            </a:r>
            <a:endParaRPr lang="en-US" sz="1000" b="1"/>
          </a:p>
        </p:txBody>
      </p:sp>
      <p:sp>
        <p:nvSpPr>
          <p:cNvPr id="8" name="Text Box 7"/>
          <p:cNvSpPr txBox="1"/>
          <p:nvPr/>
        </p:nvSpPr>
        <p:spPr>
          <a:xfrm>
            <a:off x="2314575" y="2721610"/>
            <a:ext cx="395605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endParaRPr lang="en-US" sz="1000" b="1"/>
          </a:p>
        </p:txBody>
      </p:sp>
      <p:sp>
        <p:nvSpPr>
          <p:cNvPr id="13" name="Text Box 12"/>
          <p:cNvSpPr txBox="1"/>
          <p:nvPr/>
        </p:nvSpPr>
        <p:spPr>
          <a:xfrm>
            <a:off x="2314575" y="3481070"/>
            <a:ext cx="1798320" cy="4419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en-US" sz="1000" b="1"/>
          </a:p>
        </p:txBody>
      </p:sp>
      <p:sp>
        <p:nvSpPr>
          <p:cNvPr id="15" name="Text Box 14"/>
          <p:cNvSpPr txBox="1"/>
          <p:nvPr/>
        </p:nvSpPr>
        <p:spPr>
          <a:xfrm>
            <a:off x="4344035" y="3481070"/>
            <a:ext cx="1926590" cy="441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noAutofit/>
          </a:bodyPr>
          <a:p>
            <a:endParaRPr lang="en-US" sz="1000" b="1"/>
          </a:p>
        </p:txBody>
      </p:sp>
      <p:sp>
        <p:nvSpPr>
          <p:cNvPr id="28" name="Text Box 27"/>
          <p:cNvSpPr txBox="1"/>
          <p:nvPr/>
        </p:nvSpPr>
        <p:spPr>
          <a:xfrm>
            <a:off x="2313940" y="4346575"/>
            <a:ext cx="3956685" cy="8743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p>
            <a:endParaRPr lang="en-US" sz="1000" b="1"/>
          </a:p>
        </p:txBody>
      </p:sp>
      <p:sp>
        <p:nvSpPr>
          <p:cNvPr id="30" name="Text Box 29"/>
          <p:cNvSpPr txBox="1"/>
          <p:nvPr/>
        </p:nvSpPr>
        <p:spPr>
          <a:xfrm>
            <a:off x="2314575" y="2394585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1200" b="1" i="1"/>
              <a:t>NAME</a:t>
            </a:r>
            <a:endParaRPr lang="en-PH" altLang="en-US" sz="1200" b="1" i="1"/>
          </a:p>
        </p:txBody>
      </p:sp>
      <p:sp>
        <p:nvSpPr>
          <p:cNvPr id="31" name="Text Box 30"/>
          <p:cNvSpPr txBox="1"/>
          <p:nvPr/>
        </p:nvSpPr>
        <p:spPr>
          <a:xfrm>
            <a:off x="2313940" y="3176270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1200" b="1" i="1"/>
              <a:t>CONTACT</a:t>
            </a:r>
            <a:endParaRPr lang="en-PH" altLang="en-US" sz="1200" b="1" i="1"/>
          </a:p>
        </p:txBody>
      </p:sp>
      <p:sp>
        <p:nvSpPr>
          <p:cNvPr id="32" name="Text Box 31"/>
          <p:cNvSpPr txBox="1"/>
          <p:nvPr/>
        </p:nvSpPr>
        <p:spPr>
          <a:xfrm>
            <a:off x="2314575" y="4065905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1200" b="1" i="1"/>
              <a:t>MESSAGE</a:t>
            </a:r>
            <a:endParaRPr lang="en-PH" altLang="en-US" sz="1200" b="1" i="1"/>
          </a:p>
        </p:txBody>
      </p:sp>
      <p:sp>
        <p:nvSpPr>
          <p:cNvPr id="33" name="Text Box 32"/>
          <p:cNvSpPr txBox="1"/>
          <p:nvPr/>
        </p:nvSpPr>
        <p:spPr>
          <a:xfrm>
            <a:off x="4344035" y="3172460"/>
            <a:ext cx="10306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sz="1200" b="1" i="1"/>
              <a:t>EMAIL</a:t>
            </a:r>
            <a:endParaRPr lang="en-PH" altLang="en-US" sz="1200" b="1" i="1"/>
          </a:p>
        </p:txBody>
      </p:sp>
      <p:sp>
        <p:nvSpPr>
          <p:cNvPr id="34" name="Text Box 33"/>
          <p:cNvSpPr txBox="1"/>
          <p:nvPr/>
        </p:nvSpPr>
        <p:spPr>
          <a:xfrm>
            <a:off x="2314575" y="5331460"/>
            <a:ext cx="810895" cy="245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PH" altLang="en-US" sz="1000" b="1">
                <a:latin typeface="Arial Black" panose="020B0A04020102020204" charset="0"/>
                <a:cs typeface="Arial Black" panose="020B0A04020102020204" charset="0"/>
              </a:rPr>
              <a:t>SUMBIT</a:t>
            </a:r>
            <a:endParaRPr lang="en-PH" altLang="en-US" sz="1000" b="1"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1473200"/>
            <a:ext cx="10933430" cy="4667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637540" y="571500"/>
            <a:ext cx="232727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- </a:t>
            </a:r>
            <a:r>
              <a:rPr lang="en-PH" altLang="en-US"/>
              <a:t>ABOUT</a:t>
            </a:r>
            <a:endParaRPr lang="en-PH" altLang="en-US"/>
          </a:p>
        </p:txBody>
      </p:sp>
      <p:sp>
        <p:nvSpPr>
          <p:cNvPr id="5" name="Rectangles 4"/>
          <p:cNvSpPr/>
          <p:nvPr/>
        </p:nvSpPr>
        <p:spPr>
          <a:xfrm>
            <a:off x="647065" y="1473200"/>
            <a:ext cx="10939145" cy="606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67740" y="1628140"/>
            <a:ext cx="199707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CAR_MGMT_SYS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075045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SERVICES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8766810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ABOUT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7459345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CONTACT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93325" y="1597660"/>
            <a:ext cx="375285" cy="3606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115" y="1652270"/>
            <a:ext cx="1056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Username</a:t>
            </a:r>
            <a:endParaRPr lang="en-US" sz="1200" b="1"/>
          </a:p>
        </p:txBody>
      </p:sp>
      <p:sp>
        <p:nvSpPr>
          <p:cNvPr id="20" name="Text Box 19"/>
          <p:cNvSpPr txBox="1"/>
          <p:nvPr/>
        </p:nvSpPr>
        <p:spPr>
          <a:xfrm>
            <a:off x="967740" y="2873375"/>
            <a:ext cx="2428240" cy="553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400" b="1">
                <a:solidFill>
                  <a:schemeClr val="accent4">
                    <a:lumMod val="75000"/>
                  </a:schemeClr>
                </a:solidFill>
                <a:sym typeface="+mn-ea"/>
              </a:rPr>
              <a:t>CAR_MGMT_SYS</a:t>
            </a:r>
            <a:endParaRPr lang="en-US" sz="2400" b="1">
              <a:solidFill>
                <a:schemeClr val="accent4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05255" y="4156710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b="1"/>
              <a:t>OFFERS</a:t>
            </a:r>
            <a:endParaRPr lang="en-PH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1405255" y="3230880"/>
            <a:ext cx="3695700" cy="9258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000" b="1"/>
              <a:t>Lorem ipsum dolor, sit amet consectetur adipisicing elit. Dolor, eos quisquam expedita quo officiis porro provident laborum. Earum, consequatur provident, ipsam at excepturi rerum laborum aliquam facere molestias mollitia recusandae.</a:t>
            </a:r>
            <a:endParaRPr lang="en-US" altLang="en-US" sz="1000" b="1"/>
          </a:p>
        </p:txBody>
      </p:sp>
      <p:sp>
        <p:nvSpPr>
          <p:cNvPr id="13" name="Text Box 12"/>
          <p:cNvSpPr txBox="1"/>
          <p:nvPr/>
        </p:nvSpPr>
        <p:spPr>
          <a:xfrm>
            <a:off x="6795135" y="2519045"/>
            <a:ext cx="1240155" cy="354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PH" altLang="en-US" sz="1600" b="1"/>
              <a:t>FEEDBACK</a:t>
            </a:r>
            <a:endParaRPr lang="en-PH" altLang="en-US" sz="1600" b="1"/>
          </a:p>
        </p:txBody>
      </p:sp>
      <p:sp>
        <p:nvSpPr>
          <p:cNvPr id="14" name="Text Box 13"/>
          <p:cNvSpPr txBox="1"/>
          <p:nvPr/>
        </p:nvSpPr>
        <p:spPr>
          <a:xfrm>
            <a:off x="7097395" y="2873375"/>
            <a:ext cx="3964940" cy="2451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75000"/>
                  </a:schemeClr>
                </a:solidFill>
              </a14:hiddenFill>
            </a:ext>
          </a:extLst>
        </p:spPr>
        <p:txBody>
          <a:bodyPr wrap="square" rtlCol="0">
            <a:noAutofit/>
          </a:bodyPr>
          <a:p>
            <a:pPr algn="ctr"/>
            <a:r>
              <a:rPr lang="en-US" sz="1000" b="1"/>
              <a:t>DESCRIPTION</a:t>
            </a:r>
            <a:r>
              <a:rPr lang="en-PH" altLang="en-US" sz="1000" b="1"/>
              <a:t> INPUT</a:t>
            </a:r>
            <a:endParaRPr lang="en-PH" altLang="en-US" sz="1000" b="1"/>
          </a:p>
        </p:txBody>
      </p:sp>
      <p:sp>
        <p:nvSpPr>
          <p:cNvPr id="15" name="Text Box 14"/>
          <p:cNvSpPr txBox="1"/>
          <p:nvPr/>
        </p:nvSpPr>
        <p:spPr>
          <a:xfrm>
            <a:off x="1405255" y="4525010"/>
            <a:ext cx="3695700" cy="52070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PH" sz="1000" b="0" i="0">
                <a:solidFill>
                  <a:schemeClr val="tx1"/>
                </a:solidFill>
                <a:latin typeface="Metropolis"/>
                <a:ea typeface="Metropolis"/>
              </a:rPr>
              <a:t>- </a:t>
            </a:r>
            <a:r>
              <a:rPr sz="1000" b="1" i="0">
                <a:solidFill>
                  <a:schemeClr val="tx1"/>
                </a:solidFill>
                <a:latin typeface="+mj-lt"/>
                <a:ea typeface="Metropolis"/>
                <a:cs typeface="+mj-lt"/>
              </a:rPr>
              <a:t>Lorem ipsum dolor, sit amet consectetur adipisicing elit. </a:t>
            </a:r>
            <a:endParaRPr sz="1000" b="1" i="0">
              <a:solidFill>
                <a:schemeClr val="tx1"/>
              </a:solidFill>
              <a:latin typeface="+mj-lt"/>
              <a:ea typeface="Metropolis"/>
              <a:cs typeface="+mj-lt"/>
            </a:endParaRPr>
          </a:p>
          <a:p>
            <a:pPr marL="0" indent="0"/>
            <a:endParaRPr sz="1000" b="1" i="0">
              <a:solidFill>
                <a:schemeClr val="tx1"/>
              </a:solidFill>
              <a:latin typeface="+mj-lt"/>
              <a:ea typeface="Metropolis"/>
              <a:cs typeface="+mj-lt"/>
            </a:endParaRPr>
          </a:p>
          <a:p>
            <a:pPr marL="0" indent="0"/>
            <a:r>
              <a:rPr lang="en-PH" sz="1000" b="1" i="0">
                <a:solidFill>
                  <a:schemeClr val="tx1"/>
                </a:solidFill>
                <a:latin typeface="+mj-lt"/>
                <a:ea typeface="Metropolis"/>
                <a:cs typeface="+mj-lt"/>
              </a:rPr>
              <a:t>- </a:t>
            </a:r>
            <a:r>
              <a:rPr sz="1000" b="1" i="0">
                <a:solidFill>
                  <a:schemeClr val="tx1"/>
                </a:solidFill>
                <a:latin typeface="+mj-lt"/>
                <a:ea typeface="Metropolis"/>
                <a:cs typeface="+mj-lt"/>
              </a:rPr>
              <a:t>Dolor, eos quisquam expedita quo officiis porro provident laborum. </a:t>
            </a:r>
            <a:endParaRPr sz="1000" b="1" i="0">
              <a:solidFill>
                <a:schemeClr val="tx1"/>
              </a:solidFill>
              <a:latin typeface="+mj-lt"/>
              <a:ea typeface="Metropolis"/>
              <a:cs typeface="+mj-lt"/>
            </a:endParaRPr>
          </a:p>
          <a:p>
            <a:pPr marL="0" indent="0"/>
            <a:endParaRPr sz="1000" b="1" i="0">
              <a:solidFill>
                <a:schemeClr val="tx1"/>
              </a:solidFill>
              <a:latin typeface="+mj-lt"/>
              <a:ea typeface="Metropolis"/>
              <a:cs typeface="+mj-lt"/>
            </a:endParaRPr>
          </a:p>
          <a:p>
            <a:pPr marL="0" indent="0"/>
            <a:r>
              <a:rPr lang="en-PH" sz="1000" b="1" i="0">
                <a:solidFill>
                  <a:schemeClr val="tx1"/>
                </a:solidFill>
                <a:latin typeface="+mj-lt"/>
                <a:ea typeface="Metropolis"/>
                <a:cs typeface="+mj-lt"/>
              </a:rPr>
              <a:t>- </a:t>
            </a:r>
            <a:r>
              <a:rPr sz="1000" b="1" i="0">
                <a:solidFill>
                  <a:schemeClr val="tx1"/>
                </a:solidFill>
                <a:latin typeface="+mj-lt"/>
                <a:ea typeface="Metropolis"/>
                <a:cs typeface="+mj-lt"/>
              </a:rPr>
              <a:t>Earum, consequatur provident, ipsam at excepturi rerum laborum</a:t>
            </a:r>
            <a:r>
              <a:rPr lang="en-PH" sz="1000" b="1" i="0">
                <a:solidFill>
                  <a:schemeClr val="tx1"/>
                </a:solidFill>
                <a:latin typeface="+mj-lt"/>
                <a:ea typeface="Metropolis"/>
                <a:cs typeface="+mj-lt"/>
              </a:rPr>
              <a:t>.</a:t>
            </a:r>
            <a:endParaRPr lang="en-PH" sz="1000" b="1" i="0">
              <a:solidFill>
                <a:schemeClr val="tx1"/>
              </a:solidFill>
              <a:latin typeface="+mj-lt"/>
              <a:ea typeface="Metropolis"/>
              <a:cs typeface="+mj-lt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795135" y="3547110"/>
            <a:ext cx="26396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PH" sz="1600" b="1" i="0">
                <a:solidFill>
                  <a:schemeClr val="tx1"/>
                </a:solidFill>
                <a:latin typeface="Calibri Light" panose="020F0302020204030204" charset="0"/>
                <a:ea typeface="Metropolis"/>
                <a:cs typeface="Calibri Light" panose="020F0302020204030204" charset="0"/>
              </a:rPr>
              <a:t>RECENT FEEDBACK</a:t>
            </a:r>
            <a:endParaRPr lang="en-PH" sz="1600" b="1" i="0">
              <a:solidFill>
                <a:schemeClr val="tx1"/>
              </a:solidFill>
              <a:latin typeface="Calibri Light" panose="020F0302020204030204" charset="0"/>
              <a:ea typeface="Metropolis"/>
              <a:cs typeface="Calibri Light" panose="020F030202020403020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7097395" y="3978275"/>
            <a:ext cx="1986915" cy="20383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noAutofit/>
          </a:bodyPr>
          <a:p>
            <a:pPr marL="0" indent="0"/>
            <a:r>
              <a:rPr lang="en-PH" sz="1200" b="1" i="0">
                <a:solidFill>
                  <a:schemeClr val="tx1"/>
                </a:solidFill>
                <a:latin typeface="Calibri Light" panose="020F0302020204030204" charset="0"/>
                <a:ea typeface="Metropolis"/>
                <a:cs typeface="Calibri Light" panose="020F0302020204030204" charset="0"/>
              </a:rPr>
              <a:t>NAME</a:t>
            </a:r>
            <a:endParaRPr lang="en-PH" sz="1200" b="1" i="0">
              <a:solidFill>
                <a:schemeClr val="tx1"/>
              </a:solidFill>
              <a:latin typeface="Calibri Light" panose="020F0302020204030204" charset="0"/>
              <a:ea typeface="Metropolis"/>
              <a:cs typeface="Calibri Light" panose="020F0302020204030204" charset="0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7383145" y="4254500"/>
            <a:ext cx="3678555" cy="245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marL="0" indent="0"/>
            <a:r>
              <a:rPr lang="en-PH" sz="1000" b="0" i="0">
                <a:solidFill>
                  <a:srgbClr val="69707A"/>
                </a:solidFill>
                <a:latin typeface="Metropolis"/>
                <a:ea typeface="Metropolis"/>
              </a:rPr>
              <a:t>Description</a:t>
            </a:r>
            <a:endParaRPr lang="en-PH" sz="1000" b="0" i="0">
              <a:solidFill>
                <a:srgbClr val="69707A"/>
              </a:solidFill>
              <a:latin typeface="Metropolis"/>
              <a:ea typeface="Metropolis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7097395" y="4708525"/>
            <a:ext cx="1986915" cy="23431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noAutofit/>
          </a:bodyPr>
          <a:p>
            <a:pPr marL="0" indent="0"/>
            <a:r>
              <a:rPr lang="en-PH" sz="1200" b="1" i="0">
                <a:solidFill>
                  <a:schemeClr val="tx1"/>
                </a:solidFill>
                <a:latin typeface="Calibri Light" panose="020F0302020204030204" charset="0"/>
                <a:ea typeface="Metropolis"/>
                <a:cs typeface="Calibri Light" panose="020F0302020204030204" charset="0"/>
              </a:rPr>
              <a:t>NAME</a:t>
            </a:r>
            <a:endParaRPr lang="en-PH" sz="1200" b="1" i="0">
              <a:solidFill>
                <a:schemeClr val="tx1"/>
              </a:solidFill>
              <a:latin typeface="Calibri Light" panose="020F0302020204030204" charset="0"/>
              <a:ea typeface="Metropolis"/>
              <a:cs typeface="Calibri Light" panose="020F0302020204030204" charset="0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7383145" y="5041900"/>
            <a:ext cx="3678555" cy="245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p>
            <a:pPr marL="0" indent="0"/>
            <a:r>
              <a:rPr lang="en-PH" sz="1000" b="0" i="0">
                <a:solidFill>
                  <a:srgbClr val="69707A"/>
                </a:solidFill>
                <a:latin typeface="Metropolis"/>
                <a:ea typeface="Metropolis"/>
              </a:rPr>
              <a:t>Description</a:t>
            </a:r>
            <a:endParaRPr lang="en-PH" sz="1000" b="0" i="0">
              <a:solidFill>
                <a:srgbClr val="69707A"/>
              </a:solidFill>
              <a:latin typeface="Metropolis"/>
              <a:ea typeface="Metropoli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1315085"/>
            <a:ext cx="10933430" cy="4886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37540" y="571500"/>
            <a:ext cx="373951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ADMINISTRATOR - DASHBOARD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7065" y="1315085"/>
            <a:ext cx="2318385" cy="4886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65450" y="1315085"/>
            <a:ext cx="8615680" cy="49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64180" y="5894070"/>
            <a:ext cx="86156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Copyright @ Yourwebsite 2023			      		     Terms and Policies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756285" y="1440815"/>
            <a:ext cx="2179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CAR_MGMT_SYS</a:t>
            </a:r>
            <a:endParaRPr lang="en-US" sz="1600" b="1"/>
          </a:p>
        </p:txBody>
      </p:sp>
      <p:sp>
        <p:nvSpPr>
          <p:cNvPr id="13" name="Text Box 12"/>
          <p:cNvSpPr txBox="1"/>
          <p:nvPr/>
        </p:nvSpPr>
        <p:spPr>
          <a:xfrm>
            <a:off x="756285" y="1924685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CORE</a:t>
            </a:r>
            <a:endParaRPr lang="en-US" sz="1200" b="1"/>
          </a:p>
        </p:txBody>
      </p:sp>
      <p:sp>
        <p:nvSpPr>
          <p:cNvPr id="14" name="Text Box 13"/>
          <p:cNvSpPr txBox="1"/>
          <p:nvPr/>
        </p:nvSpPr>
        <p:spPr>
          <a:xfrm>
            <a:off x="1002030" y="2249805"/>
            <a:ext cx="1192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Dashboard</a:t>
            </a:r>
            <a:endParaRPr lang="en-US" sz="1600" b="1"/>
          </a:p>
        </p:txBody>
      </p:sp>
      <p:sp>
        <p:nvSpPr>
          <p:cNvPr id="16" name="Text Box 15"/>
          <p:cNvSpPr txBox="1"/>
          <p:nvPr/>
        </p:nvSpPr>
        <p:spPr>
          <a:xfrm>
            <a:off x="770255" y="2758440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ADDONS</a:t>
            </a:r>
            <a:endParaRPr lang="en-US" sz="1200" b="1"/>
          </a:p>
        </p:txBody>
      </p:sp>
      <p:sp>
        <p:nvSpPr>
          <p:cNvPr id="22" name="Text Box 21"/>
          <p:cNvSpPr txBox="1"/>
          <p:nvPr/>
        </p:nvSpPr>
        <p:spPr>
          <a:xfrm>
            <a:off x="1002030" y="419862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BOOKED</a:t>
            </a:r>
            <a:endParaRPr 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1143635" y="3255010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PAGES</a:t>
            </a:r>
            <a:endParaRPr lang="en-US" sz="1200" b="1"/>
          </a:p>
        </p:txBody>
      </p:sp>
      <p:sp>
        <p:nvSpPr>
          <p:cNvPr id="25" name="Text Box 24"/>
          <p:cNvSpPr txBox="1"/>
          <p:nvPr/>
        </p:nvSpPr>
        <p:spPr>
          <a:xfrm>
            <a:off x="1011555" y="444754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FEEDBACKS</a:t>
            </a:r>
            <a:endParaRPr lang="en-US" sz="1200" b="1"/>
          </a:p>
        </p:txBody>
      </p:sp>
      <p:sp>
        <p:nvSpPr>
          <p:cNvPr id="28" name="Oval 27"/>
          <p:cNvSpPr/>
          <p:nvPr/>
        </p:nvSpPr>
        <p:spPr>
          <a:xfrm>
            <a:off x="9538335" y="1411605"/>
            <a:ext cx="346075" cy="3321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9870440" y="1431290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Firstname M. Lastname</a:t>
            </a:r>
            <a:endParaRPr lang="en-US" sz="1200" b="1"/>
          </a:p>
        </p:txBody>
      </p:sp>
      <p:sp>
        <p:nvSpPr>
          <p:cNvPr id="12" name="Half Frame 11"/>
          <p:cNvSpPr/>
          <p:nvPr/>
        </p:nvSpPr>
        <p:spPr>
          <a:xfrm rot="13440000">
            <a:off x="1108710" y="3332480"/>
            <a:ext cx="76200" cy="76200"/>
          </a:xfrm>
          <a:prstGeom prst="halfFrame">
            <a:avLst>
              <a:gd name="adj1" fmla="val 23787"/>
              <a:gd name="adj2" fmla="val 217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30510" y="-337185"/>
            <a:ext cx="203200" cy="203200"/>
            <a:chOff x="8393" y="5449"/>
            <a:chExt cx="320" cy="320"/>
          </a:xfrm>
        </p:grpSpPr>
        <p:sp>
          <p:nvSpPr>
            <p:cNvPr id="15" name="Half Frame 14"/>
            <p:cNvSpPr/>
            <p:nvPr/>
          </p:nvSpPr>
          <p:spPr>
            <a:xfrm rot="13440000">
              <a:off x="8393" y="54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/>
            <p:cNvSpPr/>
            <p:nvPr/>
          </p:nvSpPr>
          <p:spPr>
            <a:xfrm rot="13440000">
              <a:off x="8593" y="56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261745" y="353250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LANDING PAGE</a:t>
            </a:r>
            <a:endParaRPr lang="en-US" sz="900"/>
          </a:p>
        </p:txBody>
      </p:sp>
      <p:sp>
        <p:nvSpPr>
          <p:cNvPr id="20" name="Text Box 19"/>
          <p:cNvSpPr txBox="1"/>
          <p:nvPr/>
        </p:nvSpPr>
        <p:spPr>
          <a:xfrm>
            <a:off x="1264920" y="3707130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ABOUT</a:t>
            </a:r>
            <a:endParaRPr lang="en-US" sz="900"/>
          </a:p>
        </p:txBody>
      </p:sp>
      <p:sp>
        <p:nvSpPr>
          <p:cNvPr id="21" name="Text Box 20"/>
          <p:cNvSpPr txBox="1"/>
          <p:nvPr/>
        </p:nvSpPr>
        <p:spPr>
          <a:xfrm>
            <a:off x="1264920" y="386143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SERVICES</a:t>
            </a:r>
            <a:endParaRPr lang="en-US" sz="900"/>
          </a:p>
        </p:txBody>
      </p:sp>
      <p:sp>
        <p:nvSpPr>
          <p:cNvPr id="34" name="Text Box 33"/>
          <p:cNvSpPr txBox="1"/>
          <p:nvPr/>
        </p:nvSpPr>
        <p:spPr>
          <a:xfrm>
            <a:off x="1264920" y="402399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CONTACT</a:t>
            </a:r>
            <a:endParaRPr lang="en-US" sz="900"/>
          </a:p>
        </p:txBody>
      </p:sp>
      <p:grpSp>
        <p:nvGrpSpPr>
          <p:cNvPr id="10" name="Group 9"/>
          <p:cNvGrpSpPr/>
          <p:nvPr/>
        </p:nvGrpSpPr>
        <p:grpSpPr>
          <a:xfrm>
            <a:off x="3185795" y="2136775"/>
            <a:ext cx="8129270" cy="3762375"/>
            <a:chOff x="5016" y="3376"/>
            <a:chExt cx="12802" cy="5925"/>
          </a:xfrm>
        </p:grpSpPr>
        <p:sp>
          <p:nvSpPr>
            <p:cNvPr id="30" name="Rectangles 29"/>
            <p:cNvSpPr/>
            <p:nvPr/>
          </p:nvSpPr>
          <p:spPr>
            <a:xfrm>
              <a:off x="5017" y="3376"/>
              <a:ext cx="3023" cy="118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14796" y="3376"/>
              <a:ext cx="3023" cy="118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9964" y="3376"/>
              <a:ext cx="3023" cy="118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5016" y="5267"/>
              <a:ext cx="12803" cy="40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p>
              <a:endParaRPr lang="en-US"/>
            </a:p>
          </p:txBody>
        </p:sp>
        <p:graphicFrame>
          <p:nvGraphicFramePr>
            <p:cNvPr id="8" name="Chart 7"/>
            <p:cNvGraphicFramePr/>
            <p:nvPr/>
          </p:nvGraphicFramePr>
          <p:xfrm>
            <a:off x="5016" y="5246"/>
            <a:ext cx="12803" cy="405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1315085"/>
            <a:ext cx="10933430" cy="4886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37540" y="571500"/>
            <a:ext cx="373951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ADMINISTRATOR - PAGES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7065" y="1315085"/>
            <a:ext cx="2318385" cy="4886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65450" y="1315085"/>
            <a:ext cx="8615680" cy="49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64180" y="5894070"/>
            <a:ext cx="86156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Copyright @ Yourwebsite 2023			      		     Terms and Policies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756285" y="1440815"/>
            <a:ext cx="2179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CAR_MGMT_SYS</a:t>
            </a:r>
            <a:endParaRPr lang="en-US" sz="1600" b="1"/>
          </a:p>
        </p:txBody>
      </p:sp>
      <p:sp>
        <p:nvSpPr>
          <p:cNvPr id="13" name="Text Box 12"/>
          <p:cNvSpPr txBox="1"/>
          <p:nvPr/>
        </p:nvSpPr>
        <p:spPr>
          <a:xfrm>
            <a:off x="756285" y="1924685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CORE</a:t>
            </a:r>
            <a:endParaRPr lang="en-US" sz="1200" b="1"/>
          </a:p>
        </p:txBody>
      </p:sp>
      <p:sp>
        <p:nvSpPr>
          <p:cNvPr id="14" name="Text Box 13"/>
          <p:cNvSpPr txBox="1"/>
          <p:nvPr/>
        </p:nvSpPr>
        <p:spPr>
          <a:xfrm>
            <a:off x="1002030" y="2249805"/>
            <a:ext cx="1192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Dashboard</a:t>
            </a:r>
            <a:endParaRPr lang="en-US" sz="1600" b="1"/>
          </a:p>
        </p:txBody>
      </p:sp>
      <p:sp>
        <p:nvSpPr>
          <p:cNvPr id="16" name="Text Box 15"/>
          <p:cNvSpPr txBox="1"/>
          <p:nvPr/>
        </p:nvSpPr>
        <p:spPr>
          <a:xfrm>
            <a:off x="770255" y="2758440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ADDONS</a:t>
            </a:r>
            <a:endParaRPr lang="en-US" sz="1200" b="1"/>
          </a:p>
        </p:txBody>
      </p:sp>
      <p:sp>
        <p:nvSpPr>
          <p:cNvPr id="22" name="Text Box 21"/>
          <p:cNvSpPr txBox="1"/>
          <p:nvPr/>
        </p:nvSpPr>
        <p:spPr>
          <a:xfrm>
            <a:off x="1002030" y="4303395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BOOKED</a:t>
            </a:r>
            <a:endParaRPr 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1143635" y="3255010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PAGES</a:t>
            </a:r>
            <a:endParaRPr lang="en-US" sz="1200" b="1"/>
          </a:p>
        </p:txBody>
      </p:sp>
      <p:sp>
        <p:nvSpPr>
          <p:cNvPr id="25" name="Text Box 24"/>
          <p:cNvSpPr txBox="1"/>
          <p:nvPr/>
        </p:nvSpPr>
        <p:spPr>
          <a:xfrm>
            <a:off x="1011555" y="454279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FEEDBACKS</a:t>
            </a:r>
            <a:endParaRPr lang="en-US" sz="1200" b="1"/>
          </a:p>
        </p:txBody>
      </p:sp>
      <p:sp>
        <p:nvSpPr>
          <p:cNvPr id="28" name="Oval 27"/>
          <p:cNvSpPr/>
          <p:nvPr/>
        </p:nvSpPr>
        <p:spPr>
          <a:xfrm>
            <a:off x="9538335" y="1411605"/>
            <a:ext cx="346075" cy="3321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9870440" y="1431290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Firstname M. Lastname</a:t>
            </a:r>
            <a:endParaRPr lang="en-US" sz="1200" b="1"/>
          </a:p>
        </p:txBody>
      </p:sp>
      <p:sp>
        <p:nvSpPr>
          <p:cNvPr id="12" name="Half Frame 11"/>
          <p:cNvSpPr/>
          <p:nvPr/>
        </p:nvSpPr>
        <p:spPr>
          <a:xfrm rot="13440000">
            <a:off x="1108710" y="3332480"/>
            <a:ext cx="76200" cy="76200"/>
          </a:xfrm>
          <a:prstGeom prst="halfFrame">
            <a:avLst>
              <a:gd name="adj1" fmla="val 23787"/>
              <a:gd name="adj2" fmla="val 217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30510" y="-337185"/>
            <a:ext cx="203200" cy="203200"/>
            <a:chOff x="8393" y="5449"/>
            <a:chExt cx="320" cy="320"/>
          </a:xfrm>
        </p:grpSpPr>
        <p:sp>
          <p:nvSpPr>
            <p:cNvPr id="15" name="Half Frame 14"/>
            <p:cNvSpPr/>
            <p:nvPr/>
          </p:nvSpPr>
          <p:spPr>
            <a:xfrm rot="13440000">
              <a:off x="8393" y="54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/>
            <p:cNvSpPr/>
            <p:nvPr/>
          </p:nvSpPr>
          <p:spPr>
            <a:xfrm rot="13440000">
              <a:off x="8593" y="56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261745" y="353250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LANDING PAGE</a:t>
            </a:r>
            <a:endParaRPr lang="en-US" sz="900"/>
          </a:p>
        </p:txBody>
      </p:sp>
      <p:sp>
        <p:nvSpPr>
          <p:cNvPr id="20" name="Text Box 19"/>
          <p:cNvSpPr txBox="1"/>
          <p:nvPr/>
        </p:nvSpPr>
        <p:spPr>
          <a:xfrm>
            <a:off x="1264920" y="3707130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ABOUT</a:t>
            </a:r>
            <a:endParaRPr lang="en-US" sz="900"/>
          </a:p>
        </p:txBody>
      </p:sp>
      <p:sp>
        <p:nvSpPr>
          <p:cNvPr id="21" name="Text Box 20"/>
          <p:cNvSpPr txBox="1"/>
          <p:nvPr/>
        </p:nvSpPr>
        <p:spPr>
          <a:xfrm>
            <a:off x="1264920" y="386143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SERVICES</a:t>
            </a:r>
            <a:endParaRPr lang="en-US" sz="900"/>
          </a:p>
        </p:txBody>
      </p:sp>
      <p:sp>
        <p:nvSpPr>
          <p:cNvPr id="34" name="Text Box 33"/>
          <p:cNvSpPr txBox="1"/>
          <p:nvPr/>
        </p:nvSpPr>
        <p:spPr>
          <a:xfrm>
            <a:off x="1264920" y="402399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CONTACT</a:t>
            </a:r>
            <a:endParaRPr lang="en-US" sz="900"/>
          </a:p>
        </p:txBody>
      </p:sp>
      <p:sp>
        <p:nvSpPr>
          <p:cNvPr id="35" name="Double Brace 34"/>
          <p:cNvSpPr/>
          <p:nvPr/>
        </p:nvSpPr>
        <p:spPr>
          <a:xfrm>
            <a:off x="1150620" y="3504565"/>
            <a:ext cx="1111250" cy="807720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aphicFrame>
        <p:nvGraphicFramePr>
          <p:cNvPr id="36" name="Table 35"/>
          <p:cNvGraphicFramePr/>
          <p:nvPr>
            <p:custDataLst>
              <p:tags r:id="rId1"/>
            </p:custDataLst>
          </p:nvPr>
        </p:nvGraphicFramePr>
        <p:xfrm>
          <a:off x="3129915" y="2866390"/>
          <a:ext cx="8308975" cy="1445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3535"/>
                <a:gridCol w="1673860"/>
                <a:gridCol w="1673860"/>
                <a:gridCol w="1673860"/>
                <a:gridCol w="831850"/>
                <a:gridCol w="842010"/>
              </a:tblGrid>
              <a:tr h="4686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        TITLE</a:t>
                      </a:r>
                      <a:endParaRPr lang="en-US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TITLE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TITLE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  TITLE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      ACTIONS</a:t>
                      </a: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895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48831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8" name="Text Box 37"/>
          <p:cNvSpPr txBox="1"/>
          <p:nvPr/>
        </p:nvSpPr>
        <p:spPr>
          <a:xfrm>
            <a:off x="3343275" y="346202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DESCRIPTIONS</a:t>
            </a:r>
            <a:endParaRPr lang="en-US" sz="1000"/>
          </a:p>
        </p:txBody>
      </p:sp>
      <p:sp>
        <p:nvSpPr>
          <p:cNvPr id="39" name="Text Box 38"/>
          <p:cNvSpPr txBox="1"/>
          <p:nvPr/>
        </p:nvSpPr>
        <p:spPr>
          <a:xfrm>
            <a:off x="6711315" y="347091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DESCRIPTIONS</a:t>
            </a:r>
            <a:endParaRPr lang="en-US" sz="1000"/>
          </a:p>
        </p:txBody>
      </p:sp>
      <p:sp>
        <p:nvSpPr>
          <p:cNvPr id="40" name="Text Box 39"/>
          <p:cNvSpPr txBox="1"/>
          <p:nvPr/>
        </p:nvSpPr>
        <p:spPr>
          <a:xfrm>
            <a:off x="8447405" y="347091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DESCRIPTIONS</a:t>
            </a:r>
            <a:endParaRPr lang="en-US" sz="1000"/>
          </a:p>
        </p:txBody>
      </p:sp>
      <p:sp>
        <p:nvSpPr>
          <p:cNvPr id="41" name="Text Box 40"/>
          <p:cNvSpPr txBox="1"/>
          <p:nvPr/>
        </p:nvSpPr>
        <p:spPr>
          <a:xfrm>
            <a:off x="3343275" y="393700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DESCRIPTIONS</a:t>
            </a:r>
            <a:endParaRPr lang="en-US" sz="1000"/>
          </a:p>
        </p:txBody>
      </p:sp>
      <p:sp>
        <p:nvSpPr>
          <p:cNvPr id="42" name="Text Box 41"/>
          <p:cNvSpPr txBox="1"/>
          <p:nvPr/>
        </p:nvSpPr>
        <p:spPr>
          <a:xfrm>
            <a:off x="8416925" y="393700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DESCRIPTIONS</a:t>
            </a:r>
            <a:endParaRPr lang="en-US" sz="1000"/>
          </a:p>
        </p:txBody>
      </p:sp>
      <p:sp>
        <p:nvSpPr>
          <p:cNvPr id="43" name="Text Box 42"/>
          <p:cNvSpPr txBox="1"/>
          <p:nvPr/>
        </p:nvSpPr>
        <p:spPr>
          <a:xfrm>
            <a:off x="6711315" y="397002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DESCRIPTIONS</a:t>
            </a:r>
            <a:endParaRPr lang="en-US" sz="1000"/>
          </a:p>
        </p:txBody>
      </p:sp>
      <p:sp>
        <p:nvSpPr>
          <p:cNvPr id="44" name="Text Box 43"/>
          <p:cNvSpPr txBox="1"/>
          <p:nvPr/>
        </p:nvSpPr>
        <p:spPr>
          <a:xfrm>
            <a:off x="4975225" y="393700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DESCRIPTIONS</a:t>
            </a:r>
            <a:endParaRPr lang="en-US" sz="1000"/>
          </a:p>
        </p:txBody>
      </p:sp>
      <p:sp>
        <p:nvSpPr>
          <p:cNvPr id="45" name="Text Box 44"/>
          <p:cNvSpPr txBox="1"/>
          <p:nvPr/>
        </p:nvSpPr>
        <p:spPr>
          <a:xfrm>
            <a:off x="4975225" y="3462020"/>
            <a:ext cx="11239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DESCRIPTIONS</a:t>
            </a:r>
            <a:endParaRPr lang="en-US" sz="1000"/>
          </a:p>
        </p:txBody>
      </p:sp>
      <p:pic>
        <p:nvPicPr>
          <p:cNvPr id="47" name="Picture 46" descr="EDIT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410" y="3427095"/>
            <a:ext cx="551180" cy="272415"/>
          </a:xfrm>
          <a:prstGeom prst="rect">
            <a:avLst/>
          </a:prstGeom>
        </p:spPr>
      </p:pic>
      <p:pic>
        <p:nvPicPr>
          <p:cNvPr id="48" name="Picture 47" descr="EDIT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4410" y="3909695"/>
            <a:ext cx="551180" cy="272415"/>
          </a:xfrm>
          <a:prstGeom prst="rect">
            <a:avLst/>
          </a:prstGeom>
        </p:spPr>
      </p:pic>
      <p:pic>
        <p:nvPicPr>
          <p:cNvPr id="49" name="Picture 48" descr="DELET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585" y="3256280"/>
            <a:ext cx="718820" cy="775970"/>
          </a:xfrm>
          <a:prstGeom prst="rect">
            <a:avLst/>
          </a:prstGeom>
        </p:spPr>
      </p:pic>
      <p:pic>
        <p:nvPicPr>
          <p:cNvPr id="50" name="Picture 49" descr="DELETE-removebg-preview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9585" y="3716020"/>
            <a:ext cx="718820" cy="775970"/>
          </a:xfrm>
          <a:prstGeom prst="rect">
            <a:avLst/>
          </a:prstGeom>
        </p:spPr>
      </p:pic>
      <p:sp>
        <p:nvSpPr>
          <p:cNvPr id="51" name="Text Box 50"/>
          <p:cNvSpPr txBox="1"/>
          <p:nvPr/>
        </p:nvSpPr>
        <p:spPr>
          <a:xfrm>
            <a:off x="1011555" y="479298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USERS</a:t>
            </a:r>
            <a:endParaRPr lang="en-US" sz="1200" b="1"/>
          </a:p>
        </p:txBody>
      </p:sp>
      <p:sp>
        <p:nvSpPr>
          <p:cNvPr id="57" name="Text Box 56"/>
          <p:cNvSpPr txBox="1"/>
          <p:nvPr/>
        </p:nvSpPr>
        <p:spPr>
          <a:xfrm>
            <a:off x="1011555" y="501523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INVENTORY</a:t>
            </a:r>
            <a:endParaRPr lang="en-US" sz="1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1315085"/>
            <a:ext cx="10933430" cy="4886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37540" y="571500"/>
            <a:ext cx="373951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ADMINISTRATOR - BOOKINGS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7065" y="1315085"/>
            <a:ext cx="2318385" cy="4886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65450" y="1315085"/>
            <a:ext cx="8615680" cy="49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64180" y="5894070"/>
            <a:ext cx="86156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Copyright @ Yourwebsite 2023			      		     Terms and Policies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756285" y="1440815"/>
            <a:ext cx="2179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CAR_MGMT_SYS</a:t>
            </a:r>
            <a:endParaRPr lang="en-US" sz="1600" b="1"/>
          </a:p>
        </p:txBody>
      </p:sp>
      <p:sp>
        <p:nvSpPr>
          <p:cNvPr id="13" name="Text Box 12"/>
          <p:cNvSpPr txBox="1"/>
          <p:nvPr/>
        </p:nvSpPr>
        <p:spPr>
          <a:xfrm>
            <a:off x="756285" y="1924685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CORE</a:t>
            </a:r>
            <a:endParaRPr lang="en-US" sz="1200" b="1"/>
          </a:p>
        </p:txBody>
      </p:sp>
      <p:sp>
        <p:nvSpPr>
          <p:cNvPr id="14" name="Text Box 13"/>
          <p:cNvSpPr txBox="1"/>
          <p:nvPr/>
        </p:nvSpPr>
        <p:spPr>
          <a:xfrm>
            <a:off x="1002030" y="2249805"/>
            <a:ext cx="1192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Dashboard</a:t>
            </a:r>
            <a:endParaRPr lang="en-US" sz="1600" b="1"/>
          </a:p>
        </p:txBody>
      </p:sp>
      <p:sp>
        <p:nvSpPr>
          <p:cNvPr id="16" name="Text Box 15"/>
          <p:cNvSpPr txBox="1"/>
          <p:nvPr/>
        </p:nvSpPr>
        <p:spPr>
          <a:xfrm>
            <a:off x="770255" y="2758440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ADDONS</a:t>
            </a:r>
            <a:endParaRPr lang="en-US" sz="1200" b="1"/>
          </a:p>
        </p:txBody>
      </p:sp>
      <p:sp>
        <p:nvSpPr>
          <p:cNvPr id="22" name="Text Box 21"/>
          <p:cNvSpPr txBox="1"/>
          <p:nvPr/>
        </p:nvSpPr>
        <p:spPr>
          <a:xfrm>
            <a:off x="1002030" y="4303395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BOOKINGS</a:t>
            </a:r>
            <a:endParaRPr 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1143635" y="3255010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PAGES</a:t>
            </a:r>
            <a:endParaRPr lang="en-US" sz="1200" b="1"/>
          </a:p>
        </p:txBody>
      </p:sp>
      <p:sp>
        <p:nvSpPr>
          <p:cNvPr id="25" name="Text Box 24"/>
          <p:cNvSpPr txBox="1"/>
          <p:nvPr/>
        </p:nvSpPr>
        <p:spPr>
          <a:xfrm>
            <a:off x="1011555" y="454279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FEEDBACKS</a:t>
            </a:r>
            <a:endParaRPr lang="en-US" sz="1200" b="1"/>
          </a:p>
        </p:txBody>
      </p:sp>
      <p:sp>
        <p:nvSpPr>
          <p:cNvPr id="28" name="Oval 27"/>
          <p:cNvSpPr/>
          <p:nvPr/>
        </p:nvSpPr>
        <p:spPr>
          <a:xfrm>
            <a:off x="9538335" y="1411605"/>
            <a:ext cx="346075" cy="3321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9870440" y="1431290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Firstname M. Lastname</a:t>
            </a:r>
            <a:endParaRPr lang="en-US" sz="1200" b="1"/>
          </a:p>
        </p:txBody>
      </p:sp>
      <p:sp>
        <p:nvSpPr>
          <p:cNvPr id="12" name="Half Frame 11"/>
          <p:cNvSpPr/>
          <p:nvPr/>
        </p:nvSpPr>
        <p:spPr>
          <a:xfrm rot="13440000">
            <a:off x="1108710" y="3332480"/>
            <a:ext cx="76200" cy="76200"/>
          </a:xfrm>
          <a:prstGeom prst="halfFrame">
            <a:avLst>
              <a:gd name="adj1" fmla="val 23787"/>
              <a:gd name="adj2" fmla="val 217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30510" y="-337185"/>
            <a:ext cx="203200" cy="203200"/>
            <a:chOff x="8393" y="5449"/>
            <a:chExt cx="320" cy="320"/>
          </a:xfrm>
        </p:grpSpPr>
        <p:sp>
          <p:nvSpPr>
            <p:cNvPr id="15" name="Half Frame 14"/>
            <p:cNvSpPr/>
            <p:nvPr/>
          </p:nvSpPr>
          <p:spPr>
            <a:xfrm rot="13440000">
              <a:off x="8393" y="54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/>
            <p:cNvSpPr/>
            <p:nvPr/>
          </p:nvSpPr>
          <p:spPr>
            <a:xfrm rot="13440000">
              <a:off x="8593" y="56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261745" y="353250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LANDING PAGE</a:t>
            </a:r>
            <a:endParaRPr lang="en-US" sz="900"/>
          </a:p>
        </p:txBody>
      </p:sp>
      <p:sp>
        <p:nvSpPr>
          <p:cNvPr id="20" name="Text Box 19"/>
          <p:cNvSpPr txBox="1"/>
          <p:nvPr/>
        </p:nvSpPr>
        <p:spPr>
          <a:xfrm>
            <a:off x="1264920" y="3707130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ABOUT</a:t>
            </a:r>
            <a:endParaRPr lang="en-US" sz="900"/>
          </a:p>
        </p:txBody>
      </p:sp>
      <p:sp>
        <p:nvSpPr>
          <p:cNvPr id="21" name="Text Box 20"/>
          <p:cNvSpPr txBox="1"/>
          <p:nvPr/>
        </p:nvSpPr>
        <p:spPr>
          <a:xfrm>
            <a:off x="1264920" y="386143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SERVICES</a:t>
            </a:r>
            <a:endParaRPr lang="en-US" sz="900"/>
          </a:p>
        </p:txBody>
      </p:sp>
      <p:sp>
        <p:nvSpPr>
          <p:cNvPr id="34" name="Text Box 33"/>
          <p:cNvSpPr txBox="1"/>
          <p:nvPr/>
        </p:nvSpPr>
        <p:spPr>
          <a:xfrm>
            <a:off x="1264920" y="402399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CONTACT</a:t>
            </a:r>
            <a:endParaRPr lang="en-US" sz="900"/>
          </a:p>
        </p:txBody>
      </p:sp>
      <p:sp>
        <p:nvSpPr>
          <p:cNvPr id="8" name="Text Box 7"/>
          <p:cNvSpPr txBox="1"/>
          <p:nvPr/>
        </p:nvSpPr>
        <p:spPr>
          <a:xfrm>
            <a:off x="1011555" y="479298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USERS</a:t>
            </a:r>
            <a:endParaRPr lang="en-US" sz="1200" b="1"/>
          </a:p>
        </p:txBody>
      </p:sp>
      <p:graphicFrame>
        <p:nvGraphicFramePr>
          <p:cNvPr id="23" name="Table 22"/>
          <p:cNvGraphicFramePr/>
          <p:nvPr>
            <p:custDataLst>
              <p:tags r:id="rId1"/>
            </p:custDataLst>
          </p:nvPr>
        </p:nvGraphicFramePr>
        <p:xfrm>
          <a:off x="3254375" y="2757805"/>
          <a:ext cx="8036560" cy="2486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460"/>
                <a:gridCol w="751840"/>
                <a:gridCol w="843280"/>
                <a:gridCol w="670560"/>
                <a:gridCol w="672465"/>
                <a:gridCol w="1176020"/>
                <a:gridCol w="1074420"/>
                <a:gridCol w="774065"/>
                <a:gridCol w="806450"/>
              </a:tblGrid>
              <a:tr h="4972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NAME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ADDRESS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CONTACT NO.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TIME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TYPE OF SERVICE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TIME BOOKED</a:t>
                      </a:r>
                      <a:endParaRPr lang="en-US" sz="1000"/>
                    </a:p>
                  </a:txBody>
                  <a:tcPr/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 sz="1000"/>
                        <a:t>ACTIONS</a:t>
                      </a:r>
                      <a:endParaRPr lang="en-US" sz="1000"/>
                    </a:p>
                  </a:txBody>
                  <a:tcPr/>
                </a:tc>
                <a:tc hMerge="1">
                  <a:tcPr/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  <a:tr h="49720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R w="127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6" name="Text Box 25"/>
          <p:cNvSpPr txBox="1"/>
          <p:nvPr/>
        </p:nvSpPr>
        <p:spPr>
          <a:xfrm>
            <a:off x="3361690" y="2188210"/>
            <a:ext cx="15963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Baskerville Old Face" panose="02020602080505020303" charset="0"/>
                <a:cs typeface="Baskerville Old Face" panose="02020602080505020303" charset="0"/>
              </a:rPr>
              <a:t>BOOKINGS</a:t>
            </a:r>
            <a:endParaRPr lang="en-US" sz="2000" b="1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pic>
        <p:nvPicPr>
          <p:cNvPr id="33" name="Picture 32" descr="DELETE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85" y="3161030"/>
            <a:ext cx="718820" cy="775970"/>
          </a:xfrm>
          <a:prstGeom prst="rect">
            <a:avLst/>
          </a:prstGeom>
        </p:spPr>
      </p:pic>
      <p:pic>
        <p:nvPicPr>
          <p:cNvPr id="37" name="Picture 36" descr="DELETE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635" y="3641725"/>
            <a:ext cx="718820" cy="775970"/>
          </a:xfrm>
          <a:prstGeom prst="rect">
            <a:avLst/>
          </a:prstGeom>
        </p:spPr>
      </p:pic>
      <p:pic>
        <p:nvPicPr>
          <p:cNvPr id="46" name="Picture 45" descr="DELETE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85" y="4133850"/>
            <a:ext cx="718820" cy="775970"/>
          </a:xfrm>
          <a:prstGeom prst="rect">
            <a:avLst/>
          </a:prstGeom>
        </p:spPr>
      </p:pic>
      <p:pic>
        <p:nvPicPr>
          <p:cNvPr id="51" name="Picture 50" descr="DELETE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2585" y="4638675"/>
            <a:ext cx="718820" cy="775970"/>
          </a:xfrm>
          <a:prstGeom prst="rect">
            <a:avLst/>
          </a:prstGeom>
        </p:spPr>
      </p:pic>
      <p:pic>
        <p:nvPicPr>
          <p:cNvPr id="52" name="Picture 51"/>
          <p:cNvPicPr/>
          <p:nvPr/>
        </p:nvPicPr>
        <p:blipFill>
          <a:blip r:embed="rId3"/>
          <a:stretch>
            <a:fillRect/>
          </a:stretch>
        </p:blipFill>
        <p:spPr>
          <a:xfrm>
            <a:off x="9870440" y="3315970"/>
            <a:ext cx="452755" cy="371475"/>
          </a:xfrm>
          <a:prstGeom prst="rect">
            <a:avLst/>
          </a:prstGeom>
        </p:spPr>
      </p:pic>
      <p:pic>
        <p:nvPicPr>
          <p:cNvPr id="54" name="Picture 53"/>
          <p:cNvPicPr/>
          <p:nvPr/>
        </p:nvPicPr>
        <p:blipFill>
          <a:blip r:embed="rId3"/>
          <a:stretch>
            <a:fillRect/>
          </a:stretch>
        </p:blipFill>
        <p:spPr>
          <a:xfrm>
            <a:off x="9870440" y="3809365"/>
            <a:ext cx="452755" cy="371475"/>
          </a:xfrm>
          <a:prstGeom prst="rect">
            <a:avLst/>
          </a:prstGeom>
        </p:spPr>
      </p:pic>
      <p:pic>
        <p:nvPicPr>
          <p:cNvPr id="55" name="Picture 54"/>
          <p:cNvPicPr/>
          <p:nvPr/>
        </p:nvPicPr>
        <p:blipFill>
          <a:blip r:embed="rId3"/>
          <a:stretch>
            <a:fillRect/>
          </a:stretch>
        </p:blipFill>
        <p:spPr>
          <a:xfrm>
            <a:off x="9870440" y="4303395"/>
            <a:ext cx="452755" cy="371475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>
          <a:blip r:embed="rId3"/>
          <a:stretch>
            <a:fillRect/>
          </a:stretch>
        </p:blipFill>
        <p:spPr>
          <a:xfrm>
            <a:off x="9870440" y="4818380"/>
            <a:ext cx="452755" cy="371475"/>
          </a:xfrm>
          <a:prstGeom prst="rect">
            <a:avLst/>
          </a:prstGeom>
        </p:spPr>
      </p:pic>
      <p:sp>
        <p:nvSpPr>
          <p:cNvPr id="57" name="Text Box 56"/>
          <p:cNvSpPr txBox="1"/>
          <p:nvPr/>
        </p:nvSpPr>
        <p:spPr>
          <a:xfrm>
            <a:off x="1011555" y="501523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INVENTORY</a:t>
            </a:r>
            <a:endParaRPr lang="en-US" sz="12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Table 8"/>
          <p:cNvGraphicFramePr/>
          <p:nvPr>
            <p:custDataLst>
              <p:tags r:id="rId1"/>
            </p:custDataLst>
          </p:nvPr>
        </p:nvGraphicFramePr>
        <p:xfrm>
          <a:off x="3572510" y="2758440"/>
          <a:ext cx="7669530" cy="2657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3615"/>
                <a:gridCol w="4233545"/>
                <a:gridCol w="1182370"/>
              </a:tblGrid>
              <a:tr h="531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USERNAME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DESCRIPTION/ISSUE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  <a:tr h="53149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s 5"/>
          <p:cNvSpPr/>
          <p:nvPr/>
        </p:nvSpPr>
        <p:spPr>
          <a:xfrm>
            <a:off x="647065" y="1315085"/>
            <a:ext cx="10933430" cy="4886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37540" y="571500"/>
            <a:ext cx="373951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ADMINISTRATOR - FEEDBACKS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7065" y="1315085"/>
            <a:ext cx="2318385" cy="4886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65450" y="1315085"/>
            <a:ext cx="8615680" cy="49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65450" y="5895340"/>
            <a:ext cx="86156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Copyright @ Yourwebsite 2023			      		     Terms and Policies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756285" y="1440815"/>
            <a:ext cx="2179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CAR_MGMT_SYS</a:t>
            </a:r>
            <a:endParaRPr lang="en-US" sz="1600" b="1"/>
          </a:p>
        </p:txBody>
      </p:sp>
      <p:sp>
        <p:nvSpPr>
          <p:cNvPr id="13" name="Text Box 12"/>
          <p:cNvSpPr txBox="1"/>
          <p:nvPr/>
        </p:nvSpPr>
        <p:spPr>
          <a:xfrm>
            <a:off x="756285" y="1924685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CORE</a:t>
            </a:r>
            <a:endParaRPr lang="en-US" sz="1200" b="1"/>
          </a:p>
        </p:txBody>
      </p:sp>
      <p:sp>
        <p:nvSpPr>
          <p:cNvPr id="14" name="Text Box 13"/>
          <p:cNvSpPr txBox="1"/>
          <p:nvPr/>
        </p:nvSpPr>
        <p:spPr>
          <a:xfrm>
            <a:off x="1002030" y="2249805"/>
            <a:ext cx="1192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Dashboard</a:t>
            </a:r>
            <a:endParaRPr lang="en-US" sz="1600" b="1"/>
          </a:p>
        </p:txBody>
      </p:sp>
      <p:sp>
        <p:nvSpPr>
          <p:cNvPr id="16" name="Text Box 15"/>
          <p:cNvSpPr txBox="1"/>
          <p:nvPr/>
        </p:nvSpPr>
        <p:spPr>
          <a:xfrm>
            <a:off x="770255" y="2758440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ADDONS</a:t>
            </a:r>
            <a:endParaRPr lang="en-US" sz="1200" b="1"/>
          </a:p>
        </p:txBody>
      </p:sp>
      <p:sp>
        <p:nvSpPr>
          <p:cNvPr id="22" name="Text Box 21"/>
          <p:cNvSpPr txBox="1"/>
          <p:nvPr/>
        </p:nvSpPr>
        <p:spPr>
          <a:xfrm>
            <a:off x="1002030" y="4303395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BOOKINGS</a:t>
            </a:r>
            <a:endParaRPr 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1143635" y="3255010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PAGES</a:t>
            </a:r>
            <a:endParaRPr lang="en-US" sz="1200" b="1"/>
          </a:p>
        </p:txBody>
      </p:sp>
      <p:sp>
        <p:nvSpPr>
          <p:cNvPr id="25" name="Text Box 24"/>
          <p:cNvSpPr txBox="1"/>
          <p:nvPr/>
        </p:nvSpPr>
        <p:spPr>
          <a:xfrm>
            <a:off x="1011555" y="454279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FEEDBACKS</a:t>
            </a:r>
            <a:endParaRPr lang="en-US" sz="1200" b="1"/>
          </a:p>
        </p:txBody>
      </p:sp>
      <p:sp>
        <p:nvSpPr>
          <p:cNvPr id="28" name="Oval 27"/>
          <p:cNvSpPr/>
          <p:nvPr/>
        </p:nvSpPr>
        <p:spPr>
          <a:xfrm>
            <a:off x="9538335" y="1411605"/>
            <a:ext cx="346075" cy="3321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9870440" y="1431290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Firstname M. Lastname</a:t>
            </a:r>
            <a:endParaRPr lang="en-US" sz="1200" b="1"/>
          </a:p>
        </p:txBody>
      </p:sp>
      <p:sp>
        <p:nvSpPr>
          <p:cNvPr id="12" name="Half Frame 11"/>
          <p:cNvSpPr/>
          <p:nvPr/>
        </p:nvSpPr>
        <p:spPr>
          <a:xfrm rot="13440000">
            <a:off x="1108710" y="3332480"/>
            <a:ext cx="76200" cy="76200"/>
          </a:xfrm>
          <a:prstGeom prst="halfFrame">
            <a:avLst>
              <a:gd name="adj1" fmla="val 23787"/>
              <a:gd name="adj2" fmla="val 217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30510" y="-337185"/>
            <a:ext cx="203200" cy="203200"/>
            <a:chOff x="8393" y="5449"/>
            <a:chExt cx="320" cy="320"/>
          </a:xfrm>
        </p:grpSpPr>
        <p:sp>
          <p:nvSpPr>
            <p:cNvPr id="15" name="Half Frame 14"/>
            <p:cNvSpPr/>
            <p:nvPr/>
          </p:nvSpPr>
          <p:spPr>
            <a:xfrm rot="13440000">
              <a:off x="8393" y="54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/>
            <p:cNvSpPr/>
            <p:nvPr/>
          </p:nvSpPr>
          <p:spPr>
            <a:xfrm rot="13440000">
              <a:off x="8593" y="56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261745" y="353250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LANDING PAGE</a:t>
            </a:r>
            <a:endParaRPr lang="en-US" sz="900"/>
          </a:p>
        </p:txBody>
      </p:sp>
      <p:sp>
        <p:nvSpPr>
          <p:cNvPr id="20" name="Text Box 19"/>
          <p:cNvSpPr txBox="1"/>
          <p:nvPr/>
        </p:nvSpPr>
        <p:spPr>
          <a:xfrm>
            <a:off x="1264920" y="3707130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ABOUT</a:t>
            </a:r>
            <a:endParaRPr lang="en-US" sz="900"/>
          </a:p>
        </p:txBody>
      </p:sp>
      <p:sp>
        <p:nvSpPr>
          <p:cNvPr id="21" name="Text Box 20"/>
          <p:cNvSpPr txBox="1"/>
          <p:nvPr/>
        </p:nvSpPr>
        <p:spPr>
          <a:xfrm>
            <a:off x="1264920" y="386143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SERVICES</a:t>
            </a:r>
            <a:endParaRPr lang="en-US" sz="900"/>
          </a:p>
        </p:txBody>
      </p:sp>
      <p:sp>
        <p:nvSpPr>
          <p:cNvPr id="34" name="Text Box 33"/>
          <p:cNvSpPr txBox="1"/>
          <p:nvPr/>
        </p:nvSpPr>
        <p:spPr>
          <a:xfrm>
            <a:off x="1264920" y="402399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CONTACT</a:t>
            </a:r>
            <a:endParaRPr lang="en-US" sz="900"/>
          </a:p>
        </p:txBody>
      </p:sp>
      <p:sp>
        <p:nvSpPr>
          <p:cNvPr id="8" name="Text Box 7"/>
          <p:cNvSpPr txBox="1"/>
          <p:nvPr/>
        </p:nvSpPr>
        <p:spPr>
          <a:xfrm>
            <a:off x="1011555" y="479298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USERS</a:t>
            </a:r>
            <a:endParaRPr lang="en-US" sz="1200" b="1"/>
          </a:p>
        </p:txBody>
      </p:sp>
      <p:sp>
        <p:nvSpPr>
          <p:cNvPr id="26" name="Text Box 25"/>
          <p:cNvSpPr txBox="1"/>
          <p:nvPr/>
        </p:nvSpPr>
        <p:spPr>
          <a:xfrm>
            <a:off x="3361690" y="2188210"/>
            <a:ext cx="1858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Baskerville Old Face" panose="02020602080505020303" charset="0"/>
                <a:cs typeface="Baskerville Old Face" panose="02020602080505020303" charset="0"/>
              </a:rPr>
              <a:t>FEEDBACKS</a:t>
            </a:r>
            <a:endParaRPr lang="en-US" sz="2000" b="1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10414635" y="3369310"/>
            <a:ext cx="459105" cy="1944370"/>
            <a:chOff x="16401" y="5306"/>
            <a:chExt cx="723" cy="3062"/>
          </a:xfrm>
        </p:grpSpPr>
        <p:pic>
          <p:nvPicPr>
            <p:cNvPr id="52" name="Picture 5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401" y="5306"/>
              <a:ext cx="713" cy="585"/>
            </a:xfrm>
            <a:prstGeom prst="rect">
              <a:avLst/>
            </a:prstGeom>
          </p:spPr>
        </p:pic>
        <p:pic>
          <p:nvPicPr>
            <p:cNvPr id="11" name="Picture 1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401" y="6949"/>
              <a:ext cx="713" cy="585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401" y="6114"/>
              <a:ext cx="713" cy="585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6412" y="7784"/>
              <a:ext cx="713" cy="585"/>
            </a:xfrm>
            <a:prstGeom prst="rect">
              <a:avLst/>
            </a:prstGeom>
          </p:spPr>
        </p:pic>
      </p:grpSp>
      <p:sp>
        <p:nvSpPr>
          <p:cNvPr id="39" name="Text Box 38"/>
          <p:cNvSpPr txBox="1"/>
          <p:nvPr/>
        </p:nvSpPr>
        <p:spPr>
          <a:xfrm>
            <a:off x="1011555" y="501523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INVENTORY</a:t>
            </a:r>
            <a:endParaRPr lang="en-US" sz="1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1315085"/>
            <a:ext cx="10933430" cy="4886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37540" y="571500"/>
            <a:ext cx="373951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ADMINISTRATOR - USERS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7065" y="1315085"/>
            <a:ext cx="2318385" cy="4886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65450" y="1315085"/>
            <a:ext cx="8615680" cy="49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65450" y="5895340"/>
            <a:ext cx="86156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Copyright @ Yourwebsite 2023			      		     Terms and Policies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756285" y="1440815"/>
            <a:ext cx="2179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CAR_MGMT_SYS</a:t>
            </a:r>
            <a:endParaRPr lang="en-US" sz="1600" b="1"/>
          </a:p>
        </p:txBody>
      </p:sp>
      <p:sp>
        <p:nvSpPr>
          <p:cNvPr id="13" name="Text Box 12"/>
          <p:cNvSpPr txBox="1"/>
          <p:nvPr/>
        </p:nvSpPr>
        <p:spPr>
          <a:xfrm>
            <a:off x="756285" y="1924685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CORE</a:t>
            </a:r>
            <a:endParaRPr lang="en-US" sz="1200" b="1"/>
          </a:p>
        </p:txBody>
      </p:sp>
      <p:sp>
        <p:nvSpPr>
          <p:cNvPr id="14" name="Text Box 13"/>
          <p:cNvSpPr txBox="1"/>
          <p:nvPr/>
        </p:nvSpPr>
        <p:spPr>
          <a:xfrm>
            <a:off x="1002030" y="2249805"/>
            <a:ext cx="1192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Dashboard</a:t>
            </a:r>
            <a:endParaRPr lang="en-US" sz="1600" b="1"/>
          </a:p>
        </p:txBody>
      </p:sp>
      <p:sp>
        <p:nvSpPr>
          <p:cNvPr id="16" name="Text Box 15"/>
          <p:cNvSpPr txBox="1"/>
          <p:nvPr/>
        </p:nvSpPr>
        <p:spPr>
          <a:xfrm>
            <a:off x="770255" y="2758440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ADDONS</a:t>
            </a:r>
            <a:endParaRPr lang="en-US" sz="1200" b="1"/>
          </a:p>
        </p:txBody>
      </p:sp>
      <p:sp>
        <p:nvSpPr>
          <p:cNvPr id="22" name="Text Box 21"/>
          <p:cNvSpPr txBox="1"/>
          <p:nvPr/>
        </p:nvSpPr>
        <p:spPr>
          <a:xfrm>
            <a:off x="1002030" y="4303395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BOOKINGS</a:t>
            </a:r>
            <a:endParaRPr 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1143635" y="3255010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PAGES</a:t>
            </a:r>
            <a:endParaRPr lang="en-US" sz="1200" b="1"/>
          </a:p>
        </p:txBody>
      </p:sp>
      <p:sp>
        <p:nvSpPr>
          <p:cNvPr id="25" name="Text Box 24"/>
          <p:cNvSpPr txBox="1"/>
          <p:nvPr/>
        </p:nvSpPr>
        <p:spPr>
          <a:xfrm>
            <a:off x="1011555" y="454279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FEEDBACKS</a:t>
            </a:r>
            <a:endParaRPr lang="en-US" sz="1200" b="1"/>
          </a:p>
        </p:txBody>
      </p:sp>
      <p:sp>
        <p:nvSpPr>
          <p:cNvPr id="28" name="Oval 27"/>
          <p:cNvSpPr/>
          <p:nvPr/>
        </p:nvSpPr>
        <p:spPr>
          <a:xfrm>
            <a:off x="9538335" y="1411605"/>
            <a:ext cx="346075" cy="3321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9870440" y="1431290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Firstname M. Lastname</a:t>
            </a:r>
            <a:endParaRPr lang="en-US" sz="1200" b="1"/>
          </a:p>
        </p:txBody>
      </p:sp>
      <p:sp>
        <p:nvSpPr>
          <p:cNvPr id="12" name="Half Frame 11"/>
          <p:cNvSpPr/>
          <p:nvPr/>
        </p:nvSpPr>
        <p:spPr>
          <a:xfrm rot="13440000">
            <a:off x="1108710" y="3332480"/>
            <a:ext cx="76200" cy="76200"/>
          </a:xfrm>
          <a:prstGeom prst="halfFrame">
            <a:avLst>
              <a:gd name="adj1" fmla="val 23787"/>
              <a:gd name="adj2" fmla="val 217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30510" y="-337185"/>
            <a:ext cx="203200" cy="203200"/>
            <a:chOff x="8393" y="5449"/>
            <a:chExt cx="320" cy="320"/>
          </a:xfrm>
        </p:grpSpPr>
        <p:sp>
          <p:nvSpPr>
            <p:cNvPr id="15" name="Half Frame 14"/>
            <p:cNvSpPr/>
            <p:nvPr/>
          </p:nvSpPr>
          <p:spPr>
            <a:xfrm rot="13440000">
              <a:off x="8393" y="54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/>
            <p:cNvSpPr/>
            <p:nvPr/>
          </p:nvSpPr>
          <p:spPr>
            <a:xfrm rot="13440000">
              <a:off x="8593" y="56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261745" y="353250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LANDING PAGE</a:t>
            </a:r>
            <a:endParaRPr lang="en-US" sz="900"/>
          </a:p>
        </p:txBody>
      </p:sp>
      <p:sp>
        <p:nvSpPr>
          <p:cNvPr id="20" name="Text Box 19"/>
          <p:cNvSpPr txBox="1"/>
          <p:nvPr/>
        </p:nvSpPr>
        <p:spPr>
          <a:xfrm>
            <a:off x="1264920" y="3707130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ABOUT</a:t>
            </a:r>
            <a:endParaRPr lang="en-US" sz="900"/>
          </a:p>
        </p:txBody>
      </p:sp>
      <p:sp>
        <p:nvSpPr>
          <p:cNvPr id="21" name="Text Box 20"/>
          <p:cNvSpPr txBox="1"/>
          <p:nvPr/>
        </p:nvSpPr>
        <p:spPr>
          <a:xfrm>
            <a:off x="1264920" y="386143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SERVICES</a:t>
            </a:r>
            <a:endParaRPr lang="en-US" sz="900"/>
          </a:p>
        </p:txBody>
      </p:sp>
      <p:sp>
        <p:nvSpPr>
          <p:cNvPr id="34" name="Text Box 33"/>
          <p:cNvSpPr txBox="1"/>
          <p:nvPr/>
        </p:nvSpPr>
        <p:spPr>
          <a:xfrm>
            <a:off x="1264920" y="402399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CONTACT</a:t>
            </a:r>
            <a:endParaRPr lang="en-US" sz="900"/>
          </a:p>
        </p:txBody>
      </p:sp>
      <p:sp>
        <p:nvSpPr>
          <p:cNvPr id="8" name="Text Box 7"/>
          <p:cNvSpPr txBox="1"/>
          <p:nvPr/>
        </p:nvSpPr>
        <p:spPr>
          <a:xfrm>
            <a:off x="1011555" y="479298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USERS</a:t>
            </a:r>
            <a:endParaRPr lang="en-US" sz="1200" b="1"/>
          </a:p>
        </p:txBody>
      </p:sp>
      <p:sp>
        <p:nvSpPr>
          <p:cNvPr id="26" name="Text Box 25"/>
          <p:cNvSpPr txBox="1"/>
          <p:nvPr/>
        </p:nvSpPr>
        <p:spPr>
          <a:xfrm>
            <a:off x="3361690" y="2188210"/>
            <a:ext cx="1858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Baskerville Old Face" panose="02020602080505020303" charset="0"/>
                <a:cs typeface="Baskerville Old Face" panose="02020602080505020303" charset="0"/>
              </a:rPr>
              <a:t>USERS</a:t>
            </a:r>
            <a:endParaRPr lang="en-US" sz="2000" b="1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graphicFrame>
        <p:nvGraphicFramePr>
          <p:cNvPr id="10" name="Table 9"/>
          <p:cNvGraphicFramePr/>
          <p:nvPr>
            <p:custDataLst>
              <p:tags r:id="rId1"/>
            </p:custDataLst>
          </p:nvPr>
        </p:nvGraphicFramePr>
        <p:xfrm>
          <a:off x="3112135" y="2567305"/>
          <a:ext cx="8361680" cy="159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385"/>
                <a:gridCol w="862965"/>
                <a:gridCol w="843280"/>
                <a:gridCol w="1045210"/>
                <a:gridCol w="1045210"/>
                <a:gridCol w="903605"/>
                <a:gridCol w="894080"/>
                <a:gridCol w="1337945"/>
              </a:tblGrid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NAME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EMAIL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>
                          <a:sym typeface="+mn-ea"/>
                        </a:rPr>
                        <a:t>CONTACT NO.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PASSWORD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TYPE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CREATED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UPDATED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            ACTIONS</a:t>
                      </a:r>
                      <a:endParaRPr lang="en-US" sz="1000"/>
                    </a:p>
                  </a:txBody>
                  <a:tcPr anchor="ctr" anchorCtr="0"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 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  <a:tr h="398780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0214610" y="2792730"/>
            <a:ext cx="1270000" cy="1551940"/>
            <a:chOff x="15966" y="4398"/>
            <a:chExt cx="2000" cy="2444"/>
          </a:xfrm>
        </p:grpSpPr>
        <p:pic>
          <p:nvPicPr>
            <p:cNvPr id="47" name="Picture 46" descr="EDIT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66" y="4794"/>
              <a:ext cx="868" cy="429"/>
            </a:xfrm>
            <a:prstGeom prst="rect">
              <a:avLst/>
            </a:prstGeom>
          </p:spPr>
        </p:pic>
        <p:pic>
          <p:nvPicPr>
            <p:cNvPr id="49" name="Picture 48" descr="DELETE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" y="5016"/>
              <a:ext cx="1132" cy="1222"/>
            </a:xfrm>
            <a:prstGeom prst="rect">
              <a:avLst/>
            </a:prstGeom>
          </p:spPr>
        </p:pic>
        <p:pic>
          <p:nvPicPr>
            <p:cNvPr id="23" name="Picture 22" descr="DELETE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" y="5620"/>
              <a:ext cx="1132" cy="1222"/>
            </a:xfrm>
            <a:prstGeom prst="rect">
              <a:avLst/>
            </a:prstGeom>
          </p:spPr>
        </p:pic>
        <p:pic>
          <p:nvPicPr>
            <p:cNvPr id="27" name="Picture 26" descr="DELETE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" y="4398"/>
              <a:ext cx="1132" cy="1222"/>
            </a:xfrm>
            <a:prstGeom prst="rect">
              <a:avLst/>
            </a:prstGeom>
          </p:spPr>
        </p:pic>
        <p:pic>
          <p:nvPicPr>
            <p:cNvPr id="30" name="Picture 29" descr="EDIT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66" y="5390"/>
              <a:ext cx="868" cy="429"/>
            </a:xfrm>
            <a:prstGeom prst="rect">
              <a:avLst/>
            </a:prstGeom>
          </p:spPr>
        </p:pic>
        <p:pic>
          <p:nvPicPr>
            <p:cNvPr id="31" name="Picture 30" descr="EDIT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66" y="5986"/>
              <a:ext cx="868" cy="429"/>
            </a:xfrm>
            <a:prstGeom prst="rect">
              <a:avLst/>
            </a:prstGeom>
          </p:spPr>
        </p:pic>
      </p:grpSp>
      <p:sp>
        <p:nvSpPr>
          <p:cNvPr id="33" name="Text Box 32"/>
          <p:cNvSpPr txBox="1"/>
          <p:nvPr/>
        </p:nvSpPr>
        <p:spPr>
          <a:xfrm>
            <a:off x="1011555" y="501523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INVENTORY</a:t>
            </a:r>
            <a:endParaRPr lang="en-US" sz="1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1315085"/>
            <a:ext cx="10933430" cy="4886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637540" y="571500"/>
            <a:ext cx="373951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ADMINISTRATOR - INVENTORY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647065" y="1315085"/>
            <a:ext cx="2318385" cy="4886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2965450" y="1315085"/>
            <a:ext cx="8615680" cy="49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65450" y="5895340"/>
            <a:ext cx="8615680" cy="3067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1400"/>
              <a:t>Copyright @ Yourwebsite 2023			      		     Terms and Policies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756285" y="1440815"/>
            <a:ext cx="21799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 b="1"/>
              <a:t>CAR_MGMT_SYS</a:t>
            </a:r>
            <a:endParaRPr lang="en-US" sz="1600" b="1"/>
          </a:p>
        </p:txBody>
      </p:sp>
      <p:sp>
        <p:nvSpPr>
          <p:cNvPr id="13" name="Text Box 12"/>
          <p:cNvSpPr txBox="1"/>
          <p:nvPr/>
        </p:nvSpPr>
        <p:spPr>
          <a:xfrm>
            <a:off x="756285" y="1924685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CORE</a:t>
            </a:r>
            <a:endParaRPr lang="en-US" sz="1200" b="1"/>
          </a:p>
        </p:txBody>
      </p:sp>
      <p:sp>
        <p:nvSpPr>
          <p:cNvPr id="14" name="Text Box 13"/>
          <p:cNvSpPr txBox="1"/>
          <p:nvPr/>
        </p:nvSpPr>
        <p:spPr>
          <a:xfrm>
            <a:off x="1002030" y="2249805"/>
            <a:ext cx="1192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/>
              <a:t>Dashboard</a:t>
            </a:r>
            <a:endParaRPr lang="en-US" sz="1600" b="1"/>
          </a:p>
        </p:txBody>
      </p:sp>
      <p:sp>
        <p:nvSpPr>
          <p:cNvPr id="16" name="Text Box 15"/>
          <p:cNvSpPr txBox="1"/>
          <p:nvPr/>
        </p:nvSpPr>
        <p:spPr>
          <a:xfrm>
            <a:off x="770255" y="2758440"/>
            <a:ext cx="760095" cy="32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 b="1"/>
              <a:t>ADDONS</a:t>
            </a:r>
            <a:endParaRPr lang="en-US" sz="1200" b="1"/>
          </a:p>
        </p:txBody>
      </p:sp>
      <p:sp>
        <p:nvSpPr>
          <p:cNvPr id="22" name="Text Box 21"/>
          <p:cNvSpPr txBox="1"/>
          <p:nvPr/>
        </p:nvSpPr>
        <p:spPr>
          <a:xfrm>
            <a:off x="1002030" y="4303395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BOOKINGS</a:t>
            </a:r>
            <a:endParaRPr lang="en-US" sz="1200" b="1"/>
          </a:p>
        </p:txBody>
      </p:sp>
      <p:sp>
        <p:nvSpPr>
          <p:cNvPr id="24" name="Text Box 23"/>
          <p:cNvSpPr txBox="1"/>
          <p:nvPr/>
        </p:nvSpPr>
        <p:spPr>
          <a:xfrm>
            <a:off x="1143635" y="3255010"/>
            <a:ext cx="10509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PAGES</a:t>
            </a:r>
            <a:endParaRPr lang="en-US" sz="1200" b="1"/>
          </a:p>
        </p:txBody>
      </p:sp>
      <p:sp>
        <p:nvSpPr>
          <p:cNvPr id="25" name="Text Box 24"/>
          <p:cNvSpPr txBox="1"/>
          <p:nvPr/>
        </p:nvSpPr>
        <p:spPr>
          <a:xfrm>
            <a:off x="1011555" y="454279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FEEDBACKS</a:t>
            </a:r>
            <a:endParaRPr lang="en-US" sz="1200" b="1"/>
          </a:p>
        </p:txBody>
      </p:sp>
      <p:sp>
        <p:nvSpPr>
          <p:cNvPr id="28" name="Oval 27"/>
          <p:cNvSpPr/>
          <p:nvPr/>
        </p:nvSpPr>
        <p:spPr>
          <a:xfrm>
            <a:off x="9538335" y="1411605"/>
            <a:ext cx="346075" cy="3321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1"/>
          <p:nvPr/>
        </p:nvSpPr>
        <p:spPr>
          <a:xfrm>
            <a:off x="9870440" y="1431290"/>
            <a:ext cx="17100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Firstname M. Lastname</a:t>
            </a:r>
            <a:endParaRPr lang="en-US" sz="1200" b="1"/>
          </a:p>
        </p:txBody>
      </p:sp>
      <p:sp>
        <p:nvSpPr>
          <p:cNvPr id="12" name="Half Frame 11"/>
          <p:cNvSpPr/>
          <p:nvPr/>
        </p:nvSpPr>
        <p:spPr>
          <a:xfrm rot="13440000">
            <a:off x="1108710" y="3332480"/>
            <a:ext cx="76200" cy="76200"/>
          </a:xfrm>
          <a:prstGeom prst="halfFrame">
            <a:avLst>
              <a:gd name="adj1" fmla="val 23787"/>
              <a:gd name="adj2" fmla="val 21709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10430510" y="-337185"/>
            <a:ext cx="203200" cy="203200"/>
            <a:chOff x="8393" y="5449"/>
            <a:chExt cx="320" cy="320"/>
          </a:xfrm>
        </p:grpSpPr>
        <p:sp>
          <p:nvSpPr>
            <p:cNvPr id="15" name="Half Frame 14"/>
            <p:cNvSpPr/>
            <p:nvPr/>
          </p:nvSpPr>
          <p:spPr>
            <a:xfrm rot="13440000">
              <a:off x="8393" y="54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Half Frame 16"/>
            <p:cNvSpPr/>
            <p:nvPr/>
          </p:nvSpPr>
          <p:spPr>
            <a:xfrm rot="13440000">
              <a:off x="8593" y="5649"/>
              <a:ext cx="120" cy="120"/>
            </a:xfrm>
            <a:prstGeom prst="halfFrame">
              <a:avLst>
                <a:gd name="adj1" fmla="val 23787"/>
                <a:gd name="adj2" fmla="val 2170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 Box 18"/>
          <p:cNvSpPr txBox="1"/>
          <p:nvPr/>
        </p:nvSpPr>
        <p:spPr>
          <a:xfrm>
            <a:off x="1261745" y="353250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LANDING PAGE</a:t>
            </a:r>
            <a:endParaRPr lang="en-US" sz="900"/>
          </a:p>
        </p:txBody>
      </p:sp>
      <p:sp>
        <p:nvSpPr>
          <p:cNvPr id="20" name="Text Box 19"/>
          <p:cNvSpPr txBox="1"/>
          <p:nvPr/>
        </p:nvSpPr>
        <p:spPr>
          <a:xfrm>
            <a:off x="1264920" y="3707130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ABOUT</a:t>
            </a:r>
            <a:endParaRPr lang="en-US" sz="900"/>
          </a:p>
        </p:txBody>
      </p:sp>
      <p:sp>
        <p:nvSpPr>
          <p:cNvPr id="21" name="Text Box 20"/>
          <p:cNvSpPr txBox="1"/>
          <p:nvPr/>
        </p:nvSpPr>
        <p:spPr>
          <a:xfrm>
            <a:off x="1264920" y="386143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SERVICES</a:t>
            </a:r>
            <a:endParaRPr lang="en-US" sz="900"/>
          </a:p>
        </p:txBody>
      </p:sp>
      <p:sp>
        <p:nvSpPr>
          <p:cNvPr id="34" name="Text Box 33"/>
          <p:cNvSpPr txBox="1"/>
          <p:nvPr/>
        </p:nvSpPr>
        <p:spPr>
          <a:xfrm>
            <a:off x="1264920" y="4023995"/>
            <a:ext cx="93281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CONTACT</a:t>
            </a:r>
            <a:endParaRPr lang="en-US" sz="900"/>
          </a:p>
        </p:txBody>
      </p:sp>
      <p:sp>
        <p:nvSpPr>
          <p:cNvPr id="8" name="Text Box 7"/>
          <p:cNvSpPr txBox="1"/>
          <p:nvPr/>
        </p:nvSpPr>
        <p:spPr>
          <a:xfrm>
            <a:off x="1011555" y="479298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USERS</a:t>
            </a:r>
            <a:endParaRPr lang="en-US" sz="1200" b="1"/>
          </a:p>
        </p:txBody>
      </p:sp>
      <p:sp>
        <p:nvSpPr>
          <p:cNvPr id="9" name="Text Box 8"/>
          <p:cNvSpPr txBox="1"/>
          <p:nvPr/>
        </p:nvSpPr>
        <p:spPr>
          <a:xfrm>
            <a:off x="1011555" y="5015230"/>
            <a:ext cx="1192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INVENTORY</a:t>
            </a:r>
            <a:endParaRPr lang="en-US" sz="1200" b="1"/>
          </a:p>
        </p:txBody>
      </p:sp>
      <p:graphicFrame>
        <p:nvGraphicFramePr>
          <p:cNvPr id="11" name="Table 10"/>
          <p:cNvGraphicFramePr/>
          <p:nvPr>
            <p:custDataLst>
              <p:tags r:id="rId1"/>
            </p:custDataLst>
          </p:nvPr>
        </p:nvGraphicFramePr>
        <p:xfrm>
          <a:off x="3281680" y="3018155"/>
          <a:ext cx="7955280" cy="1602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480"/>
                <a:gridCol w="751840"/>
                <a:gridCol w="1054735"/>
                <a:gridCol w="1005205"/>
                <a:gridCol w="1075055"/>
                <a:gridCol w="984250"/>
                <a:gridCol w="1125855"/>
                <a:gridCol w="1165860"/>
              </a:tblGrid>
              <a:tr h="4006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DATE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ITEM NO. 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NAME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CATEGORY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DESCRIPTION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QUANTIY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COST PER ITEM</a:t>
                      </a: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000"/>
                        <a:t>         ACTIONS</a:t>
                      </a:r>
                      <a:endParaRPr lang="en-US" sz="1000"/>
                    </a:p>
                  </a:txBody>
                  <a:tcPr anchor="ctr" anchorCtr="0"/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  <a:tr h="400685"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1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 Box 34"/>
          <p:cNvSpPr txBox="1"/>
          <p:nvPr/>
        </p:nvSpPr>
        <p:spPr>
          <a:xfrm>
            <a:off x="3361690" y="2188210"/>
            <a:ext cx="18586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Baskerville Old Face" panose="02020602080505020303" charset="0"/>
                <a:cs typeface="Baskerville Old Face" panose="02020602080505020303" charset="0"/>
              </a:rPr>
              <a:t>INVENTORY</a:t>
            </a:r>
            <a:endParaRPr lang="en-US" sz="2000" b="1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10090785" y="3277235"/>
            <a:ext cx="1270000" cy="1551940"/>
            <a:chOff x="15966" y="4398"/>
            <a:chExt cx="2000" cy="2444"/>
          </a:xfrm>
        </p:grpSpPr>
        <p:pic>
          <p:nvPicPr>
            <p:cNvPr id="38" name="Picture 37" descr="EDIT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66" y="4794"/>
              <a:ext cx="868" cy="429"/>
            </a:xfrm>
            <a:prstGeom prst="rect">
              <a:avLst/>
            </a:prstGeom>
          </p:spPr>
        </p:pic>
        <p:pic>
          <p:nvPicPr>
            <p:cNvPr id="39" name="Picture 38" descr="DELETE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" y="5016"/>
              <a:ext cx="1132" cy="1222"/>
            </a:xfrm>
            <a:prstGeom prst="rect">
              <a:avLst/>
            </a:prstGeom>
          </p:spPr>
        </p:pic>
        <p:pic>
          <p:nvPicPr>
            <p:cNvPr id="40" name="Picture 39" descr="DELETE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" y="5620"/>
              <a:ext cx="1132" cy="1222"/>
            </a:xfrm>
            <a:prstGeom prst="rect">
              <a:avLst/>
            </a:prstGeom>
          </p:spPr>
        </p:pic>
        <p:pic>
          <p:nvPicPr>
            <p:cNvPr id="41" name="Picture 40" descr="DELETE-removebg-preview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834" y="4398"/>
              <a:ext cx="1132" cy="1222"/>
            </a:xfrm>
            <a:prstGeom prst="rect">
              <a:avLst/>
            </a:prstGeom>
          </p:spPr>
        </p:pic>
        <p:pic>
          <p:nvPicPr>
            <p:cNvPr id="42" name="Picture 41" descr="EDIT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66" y="5390"/>
              <a:ext cx="868" cy="429"/>
            </a:xfrm>
            <a:prstGeom prst="rect">
              <a:avLst/>
            </a:prstGeom>
          </p:spPr>
        </p:pic>
        <p:pic>
          <p:nvPicPr>
            <p:cNvPr id="43" name="Picture 42" descr="EDIT-removebg-preview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66" y="5986"/>
              <a:ext cx="868" cy="4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1473200"/>
            <a:ext cx="10933430" cy="4667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637540" y="571500"/>
            <a:ext cx="232727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- LANDING PAGE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647065" y="1473200"/>
            <a:ext cx="10934700" cy="606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67740" y="1628140"/>
            <a:ext cx="199707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CAR_MGMT_SYS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075045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SERVICES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8766810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ABOUT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7459345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CONTACT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93325" y="1597660"/>
            <a:ext cx="375285" cy="3606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115" y="1652270"/>
            <a:ext cx="1056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Username</a:t>
            </a:r>
            <a:endParaRPr lang="en-US" sz="1200" b="1"/>
          </a:p>
        </p:txBody>
      </p:sp>
      <p:sp>
        <p:nvSpPr>
          <p:cNvPr id="13" name="Rectangles 12"/>
          <p:cNvSpPr/>
          <p:nvPr/>
        </p:nvSpPr>
        <p:spPr>
          <a:xfrm>
            <a:off x="725805" y="2165350"/>
            <a:ext cx="10775315" cy="39751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4651375" y="5901055"/>
            <a:ext cx="61849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642610" y="5901055"/>
            <a:ext cx="61849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66865" y="5901055"/>
            <a:ext cx="618490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5723255" y="4723765"/>
            <a:ext cx="69659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TITLE</a:t>
            </a:r>
            <a:endParaRPr lang="en-US" sz="1200" b="1"/>
          </a:p>
        </p:txBody>
      </p:sp>
      <p:sp>
        <p:nvSpPr>
          <p:cNvPr id="20" name="Text Box 19"/>
          <p:cNvSpPr txBox="1"/>
          <p:nvPr/>
        </p:nvSpPr>
        <p:spPr>
          <a:xfrm>
            <a:off x="5417820" y="5057775"/>
            <a:ext cx="10871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000"/>
              <a:t>DESCRIPTION</a:t>
            </a:r>
            <a:endParaRPr lang="en-US" sz="1000"/>
          </a:p>
        </p:txBody>
      </p:sp>
      <p:sp>
        <p:nvSpPr>
          <p:cNvPr id="22" name="Action Button: Forward or Next 21">
            <a:hlinkClick r:id="" action="ppaction://hlinkshowjump?jump=nextslide"/>
          </p:cNvPr>
          <p:cNvSpPr/>
          <p:nvPr/>
        </p:nvSpPr>
        <p:spPr>
          <a:xfrm>
            <a:off x="10937240" y="3559810"/>
            <a:ext cx="382905" cy="83439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Action Button: Forward or Next 22">
            <a:hlinkClick r:id="" action="ppaction://hlinkshowjump?jump=nextslide"/>
          </p:cNvPr>
          <p:cNvSpPr/>
          <p:nvPr/>
        </p:nvSpPr>
        <p:spPr>
          <a:xfrm rot="10800000">
            <a:off x="843915" y="3686810"/>
            <a:ext cx="382905" cy="834390"/>
          </a:xfrm>
          <a:prstGeom prst="actionButtonForwardNex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Rectangles 5"/>
          <p:cNvSpPr/>
          <p:nvPr/>
        </p:nvSpPr>
        <p:spPr>
          <a:xfrm>
            <a:off x="647065" y="1473200"/>
            <a:ext cx="10933430" cy="46672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637540" y="571500"/>
            <a:ext cx="2327275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USER - </a:t>
            </a:r>
            <a:r>
              <a:rPr lang="en-PH" altLang="en-US"/>
              <a:t>SERVICES</a:t>
            </a:r>
            <a:endParaRPr lang="en-PH" altLang="en-US"/>
          </a:p>
        </p:txBody>
      </p:sp>
      <p:sp>
        <p:nvSpPr>
          <p:cNvPr id="5" name="Rectangles 4"/>
          <p:cNvSpPr/>
          <p:nvPr/>
        </p:nvSpPr>
        <p:spPr>
          <a:xfrm>
            <a:off x="647065" y="1473200"/>
            <a:ext cx="10939145" cy="6064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967740" y="1628140"/>
            <a:ext cx="1997075" cy="316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CAR_MGMT_SYS</a:t>
            </a:r>
            <a:endParaRPr lang="en-US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6075045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SERVICES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0" name="Rectangles 9"/>
          <p:cNvSpPr/>
          <p:nvPr/>
        </p:nvSpPr>
        <p:spPr>
          <a:xfrm>
            <a:off x="8766810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ABOUT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7459345" y="1628140"/>
            <a:ext cx="1155065" cy="29972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CONTACT</a:t>
            </a: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0093325" y="1597660"/>
            <a:ext cx="375285" cy="36068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0445115" y="1652270"/>
            <a:ext cx="10560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b="1"/>
              <a:t>Username</a:t>
            </a:r>
            <a:endParaRPr lang="en-US" sz="1200" b="1"/>
          </a:p>
        </p:txBody>
      </p:sp>
      <p:sp>
        <p:nvSpPr>
          <p:cNvPr id="22" name="Text Box 21"/>
          <p:cNvSpPr txBox="1"/>
          <p:nvPr/>
        </p:nvSpPr>
        <p:spPr>
          <a:xfrm>
            <a:off x="5176520" y="2374265"/>
            <a:ext cx="1873885" cy="609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PH" altLang="en-US" sz="2000" b="1">
                <a:latin typeface="Arial Black" panose="020B0A04020102020204" charset="0"/>
                <a:cs typeface="Arial Black" panose="020B0A04020102020204" charset="0"/>
              </a:rPr>
              <a:t>SERVICES</a:t>
            </a:r>
            <a:endParaRPr lang="en-PH" altLang="en-US" sz="2000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469130" y="2763520"/>
            <a:ext cx="3295650" cy="220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1000" b="1">
                <a:sym typeface="+mn-ea"/>
              </a:rPr>
              <a:t>Lorem ipsum dolor, sit amet consectetur adipisicing elit. </a:t>
            </a:r>
            <a:endParaRPr lang="en-US" altLang="en-US" sz="1000" b="1">
              <a:sym typeface="+mn-ea"/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1676400" y="3196590"/>
            <a:ext cx="2240915" cy="14541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PH" altLang="en-US"/>
              <a:t>pic</a:t>
            </a:r>
            <a:endParaRPr lang="en-PH" altLang="en-US"/>
          </a:p>
        </p:txBody>
      </p:sp>
      <p:sp>
        <p:nvSpPr>
          <p:cNvPr id="26" name="Rectangles 25"/>
          <p:cNvSpPr/>
          <p:nvPr/>
        </p:nvSpPr>
        <p:spPr>
          <a:xfrm>
            <a:off x="8230870" y="3196590"/>
            <a:ext cx="2240915" cy="14541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PH" altLang="en-US"/>
              <a:t>pic</a:t>
            </a:r>
            <a:endParaRPr lang="en-PH" altLang="en-US"/>
          </a:p>
        </p:txBody>
      </p:sp>
      <p:sp>
        <p:nvSpPr>
          <p:cNvPr id="27" name="Rectangles 26"/>
          <p:cNvSpPr/>
          <p:nvPr/>
        </p:nvSpPr>
        <p:spPr>
          <a:xfrm>
            <a:off x="4989195" y="3196590"/>
            <a:ext cx="2240915" cy="14541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PH" altLang="en-US"/>
              <a:t>pic</a:t>
            </a:r>
            <a:endParaRPr lang="en-PH" altLang="en-US"/>
          </a:p>
        </p:txBody>
      </p:sp>
      <p:sp>
        <p:nvSpPr>
          <p:cNvPr id="29" name="Text Box 28"/>
          <p:cNvSpPr txBox="1"/>
          <p:nvPr/>
        </p:nvSpPr>
        <p:spPr>
          <a:xfrm>
            <a:off x="1676400" y="4650740"/>
            <a:ext cx="2241550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PH" altLang="en-US" b="1"/>
              <a:t>CARS</a:t>
            </a:r>
            <a:endParaRPr lang="en-PH" altLang="en-US" b="1"/>
          </a:p>
          <a:p>
            <a:pPr algn="ctr"/>
            <a:r>
              <a:rPr lang="en-US" altLang="en-US" sz="1000" b="1">
                <a:sym typeface="+mn-ea"/>
              </a:rPr>
              <a:t>Lorem ipsum dolor, sit amet consectetur adipisicing elit.</a:t>
            </a:r>
            <a:endParaRPr lang="en-US" altLang="en-US" sz="1000" b="1">
              <a:sym typeface="+mn-ea"/>
            </a:endParaRPr>
          </a:p>
        </p:txBody>
      </p:sp>
      <p:sp>
        <p:nvSpPr>
          <p:cNvPr id="32" name="Text Box 31"/>
          <p:cNvSpPr txBox="1"/>
          <p:nvPr/>
        </p:nvSpPr>
        <p:spPr>
          <a:xfrm>
            <a:off x="4989195" y="4650740"/>
            <a:ext cx="2241550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PH" altLang="en-US" b="1"/>
              <a:t>CARS</a:t>
            </a:r>
            <a:endParaRPr lang="en-PH" altLang="en-US" b="1"/>
          </a:p>
          <a:p>
            <a:pPr algn="ctr"/>
            <a:r>
              <a:rPr lang="en-US" altLang="en-US" sz="1000" b="1">
                <a:sym typeface="+mn-ea"/>
              </a:rPr>
              <a:t>Lorem ipsum dolor, sit amet consectetur adipisicing elit.</a:t>
            </a:r>
            <a:endParaRPr lang="en-US" altLang="en-US" sz="1000" b="1">
              <a:sym typeface="+mn-ea"/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8230870" y="4650740"/>
            <a:ext cx="2241550" cy="641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PH" altLang="en-US" b="1"/>
              <a:t>CARS</a:t>
            </a:r>
            <a:endParaRPr lang="en-PH" altLang="en-US" b="1"/>
          </a:p>
          <a:p>
            <a:pPr algn="ctr"/>
            <a:r>
              <a:rPr lang="en-US" altLang="en-US" sz="1000" b="1">
                <a:sym typeface="+mn-ea"/>
              </a:rPr>
              <a:t>Lorem ipsum dolor, sit amet consectetur adipisicing elit.</a:t>
            </a:r>
            <a:endParaRPr lang="en-US" altLang="en-US" sz="1000" b="1">
              <a:sym typeface="+mn-ea"/>
            </a:endParaRPr>
          </a:p>
        </p:txBody>
      </p:sp>
      <p:cxnSp>
        <p:nvCxnSpPr>
          <p:cNvPr id="34" name="Elbow Connector 33"/>
          <p:cNvCxnSpPr/>
          <p:nvPr/>
        </p:nvCxnSpPr>
        <p:spPr>
          <a:xfrm rot="16200000">
            <a:off x="9700895" y="3029585"/>
            <a:ext cx="777875" cy="241935"/>
          </a:xfrm>
          <a:prstGeom prst="bentConnector3">
            <a:avLst>
              <a:gd name="adj1" fmla="val 49959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Text Box 34"/>
          <p:cNvSpPr txBox="1"/>
          <p:nvPr/>
        </p:nvSpPr>
        <p:spPr>
          <a:xfrm>
            <a:off x="9647555" y="2378075"/>
            <a:ext cx="1030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PH" altLang="en-US" b="1"/>
              <a:t>MODAL</a:t>
            </a:r>
            <a:endParaRPr lang="en-PH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TABLE_ENDDRAG_ORIGIN_RECT" val="659*113"/>
  <p:tag name="TABLE_ENDDRAG_RECT" val="243*178*659*113"/>
</p:tagLst>
</file>

<file path=ppt/tags/tag6.xml><?xml version="1.0" encoding="utf-8"?>
<p:tagLst xmlns:p="http://schemas.openxmlformats.org/presentationml/2006/main">
  <p:tag name="TABLE_ENDDRAG_ORIGIN_RECT" val="632*195"/>
  <p:tag name="TABLE_ENDDRAG_RECT" val="257*217*632*195"/>
</p:tagLst>
</file>

<file path=ppt/tags/tag7.xml><?xml version="1.0" encoding="utf-8"?>
<p:tagLst xmlns:p="http://schemas.openxmlformats.org/presentationml/2006/main">
  <p:tag name="TABLE_ENDDRAG_ORIGIN_RECT" val="603*209"/>
  <p:tag name="TABLE_ENDDRAG_RECT" val="281*217*603*209"/>
</p:tagLst>
</file>

<file path=ppt/tags/tag8.xml><?xml version="1.0" encoding="utf-8"?>
<p:tagLst xmlns:p="http://schemas.openxmlformats.org/presentationml/2006/main">
  <p:tag name="TABLE_ENDDRAG_ORIGIN_RECT" val="658*125"/>
  <p:tag name="TABLE_ENDDRAG_RECT" val="245*202*658*125"/>
</p:tagLst>
</file>

<file path=ppt/tags/tag9.xml><?xml version="1.0" encoding="utf-8"?>
<p:tagLst xmlns:p="http://schemas.openxmlformats.org/presentationml/2006/main">
  <p:tag name="TABLE_ENDDRAG_ORIGIN_RECT" val="626*126"/>
  <p:tag name="TABLE_ENDDRAG_RECT" val="258*214*626*1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3152</Words>
  <Application>WPS Presentation</Application>
  <PresentationFormat>Widescreen</PresentationFormat>
  <Paragraphs>451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Algerian</vt:lpstr>
      <vt:lpstr>Bahnschrift</vt:lpstr>
      <vt:lpstr>Bahnschrift Light Condensed</vt:lpstr>
      <vt:lpstr>Bahnschrift SemiBold Condensed</vt:lpstr>
      <vt:lpstr>Bahnschrift SemiLight</vt:lpstr>
      <vt:lpstr>Bahnschrift SemiLight SemiConde</vt:lpstr>
      <vt:lpstr>Baskerville Old Face</vt:lpstr>
      <vt:lpstr>Arial Black</vt:lpstr>
      <vt:lpstr>Metropolis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User1</dc:creator>
  <cp:lastModifiedBy>WPS_1699514781</cp:lastModifiedBy>
  <cp:revision>10</cp:revision>
  <dcterms:created xsi:type="dcterms:W3CDTF">2024-12-04T08:09:00Z</dcterms:created>
  <dcterms:modified xsi:type="dcterms:W3CDTF">2024-12-05T05:42:35Z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7B68A6DA8E6A4452B79316BB80D19F48_11</vt:lpwstr>
  </property>
  <property fmtid="{D5CDD505-2E9C-101B-9397-08002B2CF9AE}" pid="3" name="KSOProductBuildVer">
    <vt:lpwstr>1033-12.2.0.18911</vt:lpwstr>
  </property>
</Properties>
</file>