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E60A-96E7-4FC2-AFFD-C473E315E76D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A7CD-C04D-40AF-A2F4-2F1BDEBEC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1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E60A-96E7-4FC2-AFFD-C473E315E76D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A7CD-C04D-40AF-A2F4-2F1BDEBEC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65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E60A-96E7-4FC2-AFFD-C473E315E76D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A7CD-C04D-40AF-A2F4-2F1BDEBEC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6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E60A-96E7-4FC2-AFFD-C473E315E76D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A7CD-C04D-40AF-A2F4-2F1BDEBEC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70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E60A-96E7-4FC2-AFFD-C473E315E76D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A7CD-C04D-40AF-A2F4-2F1BDEBEC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23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E60A-96E7-4FC2-AFFD-C473E315E76D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A7CD-C04D-40AF-A2F4-2F1BDEBEC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48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E60A-96E7-4FC2-AFFD-C473E315E76D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A7CD-C04D-40AF-A2F4-2F1BDEBEC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17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E60A-96E7-4FC2-AFFD-C473E315E76D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A7CD-C04D-40AF-A2F4-2F1BDEBEC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35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E60A-96E7-4FC2-AFFD-C473E315E76D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A7CD-C04D-40AF-A2F4-2F1BDEBEC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72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E60A-96E7-4FC2-AFFD-C473E315E76D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A7CD-C04D-40AF-A2F4-2F1BDEBEC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12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E60A-96E7-4FC2-AFFD-C473E315E76D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A7CD-C04D-40AF-A2F4-2F1BDEBEC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46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E60A-96E7-4FC2-AFFD-C473E315E76D}" type="datetimeFigureOut">
              <a:rPr kumimoji="1" lang="ja-JP" altLang="en-US" smtClean="0"/>
              <a:t>2018/5/19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A7CD-C04D-40AF-A2F4-2F1BDEBEC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87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65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78070" y="1301263"/>
            <a:ext cx="1204545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1"/>
                </a:solidFill>
              </a:rPr>
              <a:t>生データ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" name="直線矢印コネクタ 8"/>
          <p:cNvCxnSpPr>
            <a:stCxn id="5" idx="3"/>
          </p:cNvCxnSpPr>
          <p:nvPr/>
        </p:nvCxnSpPr>
        <p:spPr>
          <a:xfrm>
            <a:off x="1582615" y="1644163"/>
            <a:ext cx="116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855176" y="1367164"/>
            <a:ext cx="659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顔認識</a:t>
            </a:r>
            <a:endParaRPr kumimoji="1" lang="ja-JP" altLang="en-US" sz="1200" dirty="0"/>
          </a:p>
        </p:txBody>
      </p:sp>
      <p:sp>
        <p:nvSpPr>
          <p:cNvPr id="23" name="正方形/長方形 22"/>
          <p:cNvSpPr/>
          <p:nvPr/>
        </p:nvSpPr>
        <p:spPr>
          <a:xfrm>
            <a:off x="7174523" y="1301263"/>
            <a:ext cx="1204545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accent1"/>
                </a:solidFill>
              </a:rPr>
              <a:t>Resized</a:t>
            </a:r>
            <a:br>
              <a:rPr kumimoji="1" lang="en-US" altLang="ja-JP" dirty="0" smtClean="0">
                <a:solidFill>
                  <a:schemeClr val="accent1"/>
                </a:solidFill>
              </a:rPr>
            </a:br>
            <a:r>
              <a:rPr kumimoji="1" lang="en-US" altLang="ja-JP" dirty="0" smtClean="0">
                <a:solidFill>
                  <a:schemeClr val="accent1"/>
                </a:solidFill>
              </a:rPr>
              <a:t>data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6005145" y="1644163"/>
            <a:ext cx="116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4800600" y="1301263"/>
            <a:ext cx="1204545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1"/>
                </a:solidFill>
              </a:rPr>
              <a:t>Filtered data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65984" y="1329064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リサイズ</a:t>
            </a:r>
            <a:endParaRPr kumimoji="1" lang="ja-JP" altLang="en-US" sz="1200" dirty="0"/>
          </a:p>
        </p:txBody>
      </p:sp>
      <p:cxnSp>
        <p:nvCxnSpPr>
          <p:cNvPr id="29" name="直線矢印コネクタ 28"/>
          <p:cNvCxnSpPr>
            <a:stCxn id="23" idx="3"/>
            <a:endCxn id="30" idx="1"/>
          </p:cNvCxnSpPr>
          <p:nvPr/>
        </p:nvCxnSpPr>
        <p:spPr>
          <a:xfrm>
            <a:off x="8379068" y="1644163"/>
            <a:ext cx="116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9548446" y="1301263"/>
            <a:ext cx="1204545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accent6"/>
                </a:solidFill>
              </a:rPr>
              <a:t>モデル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713176" y="1329064"/>
            <a:ext cx="501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学習</a:t>
            </a:r>
            <a:endParaRPr kumimoji="1" lang="ja-JP" altLang="en-US" sz="1200" dirty="0"/>
          </a:p>
        </p:txBody>
      </p:sp>
      <p:sp>
        <p:nvSpPr>
          <p:cNvPr id="32" name="正方形/長方形 31"/>
          <p:cNvSpPr/>
          <p:nvPr/>
        </p:nvSpPr>
        <p:spPr>
          <a:xfrm>
            <a:off x="2787160" y="1301263"/>
            <a:ext cx="1204545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顔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データ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直線矢印コネクタ 35"/>
          <p:cNvCxnSpPr>
            <a:stCxn id="32" idx="3"/>
            <a:endCxn id="27" idx="1"/>
          </p:cNvCxnSpPr>
          <p:nvPr/>
        </p:nvCxnSpPr>
        <p:spPr>
          <a:xfrm>
            <a:off x="3991705" y="1644163"/>
            <a:ext cx="808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745520" y="993535"/>
            <a:ext cx="1301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フィルタリング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286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167555" y="1195753"/>
            <a:ext cx="1397977" cy="88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保存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882161" y="1195753"/>
            <a:ext cx="1397977" cy="888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矢印コネクタ 3"/>
          <p:cNvCxnSpPr>
            <a:stCxn id="16" idx="3"/>
            <a:endCxn id="2" idx="1"/>
          </p:cNvCxnSpPr>
          <p:nvPr/>
        </p:nvCxnSpPr>
        <p:spPr>
          <a:xfrm>
            <a:off x="2280138" y="1639765"/>
            <a:ext cx="1887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45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6128</TotalTime>
  <Words>14</Words>
  <Application>Microsoft Office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takama-honoka@outlook.com</dc:creator>
  <cp:lastModifiedBy>takama-honoka@outlook.com</cp:lastModifiedBy>
  <cp:revision>5</cp:revision>
  <dcterms:created xsi:type="dcterms:W3CDTF">2018-05-19T13:25:27Z</dcterms:created>
  <dcterms:modified xsi:type="dcterms:W3CDTF">2018-05-23T19:33:34Z</dcterms:modified>
</cp:coreProperties>
</file>