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44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3A1C93-7B9C-4EF7-9F35-9C63BACFAB30}" type="datetimeFigureOut">
              <a:rPr lang="ko-KR" altLang="en-US" smtClean="0"/>
              <a:pPr/>
              <a:t>2022-04-05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F3D4C4-598D-4128-B164-A6A9B7025B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943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F3D4C4-598D-4128-B164-A6A9B7025B00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500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428596" y="6"/>
            <a:ext cx="8286808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14348" y="2143116"/>
            <a:ext cx="7643866" cy="1500198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85786" y="3786190"/>
            <a:ext cx="7500990" cy="857256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8CFD1-0561-420F-AF34-893246880888}" type="datetimeFigureOut">
              <a:rPr lang="ko-KR" altLang="en-US" smtClean="0"/>
              <a:pPr/>
              <a:t>2022-04-05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42B12-996E-4E81-9F6A-6DF5BBFB23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b"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00175"/>
            <a:ext cx="8229600" cy="4625989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8CFD1-0561-420F-AF34-893246880888}" type="datetimeFigureOut">
              <a:rPr lang="ko-KR" altLang="en-US" smtClean="0"/>
              <a:pPr/>
              <a:t>2022-04-05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42B12-996E-4E81-9F6A-6DF5BBFB238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455646" y="1428736"/>
            <a:ext cx="8215370" cy="1588"/>
          </a:xfrm>
          <a:prstGeom prst="line">
            <a:avLst/>
          </a:prstGeom>
          <a:noFill/>
          <a:ln w="28575" cap="sq" cmpd="sng" algn="ctr">
            <a:solidFill>
              <a:srgbClr val="E49458"/>
            </a:solidFill>
            <a:prstDash val="solid"/>
          </a:ln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rgbClr val="E49458">
                <a:tint val="100000"/>
                <a:shade val="100000"/>
                <a:hueMod val="100000"/>
                <a:satMod val="100000"/>
              </a:srgb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643834" y="-15949"/>
            <a:ext cx="1500166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643834" y="285728"/>
            <a:ext cx="1214446" cy="6286546"/>
          </a:xfrm>
          <a:noFill/>
        </p:spPr>
        <p:txBody>
          <a:bodyPr vert="eaVert" anchor="b"/>
          <a:lstStyle>
            <a:lvl1pPr algn="ctr"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571481"/>
            <a:ext cx="7115196" cy="5715044"/>
          </a:xfrm>
        </p:spPr>
        <p:txBody>
          <a:bodyPr vert="eaVer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8CFD1-0561-420F-AF34-893246880888}" type="datetimeFigureOut">
              <a:rPr lang="ko-KR" altLang="en-US" smtClean="0"/>
              <a:pPr/>
              <a:t>2022-04-05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42B12-996E-4E81-9F6A-6DF5BBFB23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1"/>
            <a:ext cx="285720" cy="685800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70000"/>
              <a:buFont typeface="Wingdings"/>
              <a:buChar char=""/>
              <a:defRPr/>
            </a:lvl1pPr>
            <a:lvl2pPr>
              <a:buSzPct val="120000"/>
              <a:defRPr/>
            </a:lvl2pPr>
            <a:lvl3pPr>
              <a:buSzPct val="120000"/>
              <a:defRPr/>
            </a:lvl3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8CFD1-0561-420F-AF34-893246880888}" type="datetimeFigureOut">
              <a:rPr lang="ko-KR" altLang="en-US" smtClean="0"/>
              <a:pPr/>
              <a:t>2022-04-05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42B12-996E-4E81-9F6A-6DF5BBFB238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3475" y="285728"/>
            <a:ext cx="8554805" cy="939784"/>
          </a:xfrm>
        </p:spPr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9"/>
            <a:ext cx="456478" cy="6857999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3071810"/>
            <a:ext cx="7715304" cy="1504952"/>
          </a:xfrm>
        </p:spPr>
        <p:txBody>
          <a:bodyPr anchor="ctr"/>
          <a:lstStyle>
            <a:lvl1pPr algn="l">
              <a:defRPr sz="4000" b="0" cap="all">
                <a:effectLst>
                  <a:outerShdw blurRad="44450" dist="25400" dir="2700000" algn="tl" rotWithShape="0">
                    <a:schemeClr val="bg1">
                      <a:alpha val="51000"/>
                    </a:scheme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00034" y="4500570"/>
            <a:ext cx="7715304" cy="1643064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400">
                <a:solidFill>
                  <a:schemeClr val="tx2"/>
                </a:solidFill>
              </a:defRPr>
            </a:lvl4pPr>
            <a:lvl5pPr marL="1828800" indent="0">
              <a:buNone/>
              <a:defRPr sz="1400">
                <a:solidFill>
                  <a:schemeClr val="tx2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42B12-996E-4E81-9F6A-6DF5BBFB238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500034" y="4429132"/>
            <a:ext cx="7715304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날짜 개체 틀 7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A28CFD1-0561-420F-AF34-893246880888}" type="datetimeFigureOut">
              <a:rPr lang="ko-KR" altLang="en-US" smtClean="0"/>
              <a:pPr/>
              <a:t>2022-04-05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285728"/>
            <a:ext cx="9144032" cy="114301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 bwMode="invGray">
          <a:xfrm>
            <a:off x="785782" y="1643050"/>
            <a:ext cx="3786218" cy="4429156"/>
          </a:xfrm>
          <a:prstGeom prst="roundRect">
            <a:avLst>
              <a:gd name="adj" fmla="val 5345"/>
            </a:avLst>
          </a:prstGeom>
          <a:solidFill>
            <a:schemeClr val="tx2">
              <a:tint val="50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 bwMode="invGray">
          <a:xfrm>
            <a:off x="4714876" y="1643050"/>
            <a:ext cx="3785616" cy="4429156"/>
          </a:xfrm>
          <a:prstGeom prst="roundRect">
            <a:avLst>
              <a:gd name="adj" fmla="val 6980"/>
            </a:avLst>
          </a:prstGeom>
          <a:solidFill>
            <a:schemeClr val="tx2">
              <a:tint val="75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8CFD1-0561-420F-AF34-893246880888}" type="datetimeFigureOut">
              <a:rPr lang="ko-KR" altLang="en-US" smtClean="0"/>
              <a:pPr/>
              <a:t>2022-04-05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42B12-996E-4E81-9F6A-6DF5BBFB23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8CFD1-0561-420F-AF34-893246880888}" type="datetimeFigureOut">
              <a:rPr lang="ko-KR" altLang="en-US" smtClean="0"/>
              <a:pPr/>
              <a:t>2022-04-05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42B12-996E-4E81-9F6A-6DF5BBFB238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내용 개체 틀 9"/>
          <p:cNvSpPr>
            <a:spLocks noGrp="1"/>
          </p:cNvSpPr>
          <p:nvPr>
            <p:ph sz="half" idx="2"/>
          </p:nvPr>
        </p:nvSpPr>
        <p:spPr bwMode="invGray">
          <a:xfrm>
            <a:off x="500038" y="1500174"/>
            <a:ext cx="4000529" cy="3786214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1">
                  <a:shade val="75000"/>
                  <a:alpha val="50000"/>
                </a:schemeClr>
              </a:gs>
              <a:gs pos="100000">
                <a:schemeClr val="accent1">
                  <a:shade val="75000"/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 bwMode="ltGray">
          <a:xfrm>
            <a:off x="500038" y="5429264"/>
            <a:ext cx="4005072" cy="71438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2" name="내용 개체 틀 11"/>
          <p:cNvSpPr>
            <a:spLocks noGrp="1"/>
          </p:cNvSpPr>
          <p:nvPr>
            <p:ph sz="half" idx="4"/>
          </p:nvPr>
        </p:nvSpPr>
        <p:spPr bwMode="invGray">
          <a:xfrm>
            <a:off x="4716932" y="1500174"/>
            <a:ext cx="4000529" cy="3786214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2">
                  <a:shade val="75000"/>
                  <a:alpha val="50000"/>
                </a:schemeClr>
              </a:gs>
              <a:gs pos="100000">
                <a:schemeClr val="accent2"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 bwMode="ltGray">
          <a:xfrm>
            <a:off x="4714876" y="5429264"/>
            <a:ext cx="4000528" cy="71438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0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859915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28596" y="6"/>
            <a:ext cx="8286808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428604"/>
            <a:ext cx="8186766" cy="1143000"/>
          </a:xfrm>
        </p:spPr>
        <p:txBody>
          <a:bodyPr/>
          <a:lstStyle>
            <a:lvl1pPr algn="l"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8CFD1-0561-420F-AF34-893246880888}" type="datetimeFigureOut">
              <a:rPr lang="ko-KR" altLang="en-US" smtClean="0"/>
              <a:pPr/>
              <a:t>2022-04-05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42B12-996E-4E81-9F6A-6DF5BBFB23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8CFD1-0561-420F-AF34-893246880888}" type="datetimeFigureOut">
              <a:rPr lang="ko-KR" altLang="en-US" smtClean="0"/>
              <a:pPr/>
              <a:t>2022-04-05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42B12-996E-4E81-9F6A-6DF5BBFB23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 bwMode="invGray">
          <a:xfrm>
            <a:off x="285720" y="263808"/>
            <a:ext cx="8858280" cy="664862"/>
          </a:xfrm>
          <a:prstGeom prst="rect">
            <a:avLst/>
          </a:prstGeom>
          <a:solidFill>
            <a:schemeClr val="tx1">
              <a:tint val="95000"/>
              <a:alpha val="69804"/>
            </a:scheme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 bwMode="invGray">
          <a:xfrm>
            <a:off x="500034" y="285728"/>
            <a:ext cx="8143932" cy="642942"/>
          </a:xfrm>
          <a:noFill/>
        </p:spPr>
        <p:txBody>
          <a:bodyPr anchor="b">
            <a:noAutofit/>
          </a:bodyPr>
          <a:lstStyle>
            <a:lvl1pPr algn="l">
              <a:defRPr sz="2800" b="1">
                <a:ln w="9525" cmpd="sng">
                  <a:noFill/>
                </a:ln>
                <a:solidFill>
                  <a:schemeClr val="bg1"/>
                </a:solidFill>
                <a:effectLst>
                  <a:outerShdw blurRad="44450" dist="25400" dir="2700000" algn="tl" rotWithShape="0">
                    <a:schemeClr val="tx1">
                      <a:alpha val="51000"/>
                    </a:scheme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0034" y="1006230"/>
            <a:ext cx="2214578" cy="535172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8CFD1-0561-420F-AF34-893246880888}" type="datetimeFigureOut">
              <a:rPr lang="ko-KR" altLang="en-US" smtClean="0"/>
              <a:pPr/>
              <a:t>2022-04-05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42B12-996E-4E81-9F6A-6DF5BBFB238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5" name="내용 개체 틀 14"/>
          <p:cNvSpPr>
            <a:spLocks noGrp="1"/>
          </p:cNvSpPr>
          <p:nvPr>
            <p:ph sz="quarter" idx="1"/>
          </p:nvPr>
        </p:nvSpPr>
        <p:spPr>
          <a:xfrm>
            <a:off x="2786064" y="1000108"/>
            <a:ext cx="5857875" cy="5357830"/>
          </a:xfrm>
        </p:spPr>
        <p:txBody>
          <a:bodyPr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0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3571876"/>
            <a:ext cx="9144000" cy="3286126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3571876"/>
            <a:ext cx="3286148" cy="113824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0034" y="4714884"/>
            <a:ext cx="3286148" cy="11430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8CFD1-0561-420F-AF34-893246880888}" type="datetimeFigureOut">
              <a:rPr lang="ko-KR" altLang="en-US" smtClean="0"/>
              <a:pPr/>
              <a:t>2022-04-05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572272"/>
            <a:ext cx="2895600" cy="29775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42B12-996E-4E81-9F6A-6DF5BBFB238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그림 개체 틀 7"/>
          <p:cNvSpPr>
            <a:spLocks noGrp="1"/>
          </p:cNvSpPr>
          <p:nvPr>
            <p:ph type="pic" idx="1"/>
          </p:nvPr>
        </p:nvSpPr>
        <p:spPr>
          <a:xfrm>
            <a:off x="4000496" y="1071546"/>
            <a:ext cx="4214842" cy="4714908"/>
          </a:xfrm>
          <a:solidFill>
            <a:schemeClr val="tx2"/>
          </a:solidFill>
          <a:ln w="152400" cap="rnd">
            <a:solidFill>
              <a:srgbClr val="FFFFFF"/>
            </a:solidFill>
            <a:round/>
          </a:ln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scene3d>
            <a:camera prst="orthographicFront"/>
            <a:lightRig rig="twoPt" dir="t">
              <a:rot lat="0" lon="0" rev="10800000"/>
            </a:lightRig>
          </a:scene3d>
          <a:sp3d contourW="6350">
            <a:bevelT w="50800" h="16510"/>
            <a:contourClr>
              <a:srgbClr val="C0C0C0"/>
            </a:contourClr>
          </a:sp3d>
        </p:spPr>
        <p:txBody>
          <a:bodyPr/>
          <a:lstStyle>
            <a:lvl1pPr marL="0" indent="0">
              <a:buNone/>
              <a:defRPr sz="3200">
                <a:solidFill>
                  <a:schemeClr val="tx2">
                    <a:tint val="10000"/>
                  </a:schemeClr>
                </a:solidFill>
                <a:effectLst>
                  <a:outerShdw blurRad="50800" dist="50800" dir="5400000" algn="tl" rotWithShape="0">
                    <a:srgbClr val="000000">
                      <a:alpha val="58000"/>
                    </a:srgbClr>
                  </a:outerShdw>
                </a:effectLst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6572272"/>
            <a:ext cx="9144000" cy="285728"/>
          </a:xfrm>
          <a:prstGeom prst="rect">
            <a:avLst/>
          </a:prstGeom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2380"/>
            <a:ext cx="9144000" cy="283348"/>
          </a:xfrm>
          <a:prstGeom prst="rect">
            <a:avLst/>
          </a:prstGeom>
          <a:solidFill>
            <a:schemeClr val="accent4"/>
          </a:solidFill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12353" y="274638"/>
            <a:ext cx="8545927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72272"/>
            <a:ext cx="2133600" cy="285752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2A28CFD1-0561-420F-AF34-893246880888}" type="datetimeFigureOut">
              <a:rPr lang="ko-KR" altLang="en-US" smtClean="0"/>
              <a:pPr/>
              <a:t>2022-04-05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72272"/>
            <a:ext cx="2895600" cy="285752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72272"/>
            <a:ext cx="2133600" cy="285752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0E342B12-996E-4E81-9F6A-6DF5BBFB23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1" hangingPunct="1">
        <a:spcBef>
          <a:spcPct val="0"/>
        </a:spcBef>
        <a:buNone/>
        <a:defRPr kumimoji="0" sz="4400" b="0" kern="1200" spc="100" dirty="0">
          <a:ln w="18000">
            <a:noFill/>
            <a:prstDash val="solid"/>
          </a:ln>
          <a:solidFill>
            <a:schemeClr val="tx1"/>
          </a:solidFill>
          <a:effectLst>
            <a:outerShdw blurRad="44450" dist="25400" dir="2700000" algn="tl" rotWithShape="0">
              <a:schemeClr val="bg1">
                <a:alpha val="51000"/>
              </a:scheme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Font typeface="Arial"/>
        <a:buChar char="•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14348" y="1640770"/>
            <a:ext cx="7643866" cy="1860238"/>
          </a:xfrm>
        </p:spPr>
        <p:txBody>
          <a:bodyPr>
            <a:noAutofit/>
          </a:bodyPr>
          <a:lstStyle/>
          <a:p>
            <a:r>
              <a:rPr lang="ko-KR" altLang="en-US" sz="6000" b="1" dirty="0" smtClean="0">
                <a:latin typeface="맑은 고딕" pitchFamily="50" charset="-127"/>
                <a:ea typeface="맑은 고딕" pitchFamily="50" charset="-127"/>
              </a:rPr>
              <a:t>화면 설계</a:t>
            </a:r>
            <a:r>
              <a:rPr lang="en-US" altLang="ko-KR" sz="6000" b="1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6000" b="1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6000" b="1" dirty="0" smtClean="0">
                <a:latin typeface="맑은 고딕" pitchFamily="50" charset="-127"/>
                <a:ea typeface="맑은 고딕" pitchFamily="50" charset="-127"/>
              </a:rPr>
              <a:t>포트폴리오</a:t>
            </a:r>
            <a:endParaRPr lang="ko-KR" altLang="en-US" sz="6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85786" y="4083912"/>
            <a:ext cx="7500990" cy="857256"/>
          </a:xfrm>
        </p:spPr>
        <p:txBody>
          <a:bodyPr>
            <a:normAutofit/>
          </a:bodyPr>
          <a:lstStyle/>
          <a:p>
            <a:r>
              <a:rPr lang="ko-KR" altLang="en-US" sz="4000" b="1" dirty="0" smtClean="0">
                <a:latin typeface="맑은 고딕" pitchFamily="50" charset="-127"/>
                <a:ea typeface="맑은 고딕" pitchFamily="50" charset="-127"/>
              </a:rPr>
              <a:t>김준우</a:t>
            </a:r>
            <a:endParaRPr lang="ko-KR" altLang="en-US" sz="4000" b="1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157" y="1314980"/>
            <a:ext cx="4663440" cy="5066348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03475" y="420071"/>
            <a:ext cx="8554805" cy="776681"/>
          </a:xfrm>
        </p:spPr>
        <p:txBody>
          <a:bodyPr>
            <a:normAutofit/>
          </a:bodyPr>
          <a:lstStyle/>
          <a:p>
            <a:r>
              <a:rPr lang="ko-KR" altLang="en-US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유스케이스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4961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24931" y="1600200"/>
            <a:ext cx="7694137" cy="452596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03475" y="400984"/>
            <a:ext cx="8554805" cy="939784"/>
          </a:xfrm>
        </p:spPr>
        <p:txBody>
          <a:bodyPr/>
          <a:lstStyle/>
          <a:p>
            <a:r>
              <a:rPr lang="ko-KR" altLang="en-US" b="1" dirty="0" smtClean="0">
                <a:effectLst/>
                <a:latin typeface="맑은 고딕" pitchFamily="50" charset="-127"/>
                <a:ea typeface="맑은 고딕" pitchFamily="50" charset="-127"/>
              </a:rPr>
              <a:t>메인 </a:t>
            </a:r>
            <a:r>
              <a:rPr lang="en-US" altLang="ko-KR" b="1" dirty="0" smtClean="0">
                <a:effectLst/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b="1" dirty="0" smtClean="0">
                <a:effectLst/>
                <a:latin typeface="맑은 고딕" pitchFamily="50" charset="-127"/>
                <a:ea typeface="맑은 고딕" pitchFamily="50" charset="-127"/>
              </a:rPr>
              <a:t>로그인 이전</a:t>
            </a:r>
            <a:r>
              <a:rPr lang="en-US" altLang="ko-KR" b="1" dirty="0" smtClean="0">
                <a:effectLst/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b="1" dirty="0"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956376" y="1628800"/>
            <a:ext cx="432048" cy="1008112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 설명선 5"/>
          <p:cNvSpPr/>
          <p:nvPr/>
        </p:nvSpPr>
        <p:spPr>
          <a:xfrm>
            <a:off x="6732240" y="2996952"/>
            <a:ext cx="1584176" cy="648072"/>
          </a:xfrm>
          <a:prstGeom prst="wedgeRectCallout">
            <a:avLst>
              <a:gd name="adj1" fmla="val 42754"/>
              <a:gd name="adj2" fmla="val -880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회원가입과 </a:t>
            </a:r>
            <a:r>
              <a:rPr lang="ko-KR" altLang="en-US" sz="1000" b="1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로그인을</a:t>
            </a:r>
            <a:endParaRPr lang="en-US" altLang="ko-KR" sz="10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하지 않으면</a:t>
            </a:r>
            <a:endParaRPr lang="en-US" altLang="ko-KR" sz="1000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글쓰기가 불가능하다</a:t>
            </a:r>
            <a:r>
              <a:rPr lang="en-US" altLang="ko-KR" sz="10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0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24931" y="1600200"/>
            <a:ext cx="7694137" cy="45259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03475" y="400984"/>
            <a:ext cx="8554805" cy="939784"/>
          </a:xfrm>
        </p:spPr>
        <p:txBody>
          <a:bodyPr/>
          <a:lstStyle/>
          <a:p>
            <a:r>
              <a:rPr lang="ko-KR" altLang="en-US" b="1" dirty="0" smtClean="0">
                <a:effectLst/>
                <a:latin typeface="맑은 고딕" pitchFamily="50" charset="-127"/>
                <a:ea typeface="맑은 고딕" pitchFamily="50" charset="-127"/>
              </a:rPr>
              <a:t>로그인</a:t>
            </a:r>
            <a:endParaRPr lang="ko-KR" altLang="en-US" b="1" dirty="0"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508104" y="3429000"/>
            <a:ext cx="2448272" cy="1224136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 설명선 5"/>
          <p:cNvSpPr/>
          <p:nvPr/>
        </p:nvSpPr>
        <p:spPr>
          <a:xfrm>
            <a:off x="5508104" y="2492896"/>
            <a:ext cx="2520280" cy="720080"/>
          </a:xfrm>
          <a:prstGeom prst="wedgeRectCallout">
            <a:avLst>
              <a:gd name="adj1" fmla="val 509"/>
              <a:gd name="adj2" fmla="val 685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아이디와 비밀번호를 입력하기 전에</a:t>
            </a:r>
            <a:endParaRPr lang="en-US" altLang="ko-KR" sz="1000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회원가입을 먼저 해야 하며</a:t>
            </a:r>
            <a:r>
              <a:rPr lang="en-US" altLang="ko-KR" sz="10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로그인 유지 선택 시 일주일 동안</a:t>
            </a:r>
            <a:endParaRPr lang="en-US" altLang="ko-KR" sz="1000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로그인 상태가 유지된다</a:t>
            </a:r>
            <a:r>
              <a:rPr lang="en-US" altLang="ko-KR" sz="10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0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3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05639" y="1600200"/>
            <a:ext cx="7532722" cy="45259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03475" y="400984"/>
            <a:ext cx="8554805" cy="939784"/>
          </a:xfrm>
        </p:spPr>
        <p:txBody>
          <a:bodyPr/>
          <a:lstStyle/>
          <a:p>
            <a:r>
              <a:rPr lang="ko-KR" altLang="en-US" b="1" dirty="0" smtClean="0">
                <a:effectLst/>
                <a:latin typeface="맑은 고딕" pitchFamily="50" charset="-127"/>
                <a:ea typeface="맑은 고딕" pitchFamily="50" charset="-127"/>
              </a:rPr>
              <a:t>회원 가입</a:t>
            </a:r>
            <a:endParaRPr lang="ko-KR" altLang="en-US" b="1" dirty="0"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23928" y="2132856"/>
            <a:ext cx="2304256" cy="396044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372200" y="4077072"/>
            <a:ext cx="1872208" cy="504056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 설명선 6"/>
          <p:cNvSpPr/>
          <p:nvPr/>
        </p:nvSpPr>
        <p:spPr>
          <a:xfrm>
            <a:off x="2483768" y="2780928"/>
            <a:ext cx="1152128" cy="1728192"/>
          </a:xfrm>
          <a:prstGeom prst="wedgeRectCallout">
            <a:avLst>
              <a:gd name="adj1" fmla="val 67603"/>
              <a:gd name="adj2" fmla="val -391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아이디는</a:t>
            </a:r>
            <a:endParaRPr lang="en-US" altLang="ko-KR" sz="1000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중복 확인</a:t>
            </a:r>
            <a:endParaRPr lang="en-US" altLang="ko-KR" sz="1000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후에 입력이</a:t>
            </a:r>
            <a:endParaRPr lang="en-US" altLang="ko-KR" sz="1000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가능하고</a:t>
            </a:r>
            <a:r>
              <a:rPr lang="en-US" altLang="ko-KR" sz="10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닉네임은</a:t>
            </a:r>
            <a:endParaRPr lang="en-US" altLang="ko-KR" sz="1000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로그인 이후</a:t>
            </a:r>
            <a:endParaRPr lang="en-US" altLang="ko-KR" sz="1000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활동 할 때 </a:t>
            </a:r>
            <a:endParaRPr lang="en-US" altLang="ko-KR" sz="1000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사용되는</a:t>
            </a:r>
            <a:endParaRPr lang="en-US" altLang="ko-KR" sz="1000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임시 이름이다</a:t>
            </a:r>
            <a:r>
              <a:rPr lang="en-US" altLang="ko-KR" sz="10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0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사각형 설명선 7"/>
          <p:cNvSpPr/>
          <p:nvPr/>
        </p:nvSpPr>
        <p:spPr>
          <a:xfrm>
            <a:off x="6444208" y="3429000"/>
            <a:ext cx="1656184" cy="432048"/>
          </a:xfrm>
          <a:prstGeom prst="wedgeRectCallout">
            <a:avLst>
              <a:gd name="adj1" fmla="val -958"/>
              <a:gd name="adj2" fmla="val 794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회원가입이 성공하면</a:t>
            </a:r>
            <a:endParaRPr lang="en-US" altLang="ko-KR" sz="1000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나오는 화면이다</a:t>
            </a:r>
            <a:r>
              <a:rPr lang="en-US" altLang="ko-KR" sz="10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0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24931" y="1600200"/>
            <a:ext cx="7694137" cy="45259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03475" y="400984"/>
            <a:ext cx="8554805" cy="939784"/>
          </a:xfrm>
        </p:spPr>
        <p:txBody>
          <a:bodyPr/>
          <a:lstStyle/>
          <a:p>
            <a:r>
              <a:rPr lang="ko-KR" altLang="en-US" b="1" dirty="0" smtClean="0">
                <a:effectLst/>
                <a:latin typeface="맑은 고딕" pitchFamily="50" charset="-127"/>
                <a:ea typeface="맑은 고딕" pitchFamily="50" charset="-127"/>
              </a:rPr>
              <a:t>메인 </a:t>
            </a:r>
            <a:r>
              <a:rPr lang="en-US" altLang="ko-KR" b="1" dirty="0" smtClean="0">
                <a:effectLst/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b="1" dirty="0" smtClean="0">
                <a:effectLst/>
                <a:latin typeface="맑은 고딕" pitchFamily="50" charset="-127"/>
                <a:ea typeface="맑은 고딕" pitchFamily="50" charset="-127"/>
              </a:rPr>
              <a:t>로그인 이후</a:t>
            </a:r>
            <a:r>
              <a:rPr lang="en-US" altLang="ko-KR" b="1" dirty="0" smtClean="0">
                <a:effectLst/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b="1" dirty="0"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452320" y="1628800"/>
            <a:ext cx="936104" cy="1224136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 설명선 5"/>
          <p:cNvSpPr/>
          <p:nvPr/>
        </p:nvSpPr>
        <p:spPr>
          <a:xfrm>
            <a:off x="6876256" y="3212976"/>
            <a:ext cx="1512168" cy="1296144"/>
          </a:xfrm>
          <a:prstGeom prst="wedgeRectCallout">
            <a:avLst>
              <a:gd name="adj1" fmla="val 33380"/>
              <a:gd name="adj2" fmla="val -701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로그인 이후에는</a:t>
            </a:r>
            <a:endParaRPr lang="en-US" altLang="ko-KR" sz="1000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로그인과 회원가입이</a:t>
            </a:r>
            <a:endParaRPr lang="en-US" altLang="ko-KR" sz="1000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있던 부분이 변경되고</a:t>
            </a:r>
            <a:r>
              <a:rPr lang="en-US" altLang="ko-KR" sz="10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프로필 부분에</a:t>
            </a:r>
            <a:endParaRPr lang="en-US" altLang="ko-KR" sz="1000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닉네임이 자동으로</a:t>
            </a:r>
            <a:endParaRPr lang="en-US" altLang="ko-KR" sz="1000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입력된다</a:t>
            </a:r>
            <a:r>
              <a:rPr lang="en-US" altLang="ko-KR" sz="10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0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5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724931" y="1600200"/>
            <a:ext cx="7694137" cy="45259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03475" y="400984"/>
            <a:ext cx="8554805" cy="939784"/>
          </a:xfrm>
        </p:spPr>
        <p:txBody>
          <a:bodyPr/>
          <a:lstStyle/>
          <a:p>
            <a:r>
              <a:rPr lang="ko-KR" altLang="en-US" b="1" dirty="0" smtClean="0">
                <a:effectLst/>
                <a:latin typeface="맑은 고딕" pitchFamily="50" charset="-127"/>
                <a:ea typeface="맑은 고딕" pitchFamily="50" charset="-127"/>
              </a:rPr>
              <a:t>게시판</a:t>
            </a:r>
            <a:endParaRPr lang="ko-KR" altLang="en-US" b="1" dirty="0"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979712" y="2204864"/>
            <a:ext cx="6192688" cy="3528392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524328" y="5805264"/>
            <a:ext cx="648072" cy="288032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211960" y="5805264"/>
            <a:ext cx="1800200" cy="288032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 설명선 7"/>
          <p:cNvSpPr/>
          <p:nvPr/>
        </p:nvSpPr>
        <p:spPr>
          <a:xfrm>
            <a:off x="395536" y="4509120"/>
            <a:ext cx="1368152" cy="792088"/>
          </a:xfrm>
          <a:prstGeom prst="wedgeRectCallout">
            <a:avLst>
              <a:gd name="adj1" fmla="val 60722"/>
              <a:gd name="adj2" fmla="val -485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게시판 목록에서</a:t>
            </a:r>
            <a:endParaRPr lang="en-US" altLang="ko-KR" sz="1000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글을 선택하면</a:t>
            </a:r>
            <a:endParaRPr lang="en-US" altLang="ko-KR" sz="1000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내용을 볼 수 있다</a:t>
            </a:r>
            <a:r>
              <a:rPr lang="en-US" altLang="ko-KR" sz="10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0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사각형 설명선 8"/>
          <p:cNvSpPr/>
          <p:nvPr/>
        </p:nvSpPr>
        <p:spPr>
          <a:xfrm>
            <a:off x="2051720" y="5877272"/>
            <a:ext cx="1872208" cy="864096"/>
          </a:xfrm>
          <a:prstGeom prst="wedgeRectCallout">
            <a:avLst>
              <a:gd name="adj1" fmla="val 59964"/>
              <a:gd name="adj2" fmla="val -423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한 페이지에 글은</a:t>
            </a:r>
            <a:endParaRPr lang="en-US" altLang="ko-KR" sz="1000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최대 </a:t>
            </a:r>
            <a:r>
              <a:rPr lang="en-US" altLang="ko-KR" sz="10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15</a:t>
            </a:r>
            <a:r>
              <a:rPr lang="ko-KR" altLang="en-US" sz="10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개까지 가능하고</a:t>
            </a:r>
            <a:r>
              <a:rPr lang="en-US" altLang="ko-KR" sz="10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초과하면 자동으로</a:t>
            </a:r>
            <a:endParaRPr lang="en-US" altLang="ko-KR" sz="1000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다음 페이지에 넘어간다</a:t>
            </a:r>
            <a:r>
              <a:rPr lang="en-US" altLang="ko-KR" sz="10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0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사각형 설명선 9"/>
          <p:cNvSpPr/>
          <p:nvPr/>
        </p:nvSpPr>
        <p:spPr>
          <a:xfrm>
            <a:off x="6156176" y="5877272"/>
            <a:ext cx="1152128" cy="792088"/>
          </a:xfrm>
          <a:prstGeom prst="wedgeRectCallout">
            <a:avLst>
              <a:gd name="adj1" fmla="val 63824"/>
              <a:gd name="adj2" fmla="val -387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로그인을</a:t>
            </a:r>
            <a:endParaRPr lang="en-US" altLang="ko-KR" sz="10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하지 않으면</a:t>
            </a:r>
            <a:endParaRPr lang="en-US" altLang="ko-KR" sz="1000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글쓰기 버튼이</a:t>
            </a:r>
            <a:endParaRPr lang="en-US" altLang="ko-KR" sz="1000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보이지 않는다</a:t>
            </a:r>
            <a:r>
              <a:rPr lang="en-US" altLang="ko-KR" sz="10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0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20210809_152727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086100" y="1844824"/>
            <a:ext cx="2971800" cy="3000375"/>
          </a:xfrm>
          <a:ln>
            <a:solidFill>
              <a:schemeClr val="tx1"/>
            </a:solidFill>
          </a:ln>
          <a:effectLst/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03475" y="400984"/>
            <a:ext cx="8554805" cy="939784"/>
          </a:xfrm>
        </p:spPr>
        <p:txBody>
          <a:bodyPr/>
          <a:lstStyle/>
          <a:p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QR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코드 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/ URL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5085184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https://ovenapp.io/view/6qfF6afr4lb4t2KjEmuciMEfiiF3QWri/vnBqf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500034" y="0"/>
            <a:ext cx="8186766" cy="6858000"/>
          </a:xfrm>
        </p:spPr>
        <p:txBody>
          <a:bodyPr>
            <a:normAutofit/>
          </a:bodyPr>
          <a:lstStyle/>
          <a:p>
            <a:pPr algn="ctr"/>
            <a:r>
              <a:rPr lang="ko-KR" altLang="en-US" sz="6000" b="1" dirty="0" smtClean="0">
                <a:effectLst/>
                <a:latin typeface="맑은 고딕" pitchFamily="50" charset="-127"/>
                <a:ea typeface="맑은 고딕" pitchFamily="50" charset="-127"/>
              </a:rPr>
              <a:t>감사합니다</a:t>
            </a:r>
            <a:r>
              <a:rPr lang="en-US" altLang="ko-KR" sz="6000" b="1" dirty="0" smtClean="0"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6000" b="1" dirty="0"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구려 벽화">
  <a:themeElements>
    <a:clrScheme name="고구려 벽화">
      <a:dk1>
        <a:sysClr val="windowText" lastClr="000000"/>
      </a:dk1>
      <a:lt1>
        <a:sysClr val="window" lastClr="FFFFFF"/>
      </a:lt1>
      <a:dk2>
        <a:srgbClr val="433021"/>
      </a:dk2>
      <a:lt2>
        <a:srgbClr val="E8D8CA"/>
      </a:lt2>
      <a:accent1>
        <a:srgbClr val="E49458"/>
      </a:accent1>
      <a:accent2>
        <a:srgbClr val="74AD8D"/>
      </a:accent2>
      <a:accent3>
        <a:srgbClr val="D4AC30"/>
      </a:accent3>
      <a:accent4>
        <a:srgbClr val="7BA5BE"/>
      </a:accent4>
      <a:accent5>
        <a:srgbClr val="E4A098"/>
      </a:accent5>
      <a:accent6>
        <a:srgbClr val="70B4B7"/>
      </a:accent6>
      <a:hlink>
        <a:srgbClr val="008685"/>
      </a:hlink>
      <a:folHlink>
        <a:srgbClr val="EA5A23"/>
      </a:folHlink>
    </a:clrScheme>
    <a:fontScheme name="고구려 벽화">
      <a:maj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고구려 벽화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18000">
              <a:schemeClr val="phClr">
                <a:tint val="20000"/>
                <a:shade val="100000"/>
                <a:hueMod val="100000"/>
                <a:satMod val="100000"/>
              </a:schemeClr>
            </a:gs>
            <a:gs pos="87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95000"/>
                <a:hueMod val="100000"/>
                <a:satMod val="100000"/>
              </a:schemeClr>
            </a:gs>
          </a:gsLst>
          <a:lin ang="0" scaled="1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dir="5400000" algn="tl">
              <a:srgbClr val="EBE9ED">
                <a:alpha val="0"/>
              </a:srgbClr>
            </a:outerShdw>
          </a:effectLst>
        </a:effectStyle>
        <a:effectStyle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101600" dist="76200" dir="2700000" algn="bl">
              <a:srgbClr val="000000">
                <a:alpha val="30588"/>
              </a:srgbClr>
            </a:outerShdw>
          </a:effectLst>
          <a:scene3d>
            <a:camera prst="orthographicFront" fov="0">
              <a:rot lat="0" lon="0" rev="0"/>
            </a:camera>
            <a:lightRig rig="chilly" dir="t">
              <a:rot lat="0" lon="0" rev="4200000"/>
            </a:lightRig>
          </a:scene3d>
          <a:sp3d contourW="25400" prstMaterial="matte">
            <a:bevelT h="88900"/>
            <a:contourClr>
              <a:srgbClr val="FFFFFF">
                <a:alpha val="0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60000">
              <a:schemeClr val="phClr">
                <a:tint val="100000"/>
                <a:shade val="55000"/>
                <a:hueMod val="100000"/>
                <a:satMod val="100000"/>
              </a:schemeClr>
            </a:gs>
          </a:gsLst>
          <a:path path="circle">
            <a:fillToRect l="50000" t="90000" r="50000" b="1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3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Hunting</Template>
  <TotalTime>288</TotalTime>
  <Words>121</Words>
  <Application>Microsoft Office PowerPoint</Application>
  <PresentationFormat>화면 슬라이드 쇼(4:3)</PresentationFormat>
  <Paragraphs>47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HY견명조</vt:lpstr>
      <vt:lpstr>맑은 고딕</vt:lpstr>
      <vt:lpstr>Arial</vt:lpstr>
      <vt:lpstr>Georgia</vt:lpstr>
      <vt:lpstr>Wingdings</vt:lpstr>
      <vt:lpstr>고구려 벽화</vt:lpstr>
      <vt:lpstr>화면 설계 포트폴리오</vt:lpstr>
      <vt:lpstr>유스케이스</vt:lpstr>
      <vt:lpstr>메인 (로그인 이전)</vt:lpstr>
      <vt:lpstr>로그인</vt:lpstr>
      <vt:lpstr>회원 가입</vt:lpstr>
      <vt:lpstr>메인 (로그인 이후)</vt:lpstr>
      <vt:lpstr>게시판</vt:lpstr>
      <vt:lpstr>QR코드 / URL</vt:lpstr>
      <vt:lpstr>감사합니다.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</dc:title>
  <dc:creator>admin</dc:creator>
  <cp:lastModifiedBy>admin</cp:lastModifiedBy>
  <cp:revision>14</cp:revision>
  <dcterms:created xsi:type="dcterms:W3CDTF">2021-08-09T05:46:17Z</dcterms:created>
  <dcterms:modified xsi:type="dcterms:W3CDTF">2022-04-05T03:09:34Z</dcterms:modified>
</cp:coreProperties>
</file>