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07" r:id="rId2"/>
    <p:sldId id="515" r:id="rId3"/>
    <p:sldId id="392" r:id="rId4"/>
    <p:sldId id="542" r:id="rId5"/>
    <p:sldId id="531" r:id="rId6"/>
    <p:sldId id="509" r:id="rId7"/>
    <p:sldId id="522" r:id="rId8"/>
    <p:sldId id="532" r:id="rId9"/>
    <p:sldId id="534" r:id="rId10"/>
    <p:sldId id="533" r:id="rId11"/>
    <p:sldId id="539" r:id="rId12"/>
    <p:sldId id="538" r:id="rId13"/>
    <p:sldId id="519" r:id="rId14"/>
    <p:sldId id="540" r:id="rId15"/>
    <p:sldId id="537" r:id="rId16"/>
    <p:sldId id="536" r:id="rId17"/>
    <p:sldId id="501" r:id="rId18"/>
    <p:sldId id="4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2F"/>
    <a:srgbClr val="FF0000"/>
    <a:srgbClr val="189A80"/>
    <a:srgbClr val="D34132"/>
    <a:srgbClr val="EF9D27"/>
    <a:srgbClr val="34738D"/>
    <a:srgbClr val="D1D1D1"/>
    <a:srgbClr val="E4E4E4"/>
    <a:srgbClr val="DDDDDD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2" autoAdjust="0"/>
    <p:restoredTop sz="94660"/>
  </p:normalViewPr>
  <p:slideViewPr>
    <p:cSldViewPr snapToGrid="0">
      <p:cViewPr varScale="1">
        <p:scale>
          <a:sx n="58" d="100"/>
          <a:sy n="58" d="100"/>
        </p:scale>
        <p:origin x="4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08서울남산체 B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08서울남산체 B" panose="02020603020101020101" pitchFamily="18" charset="-127"/>
              </a:defRPr>
            </a:lvl1pPr>
          </a:lstStyle>
          <a:p>
            <a:fld id="{816D0601-24D1-4243-BFD2-053D374A8230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08서울남산체 B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08서울남산체 B" panose="02020603020101020101" pitchFamily="18" charset="-127"/>
              </a:defRPr>
            </a:lvl1pPr>
          </a:lstStyle>
          <a:p>
            <a:fld id="{C7F3E677-5D4F-4C56-B104-01504E7F87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08서울남산체 B" panose="02020603020101020101" pitchFamily="18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08서울남산체 B" panose="02020603020101020101" pitchFamily="18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08서울남산체 B" panose="02020603020101020101" pitchFamily="18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08서울남산체 B" panose="02020603020101020101" pitchFamily="18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08서울남산체 B" panose="02020603020101020101" pitchFamily="18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52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2921000" y="266700"/>
            <a:ext cx="6350000" cy="55884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733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B" panose="02020603020101020101" pitchFamily="18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362451" y="837239"/>
            <a:ext cx="34671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08서울남산체 B" panose="02020603020101020101" pitchFamily="18" charset="-127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3463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8"/>
          <p:cNvSpPr>
            <a:spLocks noGrp="1"/>
          </p:cNvSpPr>
          <p:nvPr>
            <p:ph type="pic" sz="quarter" idx="13"/>
          </p:nvPr>
        </p:nvSpPr>
        <p:spPr>
          <a:xfrm>
            <a:off x="10287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4"/>
          </p:nvPr>
        </p:nvSpPr>
        <p:spPr>
          <a:xfrm>
            <a:off x="36068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5"/>
          </p:nvPr>
        </p:nvSpPr>
        <p:spPr>
          <a:xfrm>
            <a:off x="61849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6"/>
          </p:nvPr>
        </p:nvSpPr>
        <p:spPr>
          <a:xfrm>
            <a:off x="87630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8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1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powerpoint.sage-fox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08서울남산체 B" panose="02020603020101020101" pitchFamily="18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</a:defRPr>
            </a:lvl1pPr>
          </a:lstStyle>
          <a:p>
            <a:fld id="{BE7C872D-C668-4AF2-BCBD-16EDD74B9A2D}" type="datetimeFigureOut">
              <a:rPr lang="en-US" smtClean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B" panose="02020603020101020101" pitchFamily="18" charset="-127"/>
              </a:defRPr>
            </a:lvl1pPr>
          </a:lstStyle>
          <a:p>
            <a:fld id="{50077754-EB69-4271-83F0-4EC2174974D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hlinkClick r:id="rId18"/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81" r:id="rId13"/>
    <p:sldLayoutId id="2147483682" r:id="rId14"/>
    <p:sldLayoutId id="214748368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08서울남산체 B" panose="02020603020101020101" pitchFamily="18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08서울남산체 B" panose="02020603020101020101" pitchFamily="18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B" panose="02020603020101020101" pitchFamily="18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08서울남산체 B" panose="02020603020101020101" pitchFamily="18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B" panose="02020603020101020101" pitchFamily="18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B" panose="02020603020101020101" pitchFamily="18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20490" y="2437027"/>
            <a:ext cx="5486399" cy="1991135"/>
            <a:chOff x="1592580" y="-849180"/>
            <a:chExt cx="5486399" cy="1991135"/>
          </a:xfrm>
        </p:grpSpPr>
        <p:sp>
          <p:nvSpPr>
            <p:cNvPr id="7" name="Rectangle 6"/>
            <p:cNvSpPr/>
            <p:nvPr/>
          </p:nvSpPr>
          <p:spPr>
            <a:xfrm>
              <a:off x="1592580" y="-849180"/>
              <a:ext cx="5486399" cy="1991135"/>
            </a:xfrm>
            <a:prstGeom prst="rect">
              <a:avLst/>
            </a:prstGeom>
            <a:solidFill>
              <a:schemeClr val="accent5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19999" y="-713836"/>
              <a:ext cx="5303520" cy="1815882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경복궁 관광객</a:t>
              </a:r>
              <a:r>
                <a:rPr lang="ko-KR" altLang="en-US" sz="36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 수와</a:t>
              </a:r>
              <a:endParaRPr lang="en-US" altLang="ko-KR" sz="3600" b="1" dirty="0">
                <a:solidFill>
                  <a:schemeClr val="bg1"/>
                </a:solidFill>
                <a:latin typeface="08서울남산체 B" panose="02020603020101020101" pitchFamily="18" charset="-127"/>
                <a:cs typeface="Estrangelo Edessa" panose="03080600000000000000" pitchFamily="66" charset="0"/>
              </a:endParaRPr>
            </a:p>
            <a:p>
              <a:pPr algn="ctr"/>
              <a:r>
                <a:rPr lang="ko-KR" altLang="en-US" sz="3600" b="1" dirty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관련 요인 분석</a:t>
              </a:r>
              <a:endParaRPr lang="en-US" sz="3600" b="1" dirty="0">
                <a:solidFill>
                  <a:schemeClr val="bg1"/>
                </a:solidFill>
                <a:latin typeface="08서울남산체 B" panose="02020603020101020101" pitchFamily="18" charset="-127"/>
                <a:cs typeface="Estrangelo Edessa" panose="03080600000000000000" pitchFamily="66" charset="0"/>
              </a:endParaRPr>
            </a:p>
            <a:p>
              <a:pPr algn="ctr"/>
              <a:endParaRPr lang="en-US" sz="2000" dirty="0" smtClean="0">
                <a:solidFill>
                  <a:schemeClr val="bg1"/>
                </a:solidFill>
                <a:latin typeface="08서울남산체 B" panose="02020603020101020101" pitchFamily="18" charset="-127"/>
                <a:cs typeface="Estrangelo Edessa" panose="03080600000000000000" pitchFamily="66" charset="0"/>
              </a:endParaRPr>
            </a:p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-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 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김종</a:t>
              </a:r>
              <a:r>
                <a:rPr lang="ko-KR" altLang="en-US" sz="2000" b="1" dirty="0" err="1" smtClean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好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송호</a:t>
              </a:r>
              <a:r>
                <a:rPr lang="ko-KR" altLang="en-US" sz="2000" b="1" dirty="0" err="1" smtClean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成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정남</a:t>
              </a:r>
              <a:r>
                <a:rPr lang="ko-KR" altLang="en-US" sz="2000" b="1" dirty="0" err="1" smtClean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好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서지</a:t>
              </a:r>
              <a:r>
                <a:rPr lang="ko-KR" altLang="en-US" sz="2000" b="1" dirty="0" err="1" smtClean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延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08서울남산체 B" panose="02020603020101020101" pitchFamily="18" charset="-127"/>
                  <a:cs typeface="Estrangelo Edessa" panose="03080600000000000000" pitchFamily="66" charset="0"/>
                </a:rPr>
                <a:t>-</a:t>
              </a:r>
              <a:endParaRPr lang="en-US" sz="2000" dirty="0">
                <a:solidFill>
                  <a:schemeClr val="bg1"/>
                </a:solidFill>
                <a:latin typeface="08서울남산체 B" panose="02020603020101020101" pitchFamily="18" charset="-127"/>
                <a:cs typeface="Estrangelo Edessa" panose="030806000000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0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46" y="0"/>
            <a:ext cx="7215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3" y="0"/>
            <a:ext cx="6927273" cy="6858000"/>
          </a:xfrm>
          <a:prstGeom prst="rect">
            <a:avLst/>
          </a:prstGeom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xmlns="" id="{F6805351-B09E-411D-A44D-89EA08EB8984}"/>
              </a:ext>
            </a:extLst>
          </p:cNvPr>
          <p:cNvSpPr/>
          <p:nvPr/>
        </p:nvSpPr>
        <p:spPr>
          <a:xfrm>
            <a:off x="7989023" y="5471684"/>
            <a:ext cx="386628" cy="385724"/>
          </a:xfrm>
          <a:prstGeom prst="donut">
            <a:avLst>
              <a:gd name="adj" fmla="val 14433"/>
            </a:avLst>
          </a:prstGeom>
          <a:solidFill>
            <a:srgbClr val="FFFF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원형: 비어 있음 8">
            <a:extLst>
              <a:ext uri="{FF2B5EF4-FFF2-40B4-BE49-F238E27FC236}">
                <a16:creationId xmlns:a16="http://schemas.microsoft.com/office/drawing/2014/main" xmlns="" id="{F6805351-B09E-411D-A44D-89EA08EB8984}"/>
              </a:ext>
            </a:extLst>
          </p:cNvPr>
          <p:cNvSpPr/>
          <p:nvPr/>
        </p:nvSpPr>
        <p:spPr>
          <a:xfrm>
            <a:off x="7652473" y="5471684"/>
            <a:ext cx="386628" cy="385724"/>
          </a:xfrm>
          <a:prstGeom prst="donut">
            <a:avLst>
              <a:gd name="adj" fmla="val 13600"/>
            </a:avLst>
          </a:prstGeom>
          <a:solidFill>
            <a:srgbClr val="FFFF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원형: 비어 있음 8">
            <a:extLst>
              <a:ext uri="{FF2B5EF4-FFF2-40B4-BE49-F238E27FC236}">
                <a16:creationId xmlns:a16="http://schemas.microsoft.com/office/drawing/2014/main" xmlns="" id="{F6805351-B09E-411D-A44D-89EA08EB8984}"/>
              </a:ext>
            </a:extLst>
          </p:cNvPr>
          <p:cNvSpPr/>
          <p:nvPr/>
        </p:nvSpPr>
        <p:spPr>
          <a:xfrm>
            <a:off x="7303946" y="5471684"/>
            <a:ext cx="386628" cy="385724"/>
          </a:xfrm>
          <a:prstGeom prst="donut">
            <a:avLst>
              <a:gd name="adj" fmla="val 14395"/>
            </a:avLst>
          </a:prstGeom>
          <a:solidFill>
            <a:srgbClr val="FFFF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14" y="14514"/>
            <a:ext cx="4899373" cy="33929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80" y="3313875"/>
            <a:ext cx="4731107" cy="3553781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0" y="58599"/>
            <a:ext cx="4663257" cy="3298233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8" y="3356832"/>
            <a:ext cx="4709471" cy="3501168"/>
          </a:xfrm>
          <a:prstGeom prst="rect">
            <a:avLst/>
          </a:prstGeom>
        </p:spPr>
      </p:pic>
      <p:sp>
        <p:nvSpPr>
          <p:cNvPr id="13" name="액자 12"/>
          <p:cNvSpPr/>
          <p:nvPr/>
        </p:nvSpPr>
        <p:spPr>
          <a:xfrm>
            <a:off x="616990" y="174713"/>
            <a:ext cx="366480" cy="2481943"/>
          </a:xfrm>
          <a:prstGeom prst="frame">
            <a:avLst/>
          </a:prstGeom>
          <a:solidFill>
            <a:srgbClr val="FF00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679596" y="3612967"/>
            <a:ext cx="366480" cy="2481943"/>
          </a:xfrm>
          <a:prstGeom prst="frame">
            <a:avLst/>
          </a:prstGeom>
          <a:solidFill>
            <a:srgbClr val="FF00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204174" y="174713"/>
            <a:ext cx="366480" cy="2481943"/>
          </a:xfrm>
          <a:prstGeom prst="frame">
            <a:avLst/>
          </a:prstGeom>
          <a:solidFill>
            <a:srgbClr val="FF00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5425767" y="3588535"/>
            <a:ext cx="280089" cy="2481943"/>
          </a:xfrm>
          <a:prstGeom prst="frame">
            <a:avLst/>
          </a:prstGeom>
          <a:solidFill>
            <a:srgbClr val="FF00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9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7578" y="5019706"/>
            <a:ext cx="919576" cy="1469780"/>
            <a:chOff x="4133396" y="5019706"/>
            <a:chExt cx="919576" cy="1469780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4133396" y="5401585"/>
              <a:ext cx="919576" cy="1087901"/>
            </a:xfrm>
            <a:custGeom>
              <a:avLst/>
              <a:gdLst>
                <a:gd name="T0" fmla="*/ 369 w 735"/>
                <a:gd name="T1" fmla="*/ 0 h 871"/>
                <a:gd name="T2" fmla="*/ 368 w 735"/>
                <a:gd name="T3" fmla="*/ 0 h 871"/>
                <a:gd name="T4" fmla="*/ 223 w 735"/>
                <a:gd name="T5" fmla="*/ 0 h 871"/>
                <a:gd name="T6" fmla="*/ 147 w 735"/>
                <a:gd name="T7" fmla="*/ 151 h 871"/>
                <a:gd name="T8" fmla="*/ 80 w 735"/>
                <a:gd name="T9" fmla="*/ 276 h 871"/>
                <a:gd name="T10" fmla="*/ 0 w 735"/>
                <a:gd name="T11" fmla="*/ 504 h 871"/>
                <a:gd name="T12" fmla="*/ 368 w 735"/>
                <a:gd name="T13" fmla="*/ 871 h 871"/>
                <a:gd name="T14" fmla="*/ 735 w 735"/>
                <a:gd name="T15" fmla="*/ 504 h 871"/>
                <a:gd name="T16" fmla="*/ 667 w 735"/>
                <a:gd name="T17" fmla="*/ 291 h 871"/>
                <a:gd name="T18" fmla="*/ 663 w 735"/>
                <a:gd name="T19" fmla="*/ 285 h 871"/>
                <a:gd name="T20" fmla="*/ 590 w 735"/>
                <a:gd name="T21" fmla="*/ 151 h 871"/>
                <a:gd name="T22" fmla="*/ 514 w 735"/>
                <a:gd name="T23" fmla="*/ 0 h 871"/>
                <a:gd name="T24" fmla="*/ 369 w 735"/>
                <a:gd name="T2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5" h="871">
                  <a:moveTo>
                    <a:pt x="369" y="0"/>
                  </a:moveTo>
                  <a:cubicBezTo>
                    <a:pt x="368" y="0"/>
                    <a:pt x="368" y="0"/>
                    <a:pt x="368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68" y="0"/>
                    <a:pt x="169" y="89"/>
                    <a:pt x="147" y="151"/>
                  </a:cubicBezTo>
                  <a:cubicBezTo>
                    <a:pt x="130" y="199"/>
                    <a:pt x="94" y="255"/>
                    <a:pt x="80" y="276"/>
                  </a:cubicBezTo>
                  <a:cubicBezTo>
                    <a:pt x="30" y="339"/>
                    <a:pt x="0" y="418"/>
                    <a:pt x="0" y="504"/>
                  </a:cubicBezTo>
                  <a:cubicBezTo>
                    <a:pt x="0" y="707"/>
                    <a:pt x="165" y="871"/>
                    <a:pt x="368" y="871"/>
                  </a:cubicBezTo>
                  <a:cubicBezTo>
                    <a:pt x="570" y="871"/>
                    <a:pt x="735" y="707"/>
                    <a:pt x="735" y="504"/>
                  </a:cubicBezTo>
                  <a:cubicBezTo>
                    <a:pt x="735" y="425"/>
                    <a:pt x="710" y="351"/>
                    <a:pt x="667" y="291"/>
                  </a:cubicBezTo>
                  <a:cubicBezTo>
                    <a:pt x="666" y="289"/>
                    <a:pt x="665" y="287"/>
                    <a:pt x="663" y="285"/>
                  </a:cubicBezTo>
                  <a:cubicBezTo>
                    <a:pt x="663" y="285"/>
                    <a:pt x="612" y="212"/>
                    <a:pt x="590" y="151"/>
                  </a:cubicBezTo>
                  <a:cubicBezTo>
                    <a:pt x="568" y="89"/>
                    <a:pt x="570" y="0"/>
                    <a:pt x="514" y="0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189A8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 rot="10800000">
              <a:off x="4346088" y="5019706"/>
              <a:ext cx="494194" cy="465845"/>
              <a:chOff x="6633262" y="3693515"/>
              <a:chExt cx="1154243" cy="1088035"/>
            </a:xfrm>
          </p:grpSpPr>
          <p:sp>
            <p:nvSpPr>
              <p:cNvPr id="88" name="Freeform 31"/>
              <p:cNvSpPr>
                <a:spLocks/>
              </p:cNvSpPr>
              <p:nvPr/>
            </p:nvSpPr>
            <p:spPr bwMode="auto">
              <a:xfrm>
                <a:off x="6633262" y="3693515"/>
                <a:ext cx="1154243" cy="223603"/>
              </a:xfrm>
              <a:custGeom>
                <a:avLst/>
                <a:gdLst>
                  <a:gd name="T0" fmla="*/ 0 w 440"/>
                  <a:gd name="T1" fmla="*/ 0 h 93"/>
                  <a:gd name="T2" fmla="*/ 92 w 440"/>
                  <a:gd name="T3" fmla="*/ 70 h 93"/>
                  <a:gd name="T4" fmla="*/ 375 w 440"/>
                  <a:gd name="T5" fmla="*/ 62 h 93"/>
                  <a:gd name="T6" fmla="*/ 425 w 440"/>
                  <a:gd name="T7" fmla="*/ 32 h 93"/>
                  <a:gd name="T8" fmla="*/ 433 w 440"/>
                  <a:gd name="T9" fmla="*/ 4 h 93"/>
                  <a:gd name="T10" fmla="*/ 258 w 440"/>
                  <a:gd name="T11" fmla="*/ 62 h 93"/>
                  <a:gd name="T12" fmla="*/ 51 w 440"/>
                  <a:gd name="T13" fmla="*/ 30 h 93"/>
                  <a:gd name="T14" fmla="*/ 0 w 440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93">
                    <a:moveTo>
                      <a:pt x="0" y="0"/>
                    </a:moveTo>
                    <a:cubicBezTo>
                      <a:pt x="13" y="39"/>
                      <a:pt x="53" y="63"/>
                      <a:pt x="92" y="70"/>
                    </a:cubicBezTo>
                    <a:cubicBezTo>
                      <a:pt x="185" y="93"/>
                      <a:pt x="284" y="89"/>
                      <a:pt x="375" y="62"/>
                    </a:cubicBezTo>
                    <a:cubicBezTo>
                      <a:pt x="394" y="56"/>
                      <a:pt x="414" y="49"/>
                      <a:pt x="425" y="32"/>
                    </a:cubicBezTo>
                    <a:cubicBezTo>
                      <a:pt x="431" y="27"/>
                      <a:pt x="440" y="5"/>
                      <a:pt x="433" y="4"/>
                    </a:cubicBezTo>
                    <a:cubicBezTo>
                      <a:pt x="384" y="44"/>
                      <a:pt x="320" y="58"/>
                      <a:pt x="258" y="62"/>
                    </a:cubicBezTo>
                    <a:cubicBezTo>
                      <a:pt x="188" y="64"/>
                      <a:pt x="115" y="60"/>
                      <a:pt x="51" y="30"/>
                    </a:cubicBezTo>
                    <a:cubicBezTo>
                      <a:pt x="33" y="22"/>
                      <a:pt x="16" y="12"/>
                      <a:pt x="0" y="0"/>
                    </a:cubicBezTo>
                    <a:close/>
                  </a:path>
                </a:pathLst>
              </a:custGeom>
              <a:solidFill>
                <a:srgbClr val="D7D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89" name="Freeform 32"/>
              <p:cNvSpPr>
                <a:spLocks/>
              </p:cNvSpPr>
              <p:nvPr/>
            </p:nvSpPr>
            <p:spPr bwMode="auto">
              <a:xfrm>
                <a:off x="6927613" y="4536709"/>
                <a:ext cx="595519" cy="244841"/>
              </a:xfrm>
              <a:custGeom>
                <a:avLst/>
                <a:gdLst>
                  <a:gd name="T0" fmla="*/ 227 w 227"/>
                  <a:gd name="T1" fmla="*/ 5 h 102"/>
                  <a:gd name="T2" fmla="*/ 179 w 227"/>
                  <a:gd name="T3" fmla="*/ 76 h 102"/>
                  <a:gd name="T4" fmla="*/ 39 w 227"/>
                  <a:gd name="T5" fmla="*/ 68 h 102"/>
                  <a:gd name="T6" fmla="*/ 0 w 227"/>
                  <a:gd name="T7" fmla="*/ 0 h 102"/>
                  <a:gd name="T8" fmla="*/ 227 w 22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02">
                    <a:moveTo>
                      <a:pt x="227" y="5"/>
                    </a:moveTo>
                    <a:cubicBezTo>
                      <a:pt x="211" y="29"/>
                      <a:pt x="195" y="52"/>
                      <a:pt x="179" y="76"/>
                    </a:cubicBezTo>
                    <a:cubicBezTo>
                      <a:pt x="161" y="82"/>
                      <a:pt x="93" y="102"/>
                      <a:pt x="39" y="68"/>
                    </a:cubicBezTo>
                    <a:cubicBezTo>
                      <a:pt x="26" y="45"/>
                      <a:pt x="13" y="23"/>
                      <a:pt x="0" y="0"/>
                    </a:cubicBezTo>
                    <a:cubicBezTo>
                      <a:pt x="82" y="43"/>
                      <a:pt x="211" y="12"/>
                      <a:pt x="227" y="5"/>
                    </a:cubicBezTo>
                    <a:close/>
                  </a:path>
                </a:pathLst>
              </a:custGeom>
              <a:solidFill>
                <a:srgbClr val="0C0D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641438" y="3789700"/>
                <a:ext cx="1120173" cy="960621"/>
                <a:chOff x="6641438" y="3789700"/>
                <a:chExt cx="1120173" cy="960621"/>
              </a:xfrm>
            </p:grpSpPr>
            <p:sp>
              <p:nvSpPr>
                <p:cNvPr id="93" name="Freeform 33"/>
                <p:cNvSpPr>
                  <a:spLocks/>
                </p:cNvSpPr>
                <p:nvPr/>
              </p:nvSpPr>
              <p:spPr bwMode="auto">
                <a:xfrm>
                  <a:off x="6916711" y="4524218"/>
                  <a:ext cx="618685" cy="226103"/>
                </a:xfrm>
                <a:custGeom>
                  <a:avLst/>
                  <a:gdLst>
                    <a:gd name="T0" fmla="*/ 231 w 236"/>
                    <a:gd name="T1" fmla="*/ 10 h 94"/>
                    <a:gd name="T2" fmla="*/ 229 w 236"/>
                    <a:gd name="T3" fmla="*/ 9 h 94"/>
                    <a:gd name="T4" fmla="*/ 181 w 236"/>
                    <a:gd name="T5" fmla="*/ 80 h 94"/>
                    <a:gd name="T6" fmla="*/ 183 w 236"/>
                    <a:gd name="T7" fmla="*/ 81 h 94"/>
                    <a:gd name="T8" fmla="*/ 182 w 236"/>
                    <a:gd name="T9" fmla="*/ 79 h 94"/>
                    <a:gd name="T10" fmla="*/ 115 w 236"/>
                    <a:gd name="T11" fmla="*/ 91 h 94"/>
                    <a:gd name="T12" fmla="*/ 44 w 236"/>
                    <a:gd name="T13" fmla="*/ 72 h 94"/>
                    <a:gd name="T14" fmla="*/ 43 w 236"/>
                    <a:gd name="T15" fmla="*/ 73 h 94"/>
                    <a:gd name="T16" fmla="*/ 45 w 236"/>
                    <a:gd name="T17" fmla="*/ 72 h 94"/>
                    <a:gd name="T18" fmla="*/ 6 w 236"/>
                    <a:gd name="T19" fmla="*/ 4 h 94"/>
                    <a:gd name="T20" fmla="*/ 4 w 236"/>
                    <a:gd name="T21" fmla="*/ 5 h 94"/>
                    <a:gd name="T22" fmla="*/ 3 w 236"/>
                    <a:gd name="T23" fmla="*/ 6 h 94"/>
                    <a:gd name="T24" fmla="*/ 113 w 236"/>
                    <a:gd name="T25" fmla="*/ 29 h 94"/>
                    <a:gd name="T26" fmla="*/ 190 w 236"/>
                    <a:gd name="T27" fmla="*/ 22 h 94"/>
                    <a:gd name="T28" fmla="*/ 217 w 236"/>
                    <a:gd name="T29" fmla="*/ 16 h 94"/>
                    <a:gd name="T30" fmla="*/ 231 w 236"/>
                    <a:gd name="T31" fmla="*/ 12 h 94"/>
                    <a:gd name="T32" fmla="*/ 231 w 236"/>
                    <a:gd name="T33" fmla="*/ 10 h 94"/>
                    <a:gd name="T34" fmla="*/ 229 w 236"/>
                    <a:gd name="T35" fmla="*/ 9 h 94"/>
                    <a:gd name="T36" fmla="*/ 231 w 236"/>
                    <a:gd name="T37" fmla="*/ 10 h 94"/>
                    <a:gd name="T38" fmla="*/ 230 w 236"/>
                    <a:gd name="T39" fmla="*/ 8 h 94"/>
                    <a:gd name="T40" fmla="*/ 216 w 236"/>
                    <a:gd name="T41" fmla="*/ 13 h 94"/>
                    <a:gd name="T42" fmla="*/ 113 w 236"/>
                    <a:gd name="T43" fmla="*/ 25 h 94"/>
                    <a:gd name="T44" fmla="*/ 5 w 236"/>
                    <a:gd name="T45" fmla="*/ 3 h 94"/>
                    <a:gd name="T46" fmla="*/ 0 w 236"/>
                    <a:gd name="T47" fmla="*/ 0 h 94"/>
                    <a:gd name="T48" fmla="*/ 3 w 236"/>
                    <a:gd name="T49" fmla="*/ 6 h 94"/>
                    <a:gd name="T50" fmla="*/ 42 w 236"/>
                    <a:gd name="T51" fmla="*/ 74 h 94"/>
                    <a:gd name="T52" fmla="*/ 42 w 236"/>
                    <a:gd name="T53" fmla="*/ 75 h 94"/>
                    <a:gd name="T54" fmla="*/ 42 w 236"/>
                    <a:gd name="T55" fmla="*/ 75 h 94"/>
                    <a:gd name="T56" fmla="*/ 115 w 236"/>
                    <a:gd name="T57" fmla="*/ 94 h 94"/>
                    <a:gd name="T58" fmla="*/ 183 w 236"/>
                    <a:gd name="T59" fmla="*/ 83 h 94"/>
                    <a:gd name="T60" fmla="*/ 184 w 236"/>
                    <a:gd name="T61" fmla="*/ 83 h 94"/>
                    <a:gd name="T62" fmla="*/ 184 w 236"/>
                    <a:gd name="T63" fmla="*/ 82 h 94"/>
                    <a:gd name="T64" fmla="*/ 232 w 236"/>
                    <a:gd name="T65" fmla="*/ 11 h 94"/>
                    <a:gd name="T66" fmla="*/ 236 w 236"/>
                    <a:gd name="T67" fmla="*/ 6 h 94"/>
                    <a:gd name="T68" fmla="*/ 230 w 236"/>
                    <a:gd name="T69" fmla="*/ 8 h 94"/>
                    <a:gd name="T70" fmla="*/ 231 w 236"/>
                    <a:gd name="T71" fmla="*/ 1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36" h="94">
                      <a:moveTo>
                        <a:pt x="231" y="10"/>
                      </a:move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13" y="33"/>
                        <a:pt x="197" y="56"/>
                        <a:pt x="181" y="80"/>
                      </a:cubicBezTo>
                      <a:cubicBezTo>
                        <a:pt x="183" y="81"/>
                        <a:pt x="183" y="81"/>
                        <a:pt x="183" y="81"/>
                      </a:cubicBezTo>
                      <a:cubicBezTo>
                        <a:pt x="182" y="79"/>
                        <a:pt x="182" y="79"/>
                        <a:pt x="182" y="79"/>
                      </a:cubicBezTo>
                      <a:cubicBezTo>
                        <a:pt x="172" y="83"/>
                        <a:pt x="146" y="91"/>
                        <a:pt x="115" y="91"/>
                      </a:cubicBezTo>
                      <a:cubicBezTo>
                        <a:pt x="92" y="91"/>
                        <a:pt x="67" y="86"/>
                        <a:pt x="44" y="72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32" y="50"/>
                        <a:pt x="19" y="27"/>
                        <a:pt x="6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6" y="24"/>
                        <a:pt x="76" y="29"/>
                        <a:pt x="113" y="29"/>
                      </a:cubicBezTo>
                      <a:cubicBezTo>
                        <a:pt x="142" y="29"/>
                        <a:pt x="169" y="26"/>
                        <a:pt x="190" y="22"/>
                      </a:cubicBezTo>
                      <a:cubicBezTo>
                        <a:pt x="201" y="20"/>
                        <a:pt x="210" y="18"/>
                        <a:pt x="217" y="16"/>
                      </a:cubicBezTo>
                      <a:cubicBezTo>
                        <a:pt x="224" y="14"/>
                        <a:pt x="229" y="13"/>
                        <a:pt x="231" y="12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cubicBezTo>
                        <a:pt x="228" y="9"/>
                        <a:pt x="223" y="11"/>
                        <a:pt x="216" y="13"/>
                      </a:cubicBezTo>
                      <a:cubicBezTo>
                        <a:pt x="195" y="18"/>
                        <a:pt x="156" y="25"/>
                        <a:pt x="113" y="25"/>
                      </a:cubicBezTo>
                      <a:cubicBezTo>
                        <a:pt x="77" y="26"/>
                        <a:pt x="37" y="20"/>
                        <a:pt x="5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6" y="29"/>
                        <a:pt x="29" y="51"/>
                        <a:pt x="42" y="74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66" y="90"/>
                        <a:pt x="92" y="94"/>
                        <a:pt x="115" y="94"/>
                      </a:cubicBezTo>
                      <a:cubicBezTo>
                        <a:pt x="146" y="94"/>
                        <a:pt x="173" y="86"/>
                        <a:pt x="183" y="83"/>
                      </a:cubicBezTo>
                      <a:cubicBezTo>
                        <a:pt x="184" y="83"/>
                        <a:pt x="184" y="83"/>
                        <a:pt x="184" y="83"/>
                      </a:cubicBezTo>
                      <a:cubicBezTo>
                        <a:pt x="184" y="82"/>
                        <a:pt x="184" y="82"/>
                        <a:pt x="184" y="82"/>
                      </a:cubicBezTo>
                      <a:cubicBezTo>
                        <a:pt x="200" y="58"/>
                        <a:pt x="216" y="35"/>
                        <a:pt x="232" y="11"/>
                      </a:cubicBezTo>
                      <a:cubicBezTo>
                        <a:pt x="236" y="6"/>
                        <a:pt x="236" y="6"/>
                        <a:pt x="236" y="6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lnTo>
                        <a:pt x="231" y="1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94" name="Freeform 34"/>
                <p:cNvSpPr>
                  <a:spLocks/>
                </p:cNvSpPr>
                <p:nvPr/>
              </p:nvSpPr>
              <p:spPr bwMode="auto">
                <a:xfrm>
                  <a:off x="6641438" y="3789700"/>
                  <a:ext cx="1120173" cy="796976"/>
                </a:xfrm>
                <a:custGeom>
                  <a:avLst/>
                  <a:gdLst>
                    <a:gd name="T0" fmla="*/ 412 w 427"/>
                    <a:gd name="T1" fmla="*/ 4 h 332"/>
                    <a:gd name="T2" fmla="*/ 416 w 427"/>
                    <a:gd name="T3" fmla="*/ 30 h 332"/>
                    <a:gd name="T4" fmla="*/ 427 w 427"/>
                    <a:gd name="T5" fmla="*/ 34 h 332"/>
                    <a:gd name="T6" fmla="*/ 427 w 427"/>
                    <a:gd name="T7" fmla="*/ 50 h 332"/>
                    <a:gd name="T8" fmla="*/ 416 w 427"/>
                    <a:gd name="T9" fmla="*/ 54 h 332"/>
                    <a:gd name="T10" fmla="*/ 413 w 427"/>
                    <a:gd name="T11" fmla="*/ 84 h 332"/>
                    <a:gd name="T12" fmla="*/ 421 w 427"/>
                    <a:gd name="T13" fmla="*/ 85 h 332"/>
                    <a:gd name="T14" fmla="*/ 420 w 427"/>
                    <a:gd name="T15" fmla="*/ 110 h 332"/>
                    <a:gd name="T16" fmla="*/ 411 w 427"/>
                    <a:gd name="T17" fmla="*/ 119 h 332"/>
                    <a:gd name="T18" fmla="*/ 413 w 427"/>
                    <a:gd name="T19" fmla="*/ 132 h 332"/>
                    <a:gd name="T20" fmla="*/ 426 w 427"/>
                    <a:gd name="T21" fmla="*/ 144 h 332"/>
                    <a:gd name="T22" fmla="*/ 425 w 427"/>
                    <a:gd name="T23" fmla="*/ 156 h 332"/>
                    <a:gd name="T24" fmla="*/ 416 w 427"/>
                    <a:gd name="T25" fmla="*/ 166 h 332"/>
                    <a:gd name="T26" fmla="*/ 413 w 427"/>
                    <a:gd name="T27" fmla="*/ 171 h 332"/>
                    <a:gd name="T28" fmla="*/ 410 w 427"/>
                    <a:gd name="T29" fmla="*/ 180 h 332"/>
                    <a:gd name="T30" fmla="*/ 411 w 427"/>
                    <a:gd name="T31" fmla="*/ 191 h 332"/>
                    <a:gd name="T32" fmla="*/ 417 w 427"/>
                    <a:gd name="T33" fmla="*/ 200 h 332"/>
                    <a:gd name="T34" fmla="*/ 415 w 427"/>
                    <a:gd name="T35" fmla="*/ 219 h 332"/>
                    <a:gd name="T36" fmla="*/ 351 w 427"/>
                    <a:gd name="T37" fmla="*/ 306 h 332"/>
                    <a:gd name="T38" fmla="*/ 337 w 427"/>
                    <a:gd name="T39" fmla="*/ 313 h 332"/>
                    <a:gd name="T40" fmla="*/ 301 w 427"/>
                    <a:gd name="T41" fmla="*/ 324 h 332"/>
                    <a:gd name="T42" fmla="*/ 235 w 427"/>
                    <a:gd name="T43" fmla="*/ 332 h 332"/>
                    <a:gd name="T44" fmla="*/ 195 w 427"/>
                    <a:gd name="T45" fmla="*/ 330 h 332"/>
                    <a:gd name="T46" fmla="*/ 162 w 427"/>
                    <a:gd name="T47" fmla="*/ 329 h 332"/>
                    <a:gd name="T48" fmla="*/ 119 w 427"/>
                    <a:gd name="T49" fmla="*/ 318 h 332"/>
                    <a:gd name="T50" fmla="*/ 105 w 427"/>
                    <a:gd name="T51" fmla="*/ 307 h 332"/>
                    <a:gd name="T52" fmla="*/ 68 w 427"/>
                    <a:gd name="T53" fmla="*/ 282 h 332"/>
                    <a:gd name="T54" fmla="*/ 10 w 427"/>
                    <a:gd name="T55" fmla="*/ 218 h 332"/>
                    <a:gd name="T56" fmla="*/ 10 w 427"/>
                    <a:gd name="T57" fmla="*/ 203 h 332"/>
                    <a:gd name="T58" fmla="*/ 20 w 427"/>
                    <a:gd name="T59" fmla="*/ 203 h 332"/>
                    <a:gd name="T60" fmla="*/ 15 w 427"/>
                    <a:gd name="T61" fmla="*/ 189 h 332"/>
                    <a:gd name="T62" fmla="*/ 1 w 427"/>
                    <a:gd name="T63" fmla="*/ 162 h 332"/>
                    <a:gd name="T64" fmla="*/ 1 w 427"/>
                    <a:gd name="T65" fmla="*/ 153 h 332"/>
                    <a:gd name="T66" fmla="*/ 19 w 427"/>
                    <a:gd name="T67" fmla="*/ 138 h 332"/>
                    <a:gd name="T68" fmla="*/ 3 w 427"/>
                    <a:gd name="T69" fmla="*/ 112 h 332"/>
                    <a:gd name="T70" fmla="*/ 2 w 427"/>
                    <a:gd name="T71" fmla="*/ 108 h 332"/>
                    <a:gd name="T72" fmla="*/ 18 w 427"/>
                    <a:gd name="T73" fmla="*/ 86 h 332"/>
                    <a:gd name="T74" fmla="*/ 14 w 427"/>
                    <a:gd name="T75" fmla="*/ 73 h 332"/>
                    <a:gd name="T76" fmla="*/ 3 w 427"/>
                    <a:gd name="T77" fmla="*/ 60 h 332"/>
                    <a:gd name="T78" fmla="*/ 0 w 427"/>
                    <a:gd name="T79" fmla="*/ 50 h 332"/>
                    <a:gd name="T80" fmla="*/ 14 w 427"/>
                    <a:gd name="T81" fmla="*/ 33 h 332"/>
                    <a:gd name="T82" fmla="*/ 13 w 427"/>
                    <a:gd name="T83" fmla="*/ 17 h 332"/>
                    <a:gd name="T84" fmla="*/ 8 w 427"/>
                    <a:gd name="T85" fmla="*/ 9 h 332"/>
                    <a:gd name="T86" fmla="*/ 9 w 427"/>
                    <a:gd name="T87" fmla="*/ 1 h 332"/>
                    <a:gd name="T88" fmla="*/ 17 w 427"/>
                    <a:gd name="T89" fmla="*/ 0 h 332"/>
                    <a:gd name="T90" fmla="*/ 55 w 427"/>
                    <a:gd name="T91" fmla="*/ 25 h 332"/>
                    <a:gd name="T92" fmla="*/ 412 w 427"/>
                    <a:gd name="T93" fmla="*/ 4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27" h="332">
                      <a:moveTo>
                        <a:pt x="412" y="4"/>
                      </a:moveTo>
                      <a:cubicBezTo>
                        <a:pt x="414" y="13"/>
                        <a:pt x="415" y="21"/>
                        <a:pt x="416" y="30"/>
                      </a:cubicBezTo>
                      <a:cubicBezTo>
                        <a:pt x="420" y="31"/>
                        <a:pt x="423" y="32"/>
                        <a:pt x="427" y="34"/>
                      </a:cubicBezTo>
                      <a:cubicBezTo>
                        <a:pt x="427" y="39"/>
                        <a:pt x="427" y="44"/>
                        <a:pt x="427" y="50"/>
                      </a:cubicBezTo>
                      <a:cubicBezTo>
                        <a:pt x="423" y="51"/>
                        <a:pt x="420" y="53"/>
                        <a:pt x="416" y="54"/>
                      </a:cubicBezTo>
                      <a:cubicBezTo>
                        <a:pt x="415" y="64"/>
                        <a:pt x="414" y="74"/>
                        <a:pt x="413" y="84"/>
                      </a:cubicBezTo>
                      <a:cubicBezTo>
                        <a:pt x="416" y="84"/>
                        <a:pt x="418" y="85"/>
                        <a:pt x="421" y="85"/>
                      </a:cubicBezTo>
                      <a:cubicBezTo>
                        <a:pt x="421" y="94"/>
                        <a:pt x="420" y="102"/>
                        <a:pt x="420" y="110"/>
                      </a:cubicBezTo>
                      <a:cubicBezTo>
                        <a:pt x="417" y="113"/>
                        <a:pt x="414" y="116"/>
                        <a:pt x="411" y="119"/>
                      </a:cubicBezTo>
                      <a:cubicBezTo>
                        <a:pt x="412" y="123"/>
                        <a:pt x="413" y="128"/>
                        <a:pt x="413" y="132"/>
                      </a:cubicBezTo>
                      <a:cubicBezTo>
                        <a:pt x="417" y="136"/>
                        <a:pt x="422" y="140"/>
                        <a:pt x="426" y="144"/>
                      </a:cubicBezTo>
                      <a:cubicBezTo>
                        <a:pt x="425" y="148"/>
                        <a:pt x="425" y="152"/>
                        <a:pt x="425" y="156"/>
                      </a:cubicBezTo>
                      <a:cubicBezTo>
                        <a:pt x="422" y="159"/>
                        <a:pt x="419" y="162"/>
                        <a:pt x="416" y="166"/>
                      </a:cubicBezTo>
                      <a:cubicBezTo>
                        <a:pt x="415" y="167"/>
                        <a:pt x="414" y="169"/>
                        <a:pt x="413" y="171"/>
                      </a:cubicBezTo>
                      <a:cubicBezTo>
                        <a:pt x="412" y="174"/>
                        <a:pt x="411" y="177"/>
                        <a:pt x="410" y="180"/>
                      </a:cubicBezTo>
                      <a:cubicBezTo>
                        <a:pt x="410" y="184"/>
                        <a:pt x="411" y="187"/>
                        <a:pt x="411" y="191"/>
                      </a:cubicBezTo>
                      <a:cubicBezTo>
                        <a:pt x="413" y="194"/>
                        <a:pt x="415" y="197"/>
                        <a:pt x="417" y="200"/>
                      </a:cubicBezTo>
                      <a:cubicBezTo>
                        <a:pt x="417" y="206"/>
                        <a:pt x="416" y="213"/>
                        <a:pt x="415" y="219"/>
                      </a:cubicBezTo>
                      <a:cubicBezTo>
                        <a:pt x="394" y="248"/>
                        <a:pt x="373" y="277"/>
                        <a:pt x="351" y="306"/>
                      </a:cubicBezTo>
                      <a:cubicBezTo>
                        <a:pt x="346" y="308"/>
                        <a:pt x="342" y="310"/>
                        <a:pt x="337" y="313"/>
                      </a:cubicBezTo>
                      <a:cubicBezTo>
                        <a:pt x="325" y="316"/>
                        <a:pt x="313" y="320"/>
                        <a:pt x="301" y="324"/>
                      </a:cubicBezTo>
                      <a:cubicBezTo>
                        <a:pt x="279" y="327"/>
                        <a:pt x="257" y="329"/>
                        <a:pt x="235" y="332"/>
                      </a:cubicBezTo>
                      <a:cubicBezTo>
                        <a:pt x="222" y="331"/>
                        <a:pt x="208" y="330"/>
                        <a:pt x="195" y="330"/>
                      </a:cubicBezTo>
                      <a:cubicBezTo>
                        <a:pt x="184" y="329"/>
                        <a:pt x="173" y="329"/>
                        <a:pt x="162" y="329"/>
                      </a:cubicBezTo>
                      <a:cubicBezTo>
                        <a:pt x="148" y="325"/>
                        <a:pt x="133" y="322"/>
                        <a:pt x="119" y="318"/>
                      </a:cubicBezTo>
                      <a:cubicBezTo>
                        <a:pt x="115" y="315"/>
                        <a:pt x="110" y="311"/>
                        <a:pt x="105" y="307"/>
                      </a:cubicBezTo>
                      <a:cubicBezTo>
                        <a:pt x="93" y="299"/>
                        <a:pt x="81" y="290"/>
                        <a:pt x="68" y="282"/>
                      </a:cubicBezTo>
                      <a:cubicBezTo>
                        <a:pt x="49" y="261"/>
                        <a:pt x="29" y="239"/>
                        <a:pt x="10" y="218"/>
                      </a:cubicBezTo>
                      <a:cubicBezTo>
                        <a:pt x="10" y="213"/>
                        <a:pt x="10" y="208"/>
                        <a:pt x="10" y="203"/>
                      </a:cubicBezTo>
                      <a:cubicBezTo>
                        <a:pt x="13" y="203"/>
                        <a:pt x="17" y="203"/>
                        <a:pt x="20" y="203"/>
                      </a:cubicBezTo>
                      <a:cubicBezTo>
                        <a:pt x="18" y="199"/>
                        <a:pt x="16" y="194"/>
                        <a:pt x="15" y="189"/>
                      </a:cubicBezTo>
                      <a:cubicBezTo>
                        <a:pt x="10" y="180"/>
                        <a:pt x="6" y="171"/>
                        <a:pt x="1" y="162"/>
                      </a:cubicBezTo>
                      <a:cubicBezTo>
                        <a:pt x="1" y="159"/>
                        <a:pt x="1" y="156"/>
                        <a:pt x="1" y="153"/>
                      </a:cubicBezTo>
                      <a:cubicBezTo>
                        <a:pt x="7" y="148"/>
                        <a:pt x="13" y="143"/>
                        <a:pt x="19" y="138"/>
                      </a:cubicBezTo>
                      <a:cubicBezTo>
                        <a:pt x="14" y="129"/>
                        <a:pt x="9" y="121"/>
                        <a:pt x="3" y="112"/>
                      </a:cubicBezTo>
                      <a:cubicBezTo>
                        <a:pt x="3" y="111"/>
                        <a:pt x="3" y="109"/>
                        <a:pt x="2" y="108"/>
                      </a:cubicBezTo>
                      <a:cubicBezTo>
                        <a:pt x="8" y="101"/>
                        <a:pt x="13" y="94"/>
                        <a:pt x="18" y="86"/>
                      </a:cubicBezTo>
                      <a:cubicBezTo>
                        <a:pt x="17" y="82"/>
                        <a:pt x="15" y="78"/>
                        <a:pt x="14" y="73"/>
                      </a:cubicBezTo>
                      <a:cubicBezTo>
                        <a:pt x="10" y="69"/>
                        <a:pt x="7" y="64"/>
                        <a:pt x="3" y="60"/>
                      </a:cubicBezTo>
                      <a:cubicBezTo>
                        <a:pt x="2" y="57"/>
                        <a:pt x="1" y="53"/>
                        <a:pt x="0" y="50"/>
                      </a:cubicBezTo>
                      <a:cubicBezTo>
                        <a:pt x="5" y="44"/>
                        <a:pt x="9" y="38"/>
                        <a:pt x="14" y="33"/>
                      </a:cubicBezTo>
                      <a:cubicBezTo>
                        <a:pt x="13" y="27"/>
                        <a:pt x="13" y="22"/>
                        <a:pt x="13" y="17"/>
                      </a:cubicBezTo>
                      <a:cubicBezTo>
                        <a:pt x="11" y="14"/>
                        <a:pt x="10" y="12"/>
                        <a:pt x="8" y="9"/>
                      </a:cubicBezTo>
                      <a:cubicBezTo>
                        <a:pt x="8" y="6"/>
                        <a:pt x="9" y="3"/>
                        <a:pt x="9" y="1"/>
                      </a:cubicBezTo>
                      <a:cubicBezTo>
                        <a:pt x="12" y="0"/>
                        <a:pt x="15" y="0"/>
                        <a:pt x="17" y="0"/>
                      </a:cubicBezTo>
                      <a:cubicBezTo>
                        <a:pt x="30" y="8"/>
                        <a:pt x="43" y="17"/>
                        <a:pt x="55" y="25"/>
                      </a:cubicBezTo>
                      <a:cubicBezTo>
                        <a:pt x="126" y="55"/>
                        <a:pt x="301" y="72"/>
                        <a:pt x="412" y="4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91" name="Freeform 35"/>
              <p:cNvSpPr>
                <a:spLocks/>
              </p:cNvSpPr>
              <p:nvPr/>
            </p:nvSpPr>
            <p:spPr bwMode="auto">
              <a:xfrm>
                <a:off x="6656428" y="3802194"/>
                <a:ext cx="1039772" cy="753255"/>
              </a:xfrm>
              <a:custGeom>
                <a:avLst/>
                <a:gdLst>
                  <a:gd name="T0" fmla="*/ 287 w 396"/>
                  <a:gd name="T1" fmla="*/ 314 h 314"/>
                  <a:gd name="T2" fmla="*/ 291 w 396"/>
                  <a:gd name="T3" fmla="*/ 307 h 314"/>
                  <a:gd name="T4" fmla="*/ 202 w 396"/>
                  <a:gd name="T5" fmla="*/ 306 h 314"/>
                  <a:gd name="T6" fmla="*/ 202 w 396"/>
                  <a:gd name="T7" fmla="*/ 302 h 314"/>
                  <a:gd name="T8" fmla="*/ 269 w 396"/>
                  <a:gd name="T9" fmla="*/ 300 h 314"/>
                  <a:gd name="T10" fmla="*/ 303 w 396"/>
                  <a:gd name="T11" fmla="*/ 293 h 314"/>
                  <a:gd name="T12" fmla="*/ 321 w 396"/>
                  <a:gd name="T13" fmla="*/ 291 h 314"/>
                  <a:gd name="T14" fmla="*/ 358 w 396"/>
                  <a:gd name="T15" fmla="*/ 266 h 314"/>
                  <a:gd name="T16" fmla="*/ 357 w 396"/>
                  <a:gd name="T17" fmla="*/ 262 h 314"/>
                  <a:gd name="T18" fmla="*/ 286 w 396"/>
                  <a:gd name="T19" fmla="*/ 268 h 314"/>
                  <a:gd name="T20" fmla="*/ 260 w 396"/>
                  <a:gd name="T21" fmla="*/ 273 h 314"/>
                  <a:gd name="T22" fmla="*/ 213 w 396"/>
                  <a:gd name="T23" fmla="*/ 270 h 314"/>
                  <a:gd name="T24" fmla="*/ 195 w 396"/>
                  <a:gd name="T25" fmla="*/ 268 h 314"/>
                  <a:gd name="T26" fmla="*/ 167 w 396"/>
                  <a:gd name="T27" fmla="*/ 255 h 314"/>
                  <a:gd name="T28" fmla="*/ 388 w 396"/>
                  <a:gd name="T29" fmla="*/ 198 h 314"/>
                  <a:gd name="T30" fmla="*/ 148 w 396"/>
                  <a:gd name="T31" fmla="*/ 214 h 314"/>
                  <a:gd name="T32" fmla="*/ 396 w 396"/>
                  <a:gd name="T33" fmla="*/ 136 h 314"/>
                  <a:gd name="T34" fmla="*/ 125 w 396"/>
                  <a:gd name="T35" fmla="*/ 158 h 314"/>
                  <a:gd name="T36" fmla="*/ 385 w 396"/>
                  <a:gd name="T37" fmla="*/ 89 h 314"/>
                  <a:gd name="T38" fmla="*/ 83 w 396"/>
                  <a:gd name="T39" fmla="*/ 100 h 314"/>
                  <a:gd name="T40" fmla="*/ 252 w 396"/>
                  <a:gd name="T41" fmla="*/ 78 h 314"/>
                  <a:gd name="T42" fmla="*/ 170 w 396"/>
                  <a:gd name="T43" fmla="*/ 70 h 314"/>
                  <a:gd name="T44" fmla="*/ 324 w 396"/>
                  <a:gd name="T45" fmla="*/ 44 h 314"/>
                  <a:gd name="T46" fmla="*/ 7 w 396"/>
                  <a:gd name="T47" fmla="*/ 0 h 314"/>
                  <a:gd name="T48" fmla="*/ 53 w 396"/>
                  <a:gd name="T49" fmla="*/ 38 h 314"/>
                  <a:gd name="T50" fmla="*/ 6 w 396"/>
                  <a:gd name="T51" fmla="*/ 32 h 314"/>
                  <a:gd name="T52" fmla="*/ 8 w 396"/>
                  <a:gd name="T53" fmla="*/ 48 h 314"/>
                  <a:gd name="T54" fmla="*/ 56 w 396"/>
                  <a:gd name="T55" fmla="*/ 78 h 314"/>
                  <a:gd name="T56" fmla="*/ 0 w 396"/>
                  <a:gd name="T57" fmla="*/ 105 h 314"/>
                  <a:gd name="T58" fmla="*/ 71 w 396"/>
                  <a:gd name="T59" fmla="*/ 128 h 314"/>
                  <a:gd name="T60" fmla="*/ 3 w 396"/>
                  <a:gd name="T61" fmla="*/ 156 h 314"/>
                  <a:gd name="T62" fmla="*/ 85 w 396"/>
                  <a:gd name="T63" fmla="*/ 194 h 314"/>
                  <a:gd name="T64" fmla="*/ 14 w 396"/>
                  <a:gd name="T65" fmla="*/ 200 h 314"/>
                  <a:gd name="T66" fmla="*/ 88 w 396"/>
                  <a:gd name="T67" fmla="*/ 243 h 314"/>
                  <a:gd name="T68" fmla="*/ 47 w 396"/>
                  <a:gd name="T69" fmla="*/ 238 h 314"/>
                  <a:gd name="T70" fmla="*/ 112 w 396"/>
                  <a:gd name="T71" fmla="*/ 297 h 314"/>
                  <a:gd name="T72" fmla="*/ 287 w 396"/>
                  <a:gd name="T73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314">
                    <a:moveTo>
                      <a:pt x="287" y="314"/>
                    </a:moveTo>
                    <a:cubicBezTo>
                      <a:pt x="286" y="310"/>
                      <a:pt x="293" y="311"/>
                      <a:pt x="291" y="307"/>
                    </a:cubicBezTo>
                    <a:cubicBezTo>
                      <a:pt x="261" y="306"/>
                      <a:pt x="231" y="306"/>
                      <a:pt x="202" y="306"/>
                    </a:cubicBezTo>
                    <a:cubicBezTo>
                      <a:pt x="202" y="304"/>
                      <a:pt x="202" y="303"/>
                      <a:pt x="202" y="302"/>
                    </a:cubicBezTo>
                    <a:cubicBezTo>
                      <a:pt x="224" y="301"/>
                      <a:pt x="247" y="301"/>
                      <a:pt x="269" y="300"/>
                    </a:cubicBezTo>
                    <a:cubicBezTo>
                      <a:pt x="281" y="298"/>
                      <a:pt x="292" y="296"/>
                      <a:pt x="303" y="293"/>
                    </a:cubicBezTo>
                    <a:cubicBezTo>
                      <a:pt x="309" y="292"/>
                      <a:pt x="315" y="292"/>
                      <a:pt x="321" y="291"/>
                    </a:cubicBezTo>
                    <a:cubicBezTo>
                      <a:pt x="334" y="282"/>
                      <a:pt x="346" y="274"/>
                      <a:pt x="358" y="266"/>
                    </a:cubicBezTo>
                    <a:cubicBezTo>
                      <a:pt x="358" y="265"/>
                      <a:pt x="357" y="264"/>
                      <a:pt x="357" y="262"/>
                    </a:cubicBezTo>
                    <a:cubicBezTo>
                      <a:pt x="333" y="264"/>
                      <a:pt x="309" y="266"/>
                      <a:pt x="286" y="268"/>
                    </a:cubicBezTo>
                    <a:cubicBezTo>
                      <a:pt x="277" y="270"/>
                      <a:pt x="269" y="271"/>
                      <a:pt x="260" y="273"/>
                    </a:cubicBezTo>
                    <a:cubicBezTo>
                      <a:pt x="244" y="272"/>
                      <a:pt x="229" y="271"/>
                      <a:pt x="213" y="270"/>
                    </a:cubicBezTo>
                    <a:cubicBezTo>
                      <a:pt x="207" y="269"/>
                      <a:pt x="201" y="269"/>
                      <a:pt x="195" y="268"/>
                    </a:cubicBezTo>
                    <a:cubicBezTo>
                      <a:pt x="186" y="264"/>
                      <a:pt x="176" y="259"/>
                      <a:pt x="167" y="255"/>
                    </a:cubicBezTo>
                    <a:cubicBezTo>
                      <a:pt x="234" y="251"/>
                      <a:pt x="315" y="251"/>
                      <a:pt x="388" y="198"/>
                    </a:cubicBezTo>
                    <a:cubicBezTo>
                      <a:pt x="293" y="231"/>
                      <a:pt x="213" y="223"/>
                      <a:pt x="148" y="214"/>
                    </a:cubicBezTo>
                    <a:cubicBezTo>
                      <a:pt x="231" y="199"/>
                      <a:pt x="314" y="195"/>
                      <a:pt x="396" y="136"/>
                    </a:cubicBezTo>
                    <a:cubicBezTo>
                      <a:pt x="277" y="180"/>
                      <a:pt x="193" y="165"/>
                      <a:pt x="125" y="158"/>
                    </a:cubicBezTo>
                    <a:cubicBezTo>
                      <a:pt x="214" y="139"/>
                      <a:pt x="342" y="135"/>
                      <a:pt x="385" y="89"/>
                    </a:cubicBezTo>
                    <a:cubicBezTo>
                      <a:pt x="260" y="122"/>
                      <a:pt x="152" y="116"/>
                      <a:pt x="83" y="100"/>
                    </a:cubicBezTo>
                    <a:cubicBezTo>
                      <a:pt x="139" y="93"/>
                      <a:pt x="195" y="85"/>
                      <a:pt x="252" y="78"/>
                    </a:cubicBezTo>
                    <a:cubicBezTo>
                      <a:pt x="224" y="75"/>
                      <a:pt x="197" y="73"/>
                      <a:pt x="170" y="70"/>
                    </a:cubicBezTo>
                    <a:cubicBezTo>
                      <a:pt x="221" y="61"/>
                      <a:pt x="273" y="52"/>
                      <a:pt x="324" y="44"/>
                    </a:cubicBezTo>
                    <a:cubicBezTo>
                      <a:pt x="255" y="47"/>
                      <a:pt x="114" y="66"/>
                      <a:pt x="7" y="0"/>
                    </a:cubicBezTo>
                    <a:cubicBezTo>
                      <a:pt x="22" y="13"/>
                      <a:pt x="42" y="22"/>
                      <a:pt x="53" y="38"/>
                    </a:cubicBezTo>
                    <a:cubicBezTo>
                      <a:pt x="37" y="36"/>
                      <a:pt x="21" y="34"/>
                      <a:pt x="6" y="32"/>
                    </a:cubicBezTo>
                    <a:cubicBezTo>
                      <a:pt x="6" y="38"/>
                      <a:pt x="7" y="43"/>
                      <a:pt x="8" y="48"/>
                    </a:cubicBezTo>
                    <a:cubicBezTo>
                      <a:pt x="24" y="58"/>
                      <a:pt x="40" y="68"/>
                      <a:pt x="56" y="78"/>
                    </a:cubicBezTo>
                    <a:cubicBezTo>
                      <a:pt x="38" y="87"/>
                      <a:pt x="19" y="96"/>
                      <a:pt x="0" y="105"/>
                    </a:cubicBezTo>
                    <a:cubicBezTo>
                      <a:pt x="23" y="112"/>
                      <a:pt x="47" y="120"/>
                      <a:pt x="71" y="128"/>
                    </a:cubicBezTo>
                    <a:cubicBezTo>
                      <a:pt x="48" y="137"/>
                      <a:pt x="18" y="128"/>
                      <a:pt x="3" y="156"/>
                    </a:cubicBezTo>
                    <a:cubicBezTo>
                      <a:pt x="30" y="169"/>
                      <a:pt x="69" y="171"/>
                      <a:pt x="85" y="194"/>
                    </a:cubicBezTo>
                    <a:cubicBezTo>
                      <a:pt x="61" y="196"/>
                      <a:pt x="35" y="179"/>
                      <a:pt x="14" y="200"/>
                    </a:cubicBezTo>
                    <a:cubicBezTo>
                      <a:pt x="39" y="215"/>
                      <a:pt x="63" y="229"/>
                      <a:pt x="88" y="243"/>
                    </a:cubicBezTo>
                    <a:cubicBezTo>
                      <a:pt x="74" y="242"/>
                      <a:pt x="61" y="240"/>
                      <a:pt x="47" y="238"/>
                    </a:cubicBezTo>
                    <a:cubicBezTo>
                      <a:pt x="66" y="259"/>
                      <a:pt x="93" y="276"/>
                      <a:pt x="112" y="297"/>
                    </a:cubicBezTo>
                    <a:cubicBezTo>
                      <a:pt x="176" y="303"/>
                      <a:pt x="223" y="308"/>
                      <a:pt x="287" y="31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63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92" name="Freeform 36"/>
              <p:cNvSpPr>
                <a:spLocks/>
              </p:cNvSpPr>
              <p:nvPr/>
            </p:nvSpPr>
            <p:spPr bwMode="auto">
              <a:xfrm>
                <a:off x="6788613" y="3840917"/>
                <a:ext cx="838087" cy="117423"/>
              </a:xfrm>
              <a:custGeom>
                <a:avLst/>
                <a:gdLst>
                  <a:gd name="T0" fmla="*/ 320 w 320"/>
                  <a:gd name="T1" fmla="*/ 0 h 49"/>
                  <a:gd name="T2" fmla="*/ 0 w 320"/>
                  <a:gd name="T3" fmla="*/ 0 h 49"/>
                  <a:gd name="T4" fmla="*/ 24 w 320"/>
                  <a:gd name="T5" fmla="*/ 8 h 49"/>
                  <a:gd name="T6" fmla="*/ 309 w 320"/>
                  <a:gd name="T7" fmla="*/ 7 h 49"/>
                  <a:gd name="T8" fmla="*/ 320 w 32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49">
                    <a:moveTo>
                      <a:pt x="320" y="0"/>
                    </a:moveTo>
                    <a:cubicBezTo>
                      <a:pt x="181" y="44"/>
                      <a:pt x="66" y="20"/>
                      <a:pt x="0" y="0"/>
                    </a:cubicBezTo>
                    <a:cubicBezTo>
                      <a:pt x="8" y="3"/>
                      <a:pt x="16" y="5"/>
                      <a:pt x="24" y="8"/>
                    </a:cubicBezTo>
                    <a:cubicBezTo>
                      <a:pt x="139" y="49"/>
                      <a:pt x="265" y="20"/>
                      <a:pt x="309" y="7"/>
                    </a:cubicBezTo>
                    <a:cubicBezTo>
                      <a:pt x="313" y="5"/>
                      <a:pt x="317" y="2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130681" y="4599252"/>
            <a:ext cx="919576" cy="1469808"/>
            <a:chOff x="6466499" y="3597276"/>
            <a:chExt cx="919576" cy="1469808"/>
          </a:xfrm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6466499" y="3979183"/>
              <a:ext cx="919576" cy="1087901"/>
            </a:xfrm>
            <a:custGeom>
              <a:avLst/>
              <a:gdLst>
                <a:gd name="T0" fmla="*/ 369 w 735"/>
                <a:gd name="T1" fmla="*/ 0 h 871"/>
                <a:gd name="T2" fmla="*/ 368 w 735"/>
                <a:gd name="T3" fmla="*/ 0 h 871"/>
                <a:gd name="T4" fmla="*/ 223 w 735"/>
                <a:gd name="T5" fmla="*/ 0 h 871"/>
                <a:gd name="T6" fmla="*/ 147 w 735"/>
                <a:gd name="T7" fmla="*/ 151 h 871"/>
                <a:gd name="T8" fmla="*/ 80 w 735"/>
                <a:gd name="T9" fmla="*/ 276 h 871"/>
                <a:gd name="T10" fmla="*/ 0 w 735"/>
                <a:gd name="T11" fmla="*/ 504 h 871"/>
                <a:gd name="T12" fmla="*/ 368 w 735"/>
                <a:gd name="T13" fmla="*/ 871 h 871"/>
                <a:gd name="T14" fmla="*/ 735 w 735"/>
                <a:gd name="T15" fmla="*/ 504 h 871"/>
                <a:gd name="T16" fmla="*/ 667 w 735"/>
                <a:gd name="T17" fmla="*/ 291 h 871"/>
                <a:gd name="T18" fmla="*/ 663 w 735"/>
                <a:gd name="T19" fmla="*/ 285 h 871"/>
                <a:gd name="T20" fmla="*/ 590 w 735"/>
                <a:gd name="T21" fmla="*/ 151 h 871"/>
                <a:gd name="T22" fmla="*/ 514 w 735"/>
                <a:gd name="T23" fmla="*/ 0 h 871"/>
                <a:gd name="T24" fmla="*/ 369 w 735"/>
                <a:gd name="T2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5" h="871">
                  <a:moveTo>
                    <a:pt x="369" y="0"/>
                  </a:moveTo>
                  <a:cubicBezTo>
                    <a:pt x="368" y="0"/>
                    <a:pt x="368" y="0"/>
                    <a:pt x="368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68" y="0"/>
                    <a:pt x="169" y="89"/>
                    <a:pt x="147" y="151"/>
                  </a:cubicBezTo>
                  <a:cubicBezTo>
                    <a:pt x="130" y="199"/>
                    <a:pt x="94" y="255"/>
                    <a:pt x="80" y="276"/>
                  </a:cubicBezTo>
                  <a:cubicBezTo>
                    <a:pt x="30" y="339"/>
                    <a:pt x="0" y="418"/>
                    <a:pt x="0" y="504"/>
                  </a:cubicBezTo>
                  <a:cubicBezTo>
                    <a:pt x="0" y="707"/>
                    <a:pt x="165" y="871"/>
                    <a:pt x="368" y="871"/>
                  </a:cubicBezTo>
                  <a:cubicBezTo>
                    <a:pt x="570" y="871"/>
                    <a:pt x="735" y="707"/>
                    <a:pt x="735" y="504"/>
                  </a:cubicBezTo>
                  <a:cubicBezTo>
                    <a:pt x="735" y="425"/>
                    <a:pt x="710" y="351"/>
                    <a:pt x="667" y="291"/>
                  </a:cubicBezTo>
                  <a:cubicBezTo>
                    <a:pt x="666" y="289"/>
                    <a:pt x="665" y="287"/>
                    <a:pt x="663" y="285"/>
                  </a:cubicBezTo>
                  <a:cubicBezTo>
                    <a:pt x="663" y="285"/>
                    <a:pt x="612" y="212"/>
                    <a:pt x="590" y="151"/>
                  </a:cubicBezTo>
                  <a:cubicBezTo>
                    <a:pt x="568" y="89"/>
                    <a:pt x="570" y="0"/>
                    <a:pt x="514" y="0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EF9D2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 rot="10800000">
              <a:off x="6679048" y="3597276"/>
              <a:ext cx="494194" cy="465845"/>
              <a:chOff x="6633262" y="3693515"/>
              <a:chExt cx="1154243" cy="1088035"/>
            </a:xfrm>
          </p:grpSpPr>
          <p:sp>
            <p:nvSpPr>
              <p:cNvPr id="97" name="Freeform 31"/>
              <p:cNvSpPr>
                <a:spLocks/>
              </p:cNvSpPr>
              <p:nvPr/>
            </p:nvSpPr>
            <p:spPr bwMode="auto">
              <a:xfrm>
                <a:off x="6633262" y="3693515"/>
                <a:ext cx="1154243" cy="223603"/>
              </a:xfrm>
              <a:custGeom>
                <a:avLst/>
                <a:gdLst>
                  <a:gd name="T0" fmla="*/ 0 w 440"/>
                  <a:gd name="T1" fmla="*/ 0 h 93"/>
                  <a:gd name="T2" fmla="*/ 92 w 440"/>
                  <a:gd name="T3" fmla="*/ 70 h 93"/>
                  <a:gd name="T4" fmla="*/ 375 w 440"/>
                  <a:gd name="T5" fmla="*/ 62 h 93"/>
                  <a:gd name="T6" fmla="*/ 425 w 440"/>
                  <a:gd name="T7" fmla="*/ 32 h 93"/>
                  <a:gd name="T8" fmla="*/ 433 w 440"/>
                  <a:gd name="T9" fmla="*/ 4 h 93"/>
                  <a:gd name="T10" fmla="*/ 258 w 440"/>
                  <a:gd name="T11" fmla="*/ 62 h 93"/>
                  <a:gd name="T12" fmla="*/ 51 w 440"/>
                  <a:gd name="T13" fmla="*/ 30 h 93"/>
                  <a:gd name="T14" fmla="*/ 0 w 440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93">
                    <a:moveTo>
                      <a:pt x="0" y="0"/>
                    </a:moveTo>
                    <a:cubicBezTo>
                      <a:pt x="13" y="39"/>
                      <a:pt x="53" y="63"/>
                      <a:pt x="92" y="70"/>
                    </a:cubicBezTo>
                    <a:cubicBezTo>
                      <a:pt x="185" y="93"/>
                      <a:pt x="284" y="89"/>
                      <a:pt x="375" y="62"/>
                    </a:cubicBezTo>
                    <a:cubicBezTo>
                      <a:pt x="394" y="56"/>
                      <a:pt x="414" y="49"/>
                      <a:pt x="425" y="32"/>
                    </a:cubicBezTo>
                    <a:cubicBezTo>
                      <a:pt x="431" y="27"/>
                      <a:pt x="440" y="5"/>
                      <a:pt x="433" y="4"/>
                    </a:cubicBezTo>
                    <a:cubicBezTo>
                      <a:pt x="384" y="44"/>
                      <a:pt x="320" y="58"/>
                      <a:pt x="258" y="62"/>
                    </a:cubicBezTo>
                    <a:cubicBezTo>
                      <a:pt x="188" y="64"/>
                      <a:pt x="115" y="60"/>
                      <a:pt x="51" y="30"/>
                    </a:cubicBezTo>
                    <a:cubicBezTo>
                      <a:pt x="33" y="22"/>
                      <a:pt x="16" y="12"/>
                      <a:pt x="0" y="0"/>
                    </a:cubicBezTo>
                    <a:close/>
                  </a:path>
                </a:pathLst>
              </a:custGeom>
              <a:solidFill>
                <a:srgbClr val="D7D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98" name="Freeform 32"/>
              <p:cNvSpPr>
                <a:spLocks/>
              </p:cNvSpPr>
              <p:nvPr/>
            </p:nvSpPr>
            <p:spPr bwMode="auto">
              <a:xfrm>
                <a:off x="6927613" y="4536709"/>
                <a:ext cx="595519" cy="244841"/>
              </a:xfrm>
              <a:custGeom>
                <a:avLst/>
                <a:gdLst>
                  <a:gd name="T0" fmla="*/ 227 w 227"/>
                  <a:gd name="T1" fmla="*/ 5 h 102"/>
                  <a:gd name="T2" fmla="*/ 179 w 227"/>
                  <a:gd name="T3" fmla="*/ 76 h 102"/>
                  <a:gd name="T4" fmla="*/ 39 w 227"/>
                  <a:gd name="T5" fmla="*/ 68 h 102"/>
                  <a:gd name="T6" fmla="*/ 0 w 227"/>
                  <a:gd name="T7" fmla="*/ 0 h 102"/>
                  <a:gd name="T8" fmla="*/ 227 w 22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02">
                    <a:moveTo>
                      <a:pt x="227" y="5"/>
                    </a:moveTo>
                    <a:cubicBezTo>
                      <a:pt x="211" y="29"/>
                      <a:pt x="195" y="52"/>
                      <a:pt x="179" y="76"/>
                    </a:cubicBezTo>
                    <a:cubicBezTo>
                      <a:pt x="161" y="82"/>
                      <a:pt x="93" y="102"/>
                      <a:pt x="39" y="68"/>
                    </a:cubicBezTo>
                    <a:cubicBezTo>
                      <a:pt x="26" y="45"/>
                      <a:pt x="13" y="23"/>
                      <a:pt x="0" y="0"/>
                    </a:cubicBezTo>
                    <a:cubicBezTo>
                      <a:pt x="82" y="43"/>
                      <a:pt x="211" y="12"/>
                      <a:pt x="227" y="5"/>
                    </a:cubicBezTo>
                    <a:close/>
                  </a:path>
                </a:pathLst>
              </a:custGeom>
              <a:solidFill>
                <a:srgbClr val="0C0D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6641438" y="3789700"/>
                <a:ext cx="1120173" cy="960621"/>
                <a:chOff x="6641438" y="3789700"/>
                <a:chExt cx="1120173" cy="960621"/>
              </a:xfrm>
            </p:grpSpPr>
            <p:sp>
              <p:nvSpPr>
                <p:cNvPr id="102" name="Freeform 33"/>
                <p:cNvSpPr>
                  <a:spLocks/>
                </p:cNvSpPr>
                <p:nvPr/>
              </p:nvSpPr>
              <p:spPr bwMode="auto">
                <a:xfrm>
                  <a:off x="6916711" y="4524218"/>
                  <a:ext cx="618685" cy="226103"/>
                </a:xfrm>
                <a:custGeom>
                  <a:avLst/>
                  <a:gdLst>
                    <a:gd name="T0" fmla="*/ 231 w 236"/>
                    <a:gd name="T1" fmla="*/ 10 h 94"/>
                    <a:gd name="T2" fmla="*/ 229 w 236"/>
                    <a:gd name="T3" fmla="*/ 9 h 94"/>
                    <a:gd name="T4" fmla="*/ 181 w 236"/>
                    <a:gd name="T5" fmla="*/ 80 h 94"/>
                    <a:gd name="T6" fmla="*/ 183 w 236"/>
                    <a:gd name="T7" fmla="*/ 81 h 94"/>
                    <a:gd name="T8" fmla="*/ 182 w 236"/>
                    <a:gd name="T9" fmla="*/ 79 h 94"/>
                    <a:gd name="T10" fmla="*/ 115 w 236"/>
                    <a:gd name="T11" fmla="*/ 91 h 94"/>
                    <a:gd name="T12" fmla="*/ 44 w 236"/>
                    <a:gd name="T13" fmla="*/ 72 h 94"/>
                    <a:gd name="T14" fmla="*/ 43 w 236"/>
                    <a:gd name="T15" fmla="*/ 73 h 94"/>
                    <a:gd name="T16" fmla="*/ 45 w 236"/>
                    <a:gd name="T17" fmla="*/ 72 h 94"/>
                    <a:gd name="T18" fmla="*/ 6 w 236"/>
                    <a:gd name="T19" fmla="*/ 4 h 94"/>
                    <a:gd name="T20" fmla="*/ 4 w 236"/>
                    <a:gd name="T21" fmla="*/ 5 h 94"/>
                    <a:gd name="T22" fmla="*/ 3 w 236"/>
                    <a:gd name="T23" fmla="*/ 6 h 94"/>
                    <a:gd name="T24" fmla="*/ 113 w 236"/>
                    <a:gd name="T25" fmla="*/ 29 h 94"/>
                    <a:gd name="T26" fmla="*/ 190 w 236"/>
                    <a:gd name="T27" fmla="*/ 22 h 94"/>
                    <a:gd name="T28" fmla="*/ 217 w 236"/>
                    <a:gd name="T29" fmla="*/ 16 h 94"/>
                    <a:gd name="T30" fmla="*/ 231 w 236"/>
                    <a:gd name="T31" fmla="*/ 12 h 94"/>
                    <a:gd name="T32" fmla="*/ 231 w 236"/>
                    <a:gd name="T33" fmla="*/ 10 h 94"/>
                    <a:gd name="T34" fmla="*/ 229 w 236"/>
                    <a:gd name="T35" fmla="*/ 9 h 94"/>
                    <a:gd name="T36" fmla="*/ 231 w 236"/>
                    <a:gd name="T37" fmla="*/ 10 h 94"/>
                    <a:gd name="T38" fmla="*/ 230 w 236"/>
                    <a:gd name="T39" fmla="*/ 8 h 94"/>
                    <a:gd name="T40" fmla="*/ 216 w 236"/>
                    <a:gd name="T41" fmla="*/ 13 h 94"/>
                    <a:gd name="T42" fmla="*/ 113 w 236"/>
                    <a:gd name="T43" fmla="*/ 25 h 94"/>
                    <a:gd name="T44" fmla="*/ 5 w 236"/>
                    <a:gd name="T45" fmla="*/ 3 h 94"/>
                    <a:gd name="T46" fmla="*/ 0 w 236"/>
                    <a:gd name="T47" fmla="*/ 0 h 94"/>
                    <a:gd name="T48" fmla="*/ 3 w 236"/>
                    <a:gd name="T49" fmla="*/ 6 h 94"/>
                    <a:gd name="T50" fmla="*/ 42 w 236"/>
                    <a:gd name="T51" fmla="*/ 74 h 94"/>
                    <a:gd name="T52" fmla="*/ 42 w 236"/>
                    <a:gd name="T53" fmla="*/ 75 h 94"/>
                    <a:gd name="T54" fmla="*/ 42 w 236"/>
                    <a:gd name="T55" fmla="*/ 75 h 94"/>
                    <a:gd name="T56" fmla="*/ 115 w 236"/>
                    <a:gd name="T57" fmla="*/ 94 h 94"/>
                    <a:gd name="T58" fmla="*/ 183 w 236"/>
                    <a:gd name="T59" fmla="*/ 83 h 94"/>
                    <a:gd name="T60" fmla="*/ 184 w 236"/>
                    <a:gd name="T61" fmla="*/ 83 h 94"/>
                    <a:gd name="T62" fmla="*/ 184 w 236"/>
                    <a:gd name="T63" fmla="*/ 82 h 94"/>
                    <a:gd name="T64" fmla="*/ 232 w 236"/>
                    <a:gd name="T65" fmla="*/ 11 h 94"/>
                    <a:gd name="T66" fmla="*/ 236 w 236"/>
                    <a:gd name="T67" fmla="*/ 6 h 94"/>
                    <a:gd name="T68" fmla="*/ 230 w 236"/>
                    <a:gd name="T69" fmla="*/ 8 h 94"/>
                    <a:gd name="T70" fmla="*/ 231 w 236"/>
                    <a:gd name="T71" fmla="*/ 1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36" h="94">
                      <a:moveTo>
                        <a:pt x="231" y="10"/>
                      </a:move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13" y="33"/>
                        <a:pt x="197" y="56"/>
                        <a:pt x="181" y="80"/>
                      </a:cubicBezTo>
                      <a:cubicBezTo>
                        <a:pt x="183" y="81"/>
                        <a:pt x="183" y="81"/>
                        <a:pt x="183" y="81"/>
                      </a:cubicBezTo>
                      <a:cubicBezTo>
                        <a:pt x="182" y="79"/>
                        <a:pt x="182" y="79"/>
                        <a:pt x="182" y="79"/>
                      </a:cubicBezTo>
                      <a:cubicBezTo>
                        <a:pt x="172" y="83"/>
                        <a:pt x="146" y="91"/>
                        <a:pt x="115" y="91"/>
                      </a:cubicBezTo>
                      <a:cubicBezTo>
                        <a:pt x="92" y="91"/>
                        <a:pt x="67" y="86"/>
                        <a:pt x="44" y="72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32" y="50"/>
                        <a:pt x="19" y="27"/>
                        <a:pt x="6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6" y="24"/>
                        <a:pt x="76" y="29"/>
                        <a:pt x="113" y="29"/>
                      </a:cubicBezTo>
                      <a:cubicBezTo>
                        <a:pt x="142" y="29"/>
                        <a:pt x="169" y="26"/>
                        <a:pt x="190" y="22"/>
                      </a:cubicBezTo>
                      <a:cubicBezTo>
                        <a:pt x="201" y="20"/>
                        <a:pt x="210" y="18"/>
                        <a:pt x="217" y="16"/>
                      </a:cubicBezTo>
                      <a:cubicBezTo>
                        <a:pt x="224" y="14"/>
                        <a:pt x="229" y="13"/>
                        <a:pt x="231" y="12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cubicBezTo>
                        <a:pt x="228" y="9"/>
                        <a:pt x="223" y="11"/>
                        <a:pt x="216" y="13"/>
                      </a:cubicBezTo>
                      <a:cubicBezTo>
                        <a:pt x="195" y="18"/>
                        <a:pt x="156" y="25"/>
                        <a:pt x="113" y="25"/>
                      </a:cubicBezTo>
                      <a:cubicBezTo>
                        <a:pt x="77" y="26"/>
                        <a:pt x="37" y="20"/>
                        <a:pt x="5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6" y="29"/>
                        <a:pt x="29" y="51"/>
                        <a:pt x="42" y="74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66" y="90"/>
                        <a:pt x="92" y="94"/>
                        <a:pt x="115" y="94"/>
                      </a:cubicBezTo>
                      <a:cubicBezTo>
                        <a:pt x="146" y="94"/>
                        <a:pt x="173" y="86"/>
                        <a:pt x="183" y="83"/>
                      </a:cubicBezTo>
                      <a:cubicBezTo>
                        <a:pt x="184" y="83"/>
                        <a:pt x="184" y="83"/>
                        <a:pt x="184" y="83"/>
                      </a:cubicBezTo>
                      <a:cubicBezTo>
                        <a:pt x="184" y="82"/>
                        <a:pt x="184" y="82"/>
                        <a:pt x="184" y="82"/>
                      </a:cubicBezTo>
                      <a:cubicBezTo>
                        <a:pt x="200" y="58"/>
                        <a:pt x="216" y="35"/>
                        <a:pt x="232" y="11"/>
                      </a:cubicBezTo>
                      <a:cubicBezTo>
                        <a:pt x="236" y="6"/>
                        <a:pt x="236" y="6"/>
                        <a:pt x="236" y="6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lnTo>
                        <a:pt x="231" y="1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/>
              </p:nvSpPr>
              <p:spPr bwMode="auto">
                <a:xfrm>
                  <a:off x="6641438" y="3789700"/>
                  <a:ext cx="1120173" cy="796976"/>
                </a:xfrm>
                <a:custGeom>
                  <a:avLst/>
                  <a:gdLst>
                    <a:gd name="T0" fmla="*/ 412 w 427"/>
                    <a:gd name="T1" fmla="*/ 4 h 332"/>
                    <a:gd name="T2" fmla="*/ 416 w 427"/>
                    <a:gd name="T3" fmla="*/ 30 h 332"/>
                    <a:gd name="T4" fmla="*/ 427 w 427"/>
                    <a:gd name="T5" fmla="*/ 34 h 332"/>
                    <a:gd name="T6" fmla="*/ 427 w 427"/>
                    <a:gd name="T7" fmla="*/ 50 h 332"/>
                    <a:gd name="T8" fmla="*/ 416 w 427"/>
                    <a:gd name="T9" fmla="*/ 54 h 332"/>
                    <a:gd name="T10" fmla="*/ 413 w 427"/>
                    <a:gd name="T11" fmla="*/ 84 h 332"/>
                    <a:gd name="T12" fmla="*/ 421 w 427"/>
                    <a:gd name="T13" fmla="*/ 85 h 332"/>
                    <a:gd name="T14" fmla="*/ 420 w 427"/>
                    <a:gd name="T15" fmla="*/ 110 h 332"/>
                    <a:gd name="T16" fmla="*/ 411 w 427"/>
                    <a:gd name="T17" fmla="*/ 119 h 332"/>
                    <a:gd name="T18" fmla="*/ 413 w 427"/>
                    <a:gd name="T19" fmla="*/ 132 h 332"/>
                    <a:gd name="T20" fmla="*/ 426 w 427"/>
                    <a:gd name="T21" fmla="*/ 144 h 332"/>
                    <a:gd name="T22" fmla="*/ 425 w 427"/>
                    <a:gd name="T23" fmla="*/ 156 h 332"/>
                    <a:gd name="T24" fmla="*/ 416 w 427"/>
                    <a:gd name="T25" fmla="*/ 166 h 332"/>
                    <a:gd name="T26" fmla="*/ 413 w 427"/>
                    <a:gd name="T27" fmla="*/ 171 h 332"/>
                    <a:gd name="T28" fmla="*/ 410 w 427"/>
                    <a:gd name="T29" fmla="*/ 180 h 332"/>
                    <a:gd name="T30" fmla="*/ 411 w 427"/>
                    <a:gd name="T31" fmla="*/ 191 h 332"/>
                    <a:gd name="T32" fmla="*/ 417 w 427"/>
                    <a:gd name="T33" fmla="*/ 200 h 332"/>
                    <a:gd name="T34" fmla="*/ 415 w 427"/>
                    <a:gd name="T35" fmla="*/ 219 h 332"/>
                    <a:gd name="T36" fmla="*/ 351 w 427"/>
                    <a:gd name="T37" fmla="*/ 306 h 332"/>
                    <a:gd name="T38" fmla="*/ 337 w 427"/>
                    <a:gd name="T39" fmla="*/ 313 h 332"/>
                    <a:gd name="T40" fmla="*/ 301 w 427"/>
                    <a:gd name="T41" fmla="*/ 324 h 332"/>
                    <a:gd name="T42" fmla="*/ 235 w 427"/>
                    <a:gd name="T43" fmla="*/ 332 h 332"/>
                    <a:gd name="T44" fmla="*/ 195 w 427"/>
                    <a:gd name="T45" fmla="*/ 330 h 332"/>
                    <a:gd name="T46" fmla="*/ 162 w 427"/>
                    <a:gd name="T47" fmla="*/ 329 h 332"/>
                    <a:gd name="T48" fmla="*/ 119 w 427"/>
                    <a:gd name="T49" fmla="*/ 318 h 332"/>
                    <a:gd name="T50" fmla="*/ 105 w 427"/>
                    <a:gd name="T51" fmla="*/ 307 h 332"/>
                    <a:gd name="T52" fmla="*/ 68 w 427"/>
                    <a:gd name="T53" fmla="*/ 282 h 332"/>
                    <a:gd name="T54" fmla="*/ 10 w 427"/>
                    <a:gd name="T55" fmla="*/ 218 h 332"/>
                    <a:gd name="T56" fmla="*/ 10 w 427"/>
                    <a:gd name="T57" fmla="*/ 203 h 332"/>
                    <a:gd name="T58" fmla="*/ 20 w 427"/>
                    <a:gd name="T59" fmla="*/ 203 h 332"/>
                    <a:gd name="T60" fmla="*/ 15 w 427"/>
                    <a:gd name="T61" fmla="*/ 189 h 332"/>
                    <a:gd name="T62" fmla="*/ 1 w 427"/>
                    <a:gd name="T63" fmla="*/ 162 h 332"/>
                    <a:gd name="T64" fmla="*/ 1 w 427"/>
                    <a:gd name="T65" fmla="*/ 153 h 332"/>
                    <a:gd name="T66" fmla="*/ 19 w 427"/>
                    <a:gd name="T67" fmla="*/ 138 h 332"/>
                    <a:gd name="T68" fmla="*/ 3 w 427"/>
                    <a:gd name="T69" fmla="*/ 112 h 332"/>
                    <a:gd name="T70" fmla="*/ 2 w 427"/>
                    <a:gd name="T71" fmla="*/ 108 h 332"/>
                    <a:gd name="T72" fmla="*/ 18 w 427"/>
                    <a:gd name="T73" fmla="*/ 86 h 332"/>
                    <a:gd name="T74" fmla="*/ 14 w 427"/>
                    <a:gd name="T75" fmla="*/ 73 h 332"/>
                    <a:gd name="T76" fmla="*/ 3 w 427"/>
                    <a:gd name="T77" fmla="*/ 60 h 332"/>
                    <a:gd name="T78" fmla="*/ 0 w 427"/>
                    <a:gd name="T79" fmla="*/ 50 h 332"/>
                    <a:gd name="T80" fmla="*/ 14 w 427"/>
                    <a:gd name="T81" fmla="*/ 33 h 332"/>
                    <a:gd name="T82" fmla="*/ 13 w 427"/>
                    <a:gd name="T83" fmla="*/ 17 h 332"/>
                    <a:gd name="T84" fmla="*/ 8 w 427"/>
                    <a:gd name="T85" fmla="*/ 9 h 332"/>
                    <a:gd name="T86" fmla="*/ 9 w 427"/>
                    <a:gd name="T87" fmla="*/ 1 h 332"/>
                    <a:gd name="T88" fmla="*/ 17 w 427"/>
                    <a:gd name="T89" fmla="*/ 0 h 332"/>
                    <a:gd name="T90" fmla="*/ 55 w 427"/>
                    <a:gd name="T91" fmla="*/ 25 h 332"/>
                    <a:gd name="T92" fmla="*/ 412 w 427"/>
                    <a:gd name="T93" fmla="*/ 4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27" h="332">
                      <a:moveTo>
                        <a:pt x="412" y="4"/>
                      </a:moveTo>
                      <a:cubicBezTo>
                        <a:pt x="414" y="13"/>
                        <a:pt x="415" y="21"/>
                        <a:pt x="416" y="30"/>
                      </a:cubicBezTo>
                      <a:cubicBezTo>
                        <a:pt x="420" y="31"/>
                        <a:pt x="423" y="32"/>
                        <a:pt x="427" y="34"/>
                      </a:cubicBezTo>
                      <a:cubicBezTo>
                        <a:pt x="427" y="39"/>
                        <a:pt x="427" y="44"/>
                        <a:pt x="427" y="50"/>
                      </a:cubicBezTo>
                      <a:cubicBezTo>
                        <a:pt x="423" y="51"/>
                        <a:pt x="420" y="53"/>
                        <a:pt x="416" y="54"/>
                      </a:cubicBezTo>
                      <a:cubicBezTo>
                        <a:pt x="415" y="64"/>
                        <a:pt x="414" y="74"/>
                        <a:pt x="413" y="84"/>
                      </a:cubicBezTo>
                      <a:cubicBezTo>
                        <a:pt x="416" y="84"/>
                        <a:pt x="418" y="85"/>
                        <a:pt x="421" y="85"/>
                      </a:cubicBezTo>
                      <a:cubicBezTo>
                        <a:pt x="421" y="94"/>
                        <a:pt x="420" y="102"/>
                        <a:pt x="420" y="110"/>
                      </a:cubicBezTo>
                      <a:cubicBezTo>
                        <a:pt x="417" y="113"/>
                        <a:pt x="414" y="116"/>
                        <a:pt x="411" y="119"/>
                      </a:cubicBezTo>
                      <a:cubicBezTo>
                        <a:pt x="412" y="123"/>
                        <a:pt x="413" y="128"/>
                        <a:pt x="413" y="132"/>
                      </a:cubicBezTo>
                      <a:cubicBezTo>
                        <a:pt x="417" y="136"/>
                        <a:pt x="422" y="140"/>
                        <a:pt x="426" y="144"/>
                      </a:cubicBezTo>
                      <a:cubicBezTo>
                        <a:pt x="425" y="148"/>
                        <a:pt x="425" y="152"/>
                        <a:pt x="425" y="156"/>
                      </a:cubicBezTo>
                      <a:cubicBezTo>
                        <a:pt x="422" y="159"/>
                        <a:pt x="419" y="162"/>
                        <a:pt x="416" y="166"/>
                      </a:cubicBezTo>
                      <a:cubicBezTo>
                        <a:pt x="415" y="167"/>
                        <a:pt x="414" y="169"/>
                        <a:pt x="413" y="171"/>
                      </a:cubicBezTo>
                      <a:cubicBezTo>
                        <a:pt x="412" y="174"/>
                        <a:pt x="411" y="177"/>
                        <a:pt x="410" y="180"/>
                      </a:cubicBezTo>
                      <a:cubicBezTo>
                        <a:pt x="410" y="184"/>
                        <a:pt x="411" y="187"/>
                        <a:pt x="411" y="191"/>
                      </a:cubicBezTo>
                      <a:cubicBezTo>
                        <a:pt x="413" y="194"/>
                        <a:pt x="415" y="197"/>
                        <a:pt x="417" y="200"/>
                      </a:cubicBezTo>
                      <a:cubicBezTo>
                        <a:pt x="417" y="206"/>
                        <a:pt x="416" y="213"/>
                        <a:pt x="415" y="219"/>
                      </a:cubicBezTo>
                      <a:cubicBezTo>
                        <a:pt x="394" y="248"/>
                        <a:pt x="373" y="277"/>
                        <a:pt x="351" y="306"/>
                      </a:cubicBezTo>
                      <a:cubicBezTo>
                        <a:pt x="346" y="308"/>
                        <a:pt x="342" y="310"/>
                        <a:pt x="337" y="313"/>
                      </a:cubicBezTo>
                      <a:cubicBezTo>
                        <a:pt x="325" y="316"/>
                        <a:pt x="313" y="320"/>
                        <a:pt x="301" y="324"/>
                      </a:cubicBezTo>
                      <a:cubicBezTo>
                        <a:pt x="279" y="327"/>
                        <a:pt x="257" y="329"/>
                        <a:pt x="235" y="332"/>
                      </a:cubicBezTo>
                      <a:cubicBezTo>
                        <a:pt x="222" y="331"/>
                        <a:pt x="208" y="330"/>
                        <a:pt x="195" y="330"/>
                      </a:cubicBezTo>
                      <a:cubicBezTo>
                        <a:pt x="184" y="329"/>
                        <a:pt x="173" y="329"/>
                        <a:pt x="162" y="329"/>
                      </a:cubicBezTo>
                      <a:cubicBezTo>
                        <a:pt x="148" y="325"/>
                        <a:pt x="133" y="322"/>
                        <a:pt x="119" y="318"/>
                      </a:cubicBezTo>
                      <a:cubicBezTo>
                        <a:pt x="115" y="315"/>
                        <a:pt x="110" y="311"/>
                        <a:pt x="105" y="307"/>
                      </a:cubicBezTo>
                      <a:cubicBezTo>
                        <a:pt x="93" y="299"/>
                        <a:pt x="81" y="290"/>
                        <a:pt x="68" y="282"/>
                      </a:cubicBezTo>
                      <a:cubicBezTo>
                        <a:pt x="49" y="261"/>
                        <a:pt x="29" y="239"/>
                        <a:pt x="10" y="218"/>
                      </a:cubicBezTo>
                      <a:cubicBezTo>
                        <a:pt x="10" y="213"/>
                        <a:pt x="10" y="208"/>
                        <a:pt x="10" y="203"/>
                      </a:cubicBezTo>
                      <a:cubicBezTo>
                        <a:pt x="13" y="203"/>
                        <a:pt x="17" y="203"/>
                        <a:pt x="20" y="203"/>
                      </a:cubicBezTo>
                      <a:cubicBezTo>
                        <a:pt x="18" y="199"/>
                        <a:pt x="16" y="194"/>
                        <a:pt x="15" y="189"/>
                      </a:cubicBezTo>
                      <a:cubicBezTo>
                        <a:pt x="10" y="180"/>
                        <a:pt x="6" y="171"/>
                        <a:pt x="1" y="162"/>
                      </a:cubicBezTo>
                      <a:cubicBezTo>
                        <a:pt x="1" y="159"/>
                        <a:pt x="1" y="156"/>
                        <a:pt x="1" y="153"/>
                      </a:cubicBezTo>
                      <a:cubicBezTo>
                        <a:pt x="7" y="148"/>
                        <a:pt x="13" y="143"/>
                        <a:pt x="19" y="138"/>
                      </a:cubicBezTo>
                      <a:cubicBezTo>
                        <a:pt x="14" y="129"/>
                        <a:pt x="9" y="121"/>
                        <a:pt x="3" y="112"/>
                      </a:cubicBezTo>
                      <a:cubicBezTo>
                        <a:pt x="3" y="111"/>
                        <a:pt x="3" y="109"/>
                        <a:pt x="2" y="108"/>
                      </a:cubicBezTo>
                      <a:cubicBezTo>
                        <a:pt x="8" y="101"/>
                        <a:pt x="13" y="94"/>
                        <a:pt x="18" y="86"/>
                      </a:cubicBezTo>
                      <a:cubicBezTo>
                        <a:pt x="17" y="82"/>
                        <a:pt x="15" y="78"/>
                        <a:pt x="14" y="73"/>
                      </a:cubicBezTo>
                      <a:cubicBezTo>
                        <a:pt x="10" y="69"/>
                        <a:pt x="7" y="64"/>
                        <a:pt x="3" y="60"/>
                      </a:cubicBezTo>
                      <a:cubicBezTo>
                        <a:pt x="2" y="57"/>
                        <a:pt x="1" y="53"/>
                        <a:pt x="0" y="50"/>
                      </a:cubicBezTo>
                      <a:cubicBezTo>
                        <a:pt x="5" y="44"/>
                        <a:pt x="9" y="38"/>
                        <a:pt x="14" y="33"/>
                      </a:cubicBezTo>
                      <a:cubicBezTo>
                        <a:pt x="13" y="27"/>
                        <a:pt x="13" y="22"/>
                        <a:pt x="13" y="17"/>
                      </a:cubicBezTo>
                      <a:cubicBezTo>
                        <a:pt x="11" y="14"/>
                        <a:pt x="10" y="12"/>
                        <a:pt x="8" y="9"/>
                      </a:cubicBezTo>
                      <a:cubicBezTo>
                        <a:pt x="8" y="6"/>
                        <a:pt x="9" y="3"/>
                        <a:pt x="9" y="1"/>
                      </a:cubicBezTo>
                      <a:cubicBezTo>
                        <a:pt x="12" y="0"/>
                        <a:pt x="15" y="0"/>
                        <a:pt x="17" y="0"/>
                      </a:cubicBezTo>
                      <a:cubicBezTo>
                        <a:pt x="30" y="8"/>
                        <a:pt x="43" y="17"/>
                        <a:pt x="55" y="25"/>
                      </a:cubicBezTo>
                      <a:cubicBezTo>
                        <a:pt x="126" y="55"/>
                        <a:pt x="301" y="72"/>
                        <a:pt x="412" y="4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100" name="Freeform 35"/>
              <p:cNvSpPr>
                <a:spLocks/>
              </p:cNvSpPr>
              <p:nvPr/>
            </p:nvSpPr>
            <p:spPr bwMode="auto">
              <a:xfrm>
                <a:off x="6656428" y="3802194"/>
                <a:ext cx="1039772" cy="753255"/>
              </a:xfrm>
              <a:custGeom>
                <a:avLst/>
                <a:gdLst>
                  <a:gd name="T0" fmla="*/ 287 w 396"/>
                  <a:gd name="T1" fmla="*/ 314 h 314"/>
                  <a:gd name="T2" fmla="*/ 291 w 396"/>
                  <a:gd name="T3" fmla="*/ 307 h 314"/>
                  <a:gd name="T4" fmla="*/ 202 w 396"/>
                  <a:gd name="T5" fmla="*/ 306 h 314"/>
                  <a:gd name="T6" fmla="*/ 202 w 396"/>
                  <a:gd name="T7" fmla="*/ 302 h 314"/>
                  <a:gd name="T8" fmla="*/ 269 w 396"/>
                  <a:gd name="T9" fmla="*/ 300 h 314"/>
                  <a:gd name="T10" fmla="*/ 303 w 396"/>
                  <a:gd name="T11" fmla="*/ 293 h 314"/>
                  <a:gd name="T12" fmla="*/ 321 w 396"/>
                  <a:gd name="T13" fmla="*/ 291 h 314"/>
                  <a:gd name="T14" fmla="*/ 358 w 396"/>
                  <a:gd name="T15" fmla="*/ 266 h 314"/>
                  <a:gd name="T16" fmla="*/ 357 w 396"/>
                  <a:gd name="T17" fmla="*/ 262 h 314"/>
                  <a:gd name="T18" fmla="*/ 286 w 396"/>
                  <a:gd name="T19" fmla="*/ 268 h 314"/>
                  <a:gd name="T20" fmla="*/ 260 w 396"/>
                  <a:gd name="T21" fmla="*/ 273 h 314"/>
                  <a:gd name="T22" fmla="*/ 213 w 396"/>
                  <a:gd name="T23" fmla="*/ 270 h 314"/>
                  <a:gd name="T24" fmla="*/ 195 w 396"/>
                  <a:gd name="T25" fmla="*/ 268 h 314"/>
                  <a:gd name="T26" fmla="*/ 167 w 396"/>
                  <a:gd name="T27" fmla="*/ 255 h 314"/>
                  <a:gd name="T28" fmla="*/ 388 w 396"/>
                  <a:gd name="T29" fmla="*/ 198 h 314"/>
                  <a:gd name="T30" fmla="*/ 148 w 396"/>
                  <a:gd name="T31" fmla="*/ 214 h 314"/>
                  <a:gd name="T32" fmla="*/ 396 w 396"/>
                  <a:gd name="T33" fmla="*/ 136 h 314"/>
                  <a:gd name="T34" fmla="*/ 125 w 396"/>
                  <a:gd name="T35" fmla="*/ 158 h 314"/>
                  <a:gd name="T36" fmla="*/ 385 w 396"/>
                  <a:gd name="T37" fmla="*/ 89 h 314"/>
                  <a:gd name="T38" fmla="*/ 83 w 396"/>
                  <a:gd name="T39" fmla="*/ 100 h 314"/>
                  <a:gd name="T40" fmla="*/ 252 w 396"/>
                  <a:gd name="T41" fmla="*/ 78 h 314"/>
                  <a:gd name="T42" fmla="*/ 170 w 396"/>
                  <a:gd name="T43" fmla="*/ 70 h 314"/>
                  <a:gd name="T44" fmla="*/ 324 w 396"/>
                  <a:gd name="T45" fmla="*/ 44 h 314"/>
                  <a:gd name="T46" fmla="*/ 7 w 396"/>
                  <a:gd name="T47" fmla="*/ 0 h 314"/>
                  <a:gd name="T48" fmla="*/ 53 w 396"/>
                  <a:gd name="T49" fmla="*/ 38 h 314"/>
                  <a:gd name="T50" fmla="*/ 6 w 396"/>
                  <a:gd name="T51" fmla="*/ 32 h 314"/>
                  <a:gd name="T52" fmla="*/ 8 w 396"/>
                  <a:gd name="T53" fmla="*/ 48 h 314"/>
                  <a:gd name="T54" fmla="*/ 56 w 396"/>
                  <a:gd name="T55" fmla="*/ 78 h 314"/>
                  <a:gd name="T56" fmla="*/ 0 w 396"/>
                  <a:gd name="T57" fmla="*/ 105 h 314"/>
                  <a:gd name="T58" fmla="*/ 71 w 396"/>
                  <a:gd name="T59" fmla="*/ 128 h 314"/>
                  <a:gd name="T60" fmla="*/ 3 w 396"/>
                  <a:gd name="T61" fmla="*/ 156 h 314"/>
                  <a:gd name="T62" fmla="*/ 85 w 396"/>
                  <a:gd name="T63" fmla="*/ 194 h 314"/>
                  <a:gd name="T64" fmla="*/ 14 w 396"/>
                  <a:gd name="T65" fmla="*/ 200 h 314"/>
                  <a:gd name="T66" fmla="*/ 88 w 396"/>
                  <a:gd name="T67" fmla="*/ 243 h 314"/>
                  <a:gd name="T68" fmla="*/ 47 w 396"/>
                  <a:gd name="T69" fmla="*/ 238 h 314"/>
                  <a:gd name="T70" fmla="*/ 112 w 396"/>
                  <a:gd name="T71" fmla="*/ 297 h 314"/>
                  <a:gd name="T72" fmla="*/ 287 w 396"/>
                  <a:gd name="T73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314">
                    <a:moveTo>
                      <a:pt x="287" y="314"/>
                    </a:moveTo>
                    <a:cubicBezTo>
                      <a:pt x="286" y="310"/>
                      <a:pt x="293" y="311"/>
                      <a:pt x="291" y="307"/>
                    </a:cubicBezTo>
                    <a:cubicBezTo>
                      <a:pt x="261" y="306"/>
                      <a:pt x="231" y="306"/>
                      <a:pt x="202" y="306"/>
                    </a:cubicBezTo>
                    <a:cubicBezTo>
                      <a:pt x="202" y="304"/>
                      <a:pt x="202" y="303"/>
                      <a:pt x="202" y="302"/>
                    </a:cubicBezTo>
                    <a:cubicBezTo>
                      <a:pt x="224" y="301"/>
                      <a:pt x="247" y="301"/>
                      <a:pt x="269" y="300"/>
                    </a:cubicBezTo>
                    <a:cubicBezTo>
                      <a:pt x="281" y="298"/>
                      <a:pt x="292" y="296"/>
                      <a:pt x="303" y="293"/>
                    </a:cubicBezTo>
                    <a:cubicBezTo>
                      <a:pt x="309" y="292"/>
                      <a:pt x="315" y="292"/>
                      <a:pt x="321" y="291"/>
                    </a:cubicBezTo>
                    <a:cubicBezTo>
                      <a:pt x="334" y="282"/>
                      <a:pt x="346" y="274"/>
                      <a:pt x="358" y="266"/>
                    </a:cubicBezTo>
                    <a:cubicBezTo>
                      <a:pt x="358" y="265"/>
                      <a:pt x="357" y="264"/>
                      <a:pt x="357" y="262"/>
                    </a:cubicBezTo>
                    <a:cubicBezTo>
                      <a:pt x="333" y="264"/>
                      <a:pt x="309" y="266"/>
                      <a:pt x="286" y="268"/>
                    </a:cubicBezTo>
                    <a:cubicBezTo>
                      <a:pt x="277" y="270"/>
                      <a:pt x="269" y="271"/>
                      <a:pt x="260" y="273"/>
                    </a:cubicBezTo>
                    <a:cubicBezTo>
                      <a:pt x="244" y="272"/>
                      <a:pt x="229" y="271"/>
                      <a:pt x="213" y="270"/>
                    </a:cubicBezTo>
                    <a:cubicBezTo>
                      <a:pt x="207" y="269"/>
                      <a:pt x="201" y="269"/>
                      <a:pt x="195" y="268"/>
                    </a:cubicBezTo>
                    <a:cubicBezTo>
                      <a:pt x="186" y="264"/>
                      <a:pt x="176" y="259"/>
                      <a:pt x="167" y="255"/>
                    </a:cubicBezTo>
                    <a:cubicBezTo>
                      <a:pt x="234" y="251"/>
                      <a:pt x="315" y="251"/>
                      <a:pt x="388" y="198"/>
                    </a:cubicBezTo>
                    <a:cubicBezTo>
                      <a:pt x="293" y="231"/>
                      <a:pt x="213" y="223"/>
                      <a:pt x="148" y="214"/>
                    </a:cubicBezTo>
                    <a:cubicBezTo>
                      <a:pt x="231" y="199"/>
                      <a:pt x="314" y="195"/>
                      <a:pt x="396" y="136"/>
                    </a:cubicBezTo>
                    <a:cubicBezTo>
                      <a:pt x="277" y="180"/>
                      <a:pt x="193" y="165"/>
                      <a:pt x="125" y="158"/>
                    </a:cubicBezTo>
                    <a:cubicBezTo>
                      <a:pt x="214" y="139"/>
                      <a:pt x="342" y="135"/>
                      <a:pt x="385" y="89"/>
                    </a:cubicBezTo>
                    <a:cubicBezTo>
                      <a:pt x="260" y="122"/>
                      <a:pt x="152" y="116"/>
                      <a:pt x="83" y="100"/>
                    </a:cubicBezTo>
                    <a:cubicBezTo>
                      <a:pt x="139" y="93"/>
                      <a:pt x="195" y="85"/>
                      <a:pt x="252" y="78"/>
                    </a:cubicBezTo>
                    <a:cubicBezTo>
                      <a:pt x="224" y="75"/>
                      <a:pt x="197" y="73"/>
                      <a:pt x="170" y="70"/>
                    </a:cubicBezTo>
                    <a:cubicBezTo>
                      <a:pt x="221" y="61"/>
                      <a:pt x="273" y="52"/>
                      <a:pt x="324" y="44"/>
                    </a:cubicBezTo>
                    <a:cubicBezTo>
                      <a:pt x="255" y="47"/>
                      <a:pt x="114" y="66"/>
                      <a:pt x="7" y="0"/>
                    </a:cubicBezTo>
                    <a:cubicBezTo>
                      <a:pt x="22" y="13"/>
                      <a:pt x="42" y="22"/>
                      <a:pt x="53" y="38"/>
                    </a:cubicBezTo>
                    <a:cubicBezTo>
                      <a:pt x="37" y="36"/>
                      <a:pt x="21" y="34"/>
                      <a:pt x="6" y="32"/>
                    </a:cubicBezTo>
                    <a:cubicBezTo>
                      <a:pt x="6" y="38"/>
                      <a:pt x="7" y="43"/>
                      <a:pt x="8" y="48"/>
                    </a:cubicBezTo>
                    <a:cubicBezTo>
                      <a:pt x="24" y="58"/>
                      <a:pt x="40" y="68"/>
                      <a:pt x="56" y="78"/>
                    </a:cubicBezTo>
                    <a:cubicBezTo>
                      <a:pt x="38" y="87"/>
                      <a:pt x="19" y="96"/>
                      <a:pt x="0" y="105"/>
                    </a:cubicBezTo>
                    <a:cubicBezTo>
                      <a:pt x="23" y="112"/>
                      <a:pt x="47" y="120"/>
                      <a:pt x="71" y="128"/>
                    </a:cubicBezTo>
                    <a:cubicBezTo>
                      <a:pt x="48" y="137"/>
                      <a:pt x="18" y="128"/>
                      <a:pt x="3" y="156"/>
                    </a:cubicBezTo>
                    <a:cubicBezTo>
                      <a:pt x="30" y="169"/>
                      <a:pt x="69" y="171"/>
                      <a:pt x="85" y="194"/>
                    </a:cubicBezTo>
                    <a:cubicBezTo>
                      <a:pt x="61" y="196"/>
                      <a:pt x="35" y="179"/>
                      <a:pt x="14" y="200"/>
                    </a:cubicBezTo>
                    <a:cubicBezTo>
                      <a:pt x="39" y="215"/>
                      <a:pt x="63" y="229"/>
                      <a:pt x="88" y="243"/>
                    </a:cubicBezTo>
                    <a:cubicBezTo>
                      <a:pt x="74" y="242"/>
                      <a:pt x="61" y="240"/>
                      <a:pt x="47" y="238"/>
                    </a:cubicBezTo>
                    <a:cubicBezTo>
                      <a:pt x="66" y="259"/>
                      <a:pt x="93" y="276"/>
                      <a:pt x="112" y="297"/>
                    </a:cubicBezTo>
                    <a:cubicBezTo>
                      <a:pt x="176" y="303"/>
                      <a:pt x="223" y="308"/>
                      <a:pt x="287" y="31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63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1" name="Freeform 36"/>
              <p:cNvSpPr>
                <a:spLocks/>
              </p:cNvSpPr>
              <p:nvPr/>
            </p:nvSpPr>
            <p:spPr bwMode="auto">
              <a:xfrm>
                <a:off x="6788613" y="3840917"/>
                <a:ext cx="838087" cy="117423"/>
              </a:xfrm>
              <a:custGeom>
                <a:avLst/>
                <a:gdLst>
                  <a:gd name="T0" fmla="*/ 320 w 320"/>
                  <a:gd name="T1" fmla="*/ 0 h 49"/>
                  <a:gd name="T2" fmla="*/ 0 w 320"/>
                  <a:gd name="T3" fmla="*/ 0 h 49"/>
                  <a:gd name="T4" fmla="*/ 24 w 320"/>
                  <a:gd name="T5" fmla="*/ 8 h 49"/>
                  <a:gd name="T6" fmla="*/ 309 w 320"/>
                  <a:gd name="T7" fmla="*/ 7 h 49"/>
                  <a:gd name="T8" fmla="*/ 320 w 32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49">
                    <a:moveTo>
                      <a:pt x="320" y="0"/>
                    </a:moveTo>
                    <a:cubicBezTo>
                      <a:pt x="181" y="44"/>
                      <a:pt x="66" y="20"/>
                      <a:pt x="0" y="0"/>
                    </a:cubicBezTo>
                    <a:cubicBezTo>
                      <a:pt x="8" y="3"/>
                      <a:pt x="16" y="5"/>
                      <a:pt x="24" y="8"/>
                    </a:cubicBezTo>
                    <a:cubicBezTo>
                      <a:pt x="139" y="49"/>
                      <a:pt x="265" y="20"/>
                      <a:pt x="309" y="7"/>
                    </a:cubicBezTo>
                    <a:cubicBezTo>
                      <a:pt x="313" y="5"/>
                      <a:pt x="317" y="2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08978" y="4003678"/>
            <a:ext cx="919576" cy="1475031"/>
            <a:chOff x="8789647" y="4003678"/>
            <a:chExt cx="919576" cy="1475031"/>
          </a:xfrm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8789647" y="4390807"/>
              <a:ext cx="919576" cy="1087902"/>
            </a:xfrm>
            <a:custGeom>
              <a:avLst/>
              <a:gdLst>
                <a:gd name="T0" fmla="*/ 369 w 735"/>
                <a:gd name="T1" fmla="*/ 0 h 871"/>
                <a:gd name="T2" fmla="*/ 368 w 735"/>
                <a:gd name="T3" fmla="*/ 0 h 871"/>
                <a:gd name="T4" fmla="*/ 223 w 735"/>
                <a:gd name="T5" fmla="*/ 0 h 871"/>
                <a:gd name="T6" fmla="*/ 147 w 735"/>
                <a:gd name="T7" fmla="*/ 151 h 871"/>
                <a:gd name="T8" fmla="*/ 80 w 735"/>
                <a:gd name="T9" fmla="*/ 276 h 871"/>
                <a:gd name="T10" fmla="*/ 0 w 735"/>
                <a:gd name="T11" fmla="*/ 504 h 871"/>
                <a:gd name="T12" fmla="*/ 368 w 735"/>
                <a:gd name="T13" fmla="*/ 871 h 871"/>
                <a:gd name="T14" fmla="*/ 735 w 735"/>
                <a:gd name="T15" fmla="*/ 504 h 871"/>
                <a:gd name="T16" fmla="*/ 667 w 735"/>
                <a:gd name="T17" fmla="*/ 291 h 871"/>
                <a:gd name="T18" fmla="*/ 663 w 735"/>
                <a:gd name="T19" fmla="*/ 285 h 871"/>
                <a:gd name="T20" fmla="*/ 590 w 735"/>
                <a:gd name="T21" fmla="*/ 151 h 871"/>
                <a:gd name="T22" fmla="*/ 514 w 735"/>
                <a:gd name="T23" fmla="*/ 0 h 871"/>
                <a:gd name="T24" fmla="*/ 369 w 735"/>
                <a:gd name="T2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5" h="871">
                  <a:moveTo>
                    <a:pt x="369" y="0"/>
                  </a:moveTo>
                  <a:cubicBezTo>
                    <a:pt x="368" y="0"/>
                    <a:pt x="368" y="0"/>
                    <a:pt x="368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68" y="0"/>
                    <a:pt x="169" y="89"/>
                    <a:pt x="147" y="151"/>
                  </a:cubicBezTo>
                  <a:cubicBezTo>
                    <a:pt x="130" y="199"/>
                    <a:pt x="94" y="255"/>
                    <a:pt x="80" y="276"/>
                  </a:cubicBezTo>
                  <a:cubicBezTo>
                    <a:pt x="30" y="339"/>
                    <a:pt x="0" y="418"/>
                    <a:pt x="0" y="504"/>
                  </a:cubicBezTo>
                  <a:cubicBezTo>
                    <a:pt x="0" y="707"/>
                    <a:pt x="165" y="871"/>
                    <a:pt x="368" y="871"/>
                  </a:cubicBezTo>
                  <a:cubicBezTo>
                    <a:pt x="570" y="871"/>
                    <a:pt x="735" y="707"/>
                    <a:pt x="735" y="504"/>
                  </a:cubicBezTo>
                  <a:cubicBezTo>
                    <a:pt x="735" y="425"/>
                    <a:pt x="710" y="351"/>
                    <a:pt x="667" y="291"/>
                  </a:cubicBezTo>
                  <a:cubicBezTo>
                    <a:pt x="666" y="289"/>
                    <a:pt x="665" y="287"/>
                    <a:pt x="663" y="285"/>
                  </a:cubicBezTo>
                  <a:cubicBezTo>
                    <a:pt x="663" y="285"/>
                    <a:pt x="612" y="212"/>
                    <a:pt x="590" y="151"/>
                  </a:cubicBezTo>
                  <a:cubicBezTo>
                    <a:pt x="568" y="89"/>
                    <a:pt x="570" y="0"/>
                    <a:pt x="514" y="0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D3413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 rot="10800000">
              <a:off x="9002338" y="4003678"/>
              <a:ext cx="494193" cy="465845"/>
              <a:chOff x="6633262" y="3693515"/>
              <a:chExt cx="1154243" cy="1088035"/>
            </a:xfrm>
          </p:grpSpPr>
          <p:sp>
            <p:nvSpPr>
              <p:cNvPr id="105" name="Freeform 31"/>
              <p:cNvSpPr>
                <a:spLocks/>
              </p:cNvSpPr>
              <p:nvPr/>
            </p:nvSpPr>
            <p:spPr bwMode="auto">
              <a:xfrm>
                <a:off x="6633262" y="3693515"/>
                <a:ext cx="1154243" cy="223603"/>
              </a:xfrm>
              <a:custGeom>
                <a:avLst/>
                <a:gdLst>
                  <a:gd name="T0" fmla="*/ 0 w 440"/>
                  <a:gd name="T1" fmla="*/ 0 h 93"/>
                  <a:gd name="T2" fmla="*/ 92 w 440"/>
                  <a:gd name="T3" fmla="*/ 70 h 93"/>
                  <a:gd name="T4" fmla="*/ 375 w 440"/>
                  <a:gd name="T5" fmla="*/ 62 h 93"/>
                  <a:gd name="T6" fmla="*/ 425 w 440"/>
                  <a:gd name="T7" fmla="*/ 32 h 93"/>
                  <a:gd name="T8" fmla="*/ 433 w 440"/>
                  <a:gd name="T9" fmla="*/ 4 h 93"/>
                  <a:gd name="T10" fmla="*/ 258 w 440"/>
                  <a:gd name="T11" fmla="*/ 62 h 93"/>
                  <a:gd name="T12" fmla="*/ 51 w 440"/>
                  <a:gd name="T13" fmla="*/ 30 h 93"/>
                  <a:gd name="T14" fmla="*/ 0 w 440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93">
                    <a:moveTo>
                      <a:pt x="0" y="0"/>
                    </a:moveTo>
                    <a:cubicBezTo>
                      <a:pt x="13" y="39"/>
                      <a:pt x="53" y="63"/>
                      <a:pt x="92" y="70"/>
                    </a:cubicBezTo>
                    <a:cubicBezTo>
                      <a:pt x="185" y="93"/>
                      <a:pt x="284" y="89"/>
                      <a:pt x="375" y="62"/>
                    </a:cubicBezTo>
                    <a:cubicBezTo>
                      <a:pt x="394" y="56"/>
                      <a:pt x="414" y="49"/>
                      <a:pt x="425" y="32"/>
                    </a:cubicBezTo>
                    <a:cubicBezTo>
                      <a:pt x="431" y="27"/>
                      <a:pt x="440" y="5"/>
                      <a:pt x="433" y="4"/>
                    </a:cubicBezTo>
                    <a:cubicBezTo>
                      <a:pt x="384" y="44"/>
                      <a:pt x="320" y="58"/>
                      <a:pt x="258" y="62"/>
                    </a:cubicBezTo>
                    <a:cubicBezTo>
                      <a:pt x="188" y="64"/>
                      <a:pt x="115" y="60"/>
                      <a:pt x="51" y="30"/>
                    </a:cubicBezTo>
                    <a:cubicBezTo>
                      <a:pt x="33" y="22"/>
                      <a:pt x="16" y="12"/>
                      <a:pt x="0" y="0"/>
                    </a:cubicBezTo>
                    <a:close/>
                  </a:path>
                </a:pathLst>
              </a:custGeom>
              <a:solidFill>
                <a:srgbClr val="D7D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6" name="Freeform 32"/>
              <p:cNvSpPr>
                <a:spLocks/>
              </p:cNvSpPr>
              <p:nvPr/>
            </p:nvSpPr>
            <p:spPr bwMode="auto">
              <a:xfrm>
                <a:off x="6927613" y="4536709"/>
                <a:ext cx="595519" cy="244841"/>
              </a:xfrm>
              <a:custGeom>
                <a:avLst/>
                <a:gdLst>
                  <a:gd name="T0" fmla="*/ 227 w 227"/>
                  <a:gd name="T1" fmla="*/ 5 h 102"/>
                  <a:gd name="T2" fmla="*/ 179 w 227"/>
                  <a:gd name="T3" fmla="*/ 76 h 102"/>
                  <a:gd name="T4" fmla="*/ 39 w 227"/>
                  <a:gd name="T5" fmla="*/ 68 h 102"/>
                  <a:gd name="T6" fmla="*/ 0 w 227"/>
                  <a:gd name="T7" fmla="*/ 0 h 102"/>
                  <a:gd name="T8" fmla="*/ 227 w 22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02">
                    <a:moveTo>
                      <a:pt x="227" y="5"/>
                    </a:moveTo>
                    <a:cubicBezTo>
                      <a:pt x="211" y="29"/>
                      <a:pt x="195" y="52"/>
                      <a:pt x="179" y="76"/>
                    </a:cubicBezTo>
                    <a:cubicBezTo>
                      <a:pt x="161" y="82"/>
                      <a:pt x="93" y="102"/>
                      <a:pt x="39" y="68"/>
                    </a:cubicBezTo>
                    <a:cubicBezTo>
                      <a:pt x="26" y="45"/>
                      <a:pt x="13" y="23"/>
                      <a:pt x="0" y="0"/>
                    </a:cubicBezTo>
                    <a:cubicBezTo>
                      <a:pt x="82" y="43"/>
                      <a:pt x="211" y="12"/>
                      <a:pt x="227" y="5"/>
                    </a:cubicBezTo>
                    <a:close/>
                  </a:path>
                </a:pathLst>
              </a:custGeom>
              <a:solidFill>
                <a:srgbClr val="0C0D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6641438" y="3789700"/>
                <a:ext cx="1120173" cy="960621"/>
                <a:chOff x="6641438" y="3789700"/>
                <a:chExt cx="1120173" cy="960621"/>
              </a:xfrm>
            </p:grpSpPr>
            <p:sp>
              <p:nvSpPr>
                <p:cNvPr id="110" name="Freeform 33"/>
                <p:cNvSpPr>
                  <a:spLocks/>
                </p:cNvSpPr>
                <p:nvPr/>
              </p:nvSpPr>
              <p:spPr bwMode="auto">
                <a:xfrm>
                  <a:off x="6916711" y="4524218"/>
                  <a:ext cx="618685" cy="226103"/>
                </a:xfrm>
                <a:custGeom>
                  <a:avLst/>
                  <a:gdLst>
                    <a:gd name="T0" fmla="*/ 231 w 236"/>
                    <a:gd name="T1" fmla="*/ 10 h 94"/>
                    <a:gd name="T2" fmla="*/ 229 w 236"/>
                    <a:gd name="T3" fmla="*/ 9 h 94"/>
                    <a:gd name="T4" fmla="*/ 181 w 236"/>
                    <a:gd name="T5" fmla="*/ 80 h 94"/>
                    <a:gd name="T6" fmla="*/ 183 w 236"/>
                    <a:gd name="T7" fmla="*/ 81 h 94"/>
                    <a:gd name="T8" fmla="*/ 182 w 236"/>
                    <a:gd name="T9" fmla="*/ 79 h 94"/>
                    <a:gd name="T10" fmla="*/ 115 w 236"/>
                    <a:gd name="T11" fmla="*/ 91 h 94"/>
                    <a:gd name="T12" fmla="*/ 44 w 236"/>
                    <a:gd name="T13" fmla="*/ 72 h 94"/>
                    <a:gd name="T14" fmla="*/ 43 w 236"/>
                    <a:gd name="T15" fmla="*/ 73 h 94"/>
                    <a:gd name="T16" fmla="*/ 45 w 236"/>
                    <a:gd name="T17" fmla="*/ 72 h 94"/>
                    <a:gd name="T18" fmla="*/ 6 w 236"/>
                    <a:gd name="T19" fmla="*/ 4 h 94"/>
                    <a:gd name="T20" fmla="*/ 4 w 236"/>
                    <a:gd name="T21" fmla="*/ 5 h 94"/>
                    <a:gd name="T22" fmla="*/ 3 w 236"/>
                    <a:gd name="T23" fmla="*/ 6 h 94"/>
                    <a:gd name="T24" fmla="*/ 113 w 236"/>
                    <a:gd name="T25" fmla="*/ 29 h 94"/>
                    <a:gd name="T26" fmla="*/ 190 w 236"/>
                    <a:gd name="T27" fmla="*/ 22 h 94"/>
                    <a:gd name="T28" fmla="*/ 217 w 236"/>
                    <a:gd name="T29" fmla="*/ 16 h 94"/>
                    <a:gd name="T30" fmla="*/ 231 w 236"/>
                    <a:gd name="T31" fmla="*/ 12 h 94"/>
                    <a:gd name="T32" fmla="*/ 231 w 236"/>
                    <a:gd name="T33" fmla="*/ 10 h 94"/>
                    <a:gd name="T34" fmla="*/ 229 w 236"/>
                    <a:gd name="T35" fmla="*/ 9 h 94"/>
                    <a:gd name="T36" fmla="*/ 231 w 236"/>
                    <a:gd name="T37" fmla="*/ 10 h 94"/>
                    <a:gd name="T38" fmla="*/ 230 w 236"/>
                    <a:gd name="T39" fmla="*/ 8 h 94"/>
                    <a:gd name="T40" fmla="*/ 216 w 236"/>
                    <a:gd name="T41" fmla="*/ 13 h 94"/>
                    <a:gd name="T42" fmla="*/ 113 w 236"/>
                    <a:gd name="T43" fmla="*/ 25 h 94"/>
                    <a:gd name="T44" fmla="*/ 5 w 236"/>
                    <a:gd name="T45" fmla="*/ 3 h 94"/>
                    <a:gd name="T46" fmla="*/ 0 w 236"/>
                    <a:gd name="T47" fmla="*/ 0 h 94"/>
                    <a:gd name="T48" fmla="*/ 3 w 236"/>
                    <a:gd name="T49" fmla="*/ 6 h 94"/>
                    <a:gd name="T50" fmla="*/ 42 w 236"/>
                    <a:gd name="T51" fmla="*/ 74 h 94"/>
                    <a:gd name="T52" fmla="*/ 42 w 236"/>
                    <a:gd name="T53" fmla="*/ 75 h 94"/>
                    <a:gd name="T54" fmla="*/ 42 w 236"/>
                    <a:gd name="T55" fmla="*/ 75 h 94"/>
                    <a:gd name="T56" fmla="*/ 115 w 236"/>
                    <a:gd name="T57" fmla="*/ 94 h 94"/>
                    <a:gd name="T58" fmla="*/ 183 w 236"/>
                    <a:gd name="T59" fmla="*/ 83 h 94"/>
                    <a:gd name="T60" fmla="*/ 184 w 236"/>
                    <a:gd name="T61" fmla="*/ 83 h 94"/>
                    <a:gd name="T62" fmla="*/ 184 w 236"/>
                    <a:gd name="T63" fmla="*/ 82 h 94"/>
                    <a:gd name="T64" fmla="*/ 232 w 236"/>
                    <a:gd name="T65" fmla="*/ 11 h 94"/>
                    <a:gd name="T66" fmla="*/ 236 w 236"/>
                    <a:gd name="T67" fmla="*/ 6 h 94"/>
                    <a:gd name="T68" fmla="*/ 230 w 236"/>
                    <a:gd name="T69" fmla="*/ 8 h 94"/>
                    <a:gd name="T70" fmla="*/ 231 w 236"/>
                    <a:gd name="T71" fmla="*/ 1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36" h="94">
                      <a:moveTo>
                        <a:pt x="231" y="10"/>
                      </a:move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13" y="33"/>
                        <a:pt x="197" y="56"/>
                        <a:pt x="181" y="80"/>
                      </a:cubicBezTo>
                      <a:cubicBezTo>
                        <a:pt x="183" y="81"/>
                        <a:pt x="183" y="81"/>
                        <a:pt x="183" y="81"/>
                      </a:cubicBezTo>
                      <a:cubicBezTo>
                        <a:pt x="182" y="79"/>
                        <a:pt x="182" y="79"/>
                        <a:pt x="182" y="79"/>
                      </a:cubicBezTo>
                      <a:cubicBezTo>
                        <a:pt x="172" y="83"/>
                        <a:pt x="146" y="91"/>
                        <a:pt x="115" y="91"/>
                      </a:cubicBezTo>
                      <a:cubicBezTo>
                        <a:pt x="92" y="91"/>
                        <a:pt x="67" y="86"/>
                        <a:pt x="44" y="72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32" y="50"/>
                        <a:pt x="19" y="27"/>
                        <a:pt x="6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6" y="24"/>
                        <a:pt x="76" y="29"/>
                        <a:pt x="113" y="29"/>
                      </a:cubicBezTo>
                      <a:cubicBezTo>
                        <a:pt x="142" y="29"/>
                        <a:pt x="169" y="26"/>
                        <a:pt x="190" y="22"/>
                      </a:cubicBezTo>
                      <a:cubicBezTo>
                        <a:pt x="201" y="20"/>
                        <a:pt x="210" y="18"/>
                        <a:pt x="217" y="16"/>
                      </a:cubicBezTo>
                      <a:cubicBezTo>
                        <a:pt x="224" y="14"/>
                        <a:pt x="229" y="13"/>
                        <a:pt x="231" y="12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cubicBezTo>
                        <a:pt x="228" y="9"/>
                        <a:pt x="223" y="11"/>
                        <a:pt x="216" y="13"/>
                      </a:cubicBezTo>
                      <a:cubicBezTo>
                        <a:pt x="195" y="18"/>
                        <a:pt x="156" y="25"/>
                        <a:pt x="113" y="25"/>
                      </a:cubicBezTo>
                      <a:cubicBezTo>
                        <a:pt x="77" y="26"/>
                        <a:pt x="37" y="20"/>
                        <a:pt x="5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6" y="29"/>
                        <a:pt x="29" y="51"/>
                        <a:pt x="42" y="74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66" y="90"/>
                        <a:pt x="92" y="94"/>
                        <a:pt x="115" y="94"/>
                      </a:cubicBezTo>
                      <a:cubicBezTo>
                        <a:pt x="146" y="94"/>
                        <a:pt x="173" y="86"/>
                        <a:pt x="183" y="83"/>
                      </a:cubicBezTo>
                      <a:cubicBezTo>
                        <a:pt x="184" y="83"/>
                        <a:pt x="184" y="83"/>
                        <a:pt x="184" y="83"/>
                      </a:cubicBezTo>
                      <a:cubicBezTo>
                        <a:pt x="184" y="82"/>
                        <a:pt x="184" y="82"/>
                        <a:pt x="184" y="82"/>
                      </a:cubicBezTo>
                      <a:cubicBezTo>
                        <a:pt x="200" y="58"/>
                        <a:pt x="216" y="35"/>
                        <a:pt x="232" y="11"/>
                      </a:cubicBezTo>
                      <a:cubicBezTo>
                        <a:pt x="236" y="6"/>
                        <a:pt x="236" y="6"/>
                        <a:pt x="236" y="6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lnTo>
                        <a:pt x="231" y="1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11" name="Freeform 34"/>
                <p:cNvSpPr>
                  <a:spLocks/>
                </p:cNvSpPr>
                <p:nvPr/>
              </p:nvSpPr>
              <p:spPr bwMode="auto">
                <a:xfrm>
                  <a:off x="6641438" y="3789700"/>
                  <a:ext cx="1120173" cy="796976"/>
                </a:xfrm>
                <a:custGeom>
                  <a:avLst/>
                  <a:gdLst>
                    <a:gd name="T0" fmla="*/ 412 w 427"/>
                    <a:gd name="T1" fmla="*/ 4 h 332"/>
                    <a:gd name="T2" fmla="*/ 416 w 427"/>
                    <a:gd name="T3" fmla="*/ 30 h 332"/>
                    <a:gd name="T4" fmla="*/ 427 w 427"/>
                    <a:gd name="T5" fmla="*/ 34 h 332"/>
                    <a:gd name="T6" fmla="*/ 427 w 427"/>
                    <a:gd name="T7" fmla="*/ 50 h 332"/>
                    <a:gd name="T8" fmla="*/ 416 w 427"/>
                    <a:gd name="T9" fmla="*/ 54 h 332"/>
                    <a:gd name="T10" fmla="*/ 413 w 427"/>
                    <a:gd name="T11" fmla="*/ 84 h 332"/>
                    <a:gd name="T12" fmla="*/ 421 w 427"/>
                    <a:gd name="T13" fmla="*/ 85 h 332"/>
                    <a:gd name="T14" fmla="*/ 420 w 427"/>
                    <a:gd name="T15" fmla="*/ 110 h 332"/>
                    <a:gd name="T16" fmla="*/ 411 w 427"/>
                    <a:gd name="T17" fmla="*/ 119 h 332"/>
                    <a:gd name="T18" fmla="*/ 413 w 427"/>
                    <a:gd name="T19" fmla="*/ 132 h 332"/>
                    <a:gd name="T20" fmla="*/ 426 w 427"/>
                    <a:gd name="T21" fmla="*/ 144 h 332"/>
                    <a:gd name="T22" fmla="*/ 425 w 427"/>
                    <a:gd name="T23" fmla="*/ 156 h 332"/>
                    <a:gd name="T24" fmla="*/ 416 w 427"/>
                    <a:gd name="T25" fmla="*/ 166 h 332"/>
                    <a:gd name="T26" fmla="*/ 413 w 427"/>
                    <a:gd name="T27" fmla="*/ 171 h 332"/>
                    <a:gd name="T28" fmla="*/ 410 w 427"/>
                    <a:gd name="T29" fmla="*/ 180 h 332"/>
                    <a:gd name="T30" fmla="*/ 411 w 427"/>
                    <a:gd name="T31" fmla="*/ 191 h 332"/>
                    <a:gd name="T32" fmla="*/ 417 w 427"/>
                    <a:gd name="T33" fmla="*/ 200 h 332"/>
                    <a:gd name="T34" fmla="*/ 415 w 427"/>
                    <a:gd name="T35" fmla="*/ 219 h 332"/>
                    <a:gd name="T36" fmla="*/ 351 w 427"/>
                    <a:gd name="T37" fmla="*/ 306 h 332"/>
                    <a:gd name="T38" fmla="*/ 337 w 427"/>
                    <a:gd name="T39" fmla="*/ 313 h 332"/>
                    <a:gd name="T40" fmla="*/ 301 w 427"/>
                    <a:gd name="T41" fmla="*/ 324 h 332"/>
                    <a:gd name="T42" fmla="*/ 235 w 427"/>
                    <a:gd name="T43" fmla="*/ 332 h 332"/>
                    <a:gd name="T44" fmla="*/ 195 w 427"/>
                    <a:gd name="T45" fmla="*/ 330 h 332"/>
                    <a:gd name="T46" fmla="*/ 162 w 427"/>
                    <a:gd name="T47" fmla="*/ 329 h 332"/>
                    <a:gd name="T48" fmla="*/ 119 w 427"/>
                    <a:gd name="T49" fmla="*/ 318 h 332"/>
                    <a:gd name="T50" fmla="*/ 105 w 427"/>
                    <a:gd name="T51" fmla="*/ 307 h 332"/>
                    <a:gd name="T52" fmla="*/ 68 w 427"/>
                    <a:gd name="T53" fmla="*/ 282 h 332"/>
                    <a:gd name="T54" fmla="*/ 10 w 427"/>
                    <a:gd name="T55" fmla="*/ 218 h 332"/>
                    <a:gd name="T56" fmla="*/ 10 w 427"/>
                    <a:gd name="T57" fmla="*/ 203 h 332"/>
                    <a:gd name="T58" fmla="*/ 20 w 427"/>
                    <a:gd name="T59" fmla="*/ 203 h 332"/>
                    <a:gd name="T60" fmla="*/ 15 w 427"/>
                    <a:gd name="T61" fmla="*/ 189 h 332"/>
                    <a:gd name="T62" fmla="*/ 1 w 427"/>
                    <a:gd name="T63" fmla="*/ 162 h 332"/>
                    <a:gd name="T64" fmla="*/ 1 w 427"/>
                    <a:gd name="T65" fmla="*/ 153 h 332"/>
                    <a:gd name="T66" fmla="*/ 19 w 427"/>
                    <a:gd name="T67" fmla="*/ 138 h 332"/>
                    <a:gd name="T68" fmla="*/ 3 w 427"/>
                    <a:gd name="T69" fmla="*/ 112 h 332"/>
                    <a:gd name="T70" fmla="*/ 2 w 427"/>
                    <a:gd name="T71" fmla="*/ 108 h 332"/>
                    <a:gd name="T72" fmla="*/ 18 w 427"/>
                    <a:gd name="T73" fmla="*/ 86 h 332"/>
                    <a:gd name="T74" fmla="*/ 14 w 427"/>
                    <a:gd name="T75" fmla="*/ 73 h 332"/>
                    <a:gd name="T76" fmla="*/ 3 w 427"/>
                    <a:gd name="T77" fmla="*/ 60 h 332"/>
                    <a:gd name="T78" fmla="*/ 0 w 427"/>
                    <a:gd name="T79" fmla="*/ 50 h 332"/>
                    <a:gd name="T80" fmla="*/ 14 w 427"/>
                    <a:gd name="T81" fmla="*/ 33 h 332"/>
                    <a:gd name="T82" fmla="*/ 13 w 427"/>
                    <a:gd name="T83" fmla="*/ 17 h 332"/>
                    <a:gd name="T84" fmla="*/ 8 w 427"/>
                    <a:gd name="T85" fmla="*/ 9 h 332"/>
                    <a:gd name="T86" fmla="*/ 9 w 427"/>
                    <a:gd name="T87" fmla="*/ 1 h 332"/>
                    <a:gd name="T88" fmla="*/ 17 w 427"/>
                    <a:gd name="T89" fmla="*/ 0 h 332"/>
                    <a:gd name="T90" fmla="*/ 55 w 427"/>
                    <a:gd name="T91" fmla="*/ 25 h 332"/>
                    <a:gd name="T92" fmla="*/ 412 w 427"/>
                    <a:gd name="T93" fmla="*/ 4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27" h="332">
                      <a:moveTo>
                        <a:pt x="412" y="4"/>
                      </a:moveTo>
                      <a:cubicBezTo>
                        <a:pt x="414" y="13"/>
                        <a:pt x="415" y="21"/>
                        <a:pt x="416" y="30"/>
                      </a:cubicBezTo>
                      <a:cubicBezTo>
                        <a:pt x="420" y="31"/>
                        <a:pt x="423" y="32"/>
                        <a:pt x="427" y="34"/>
                      </a:cubicBezTo>
                      <a:cubicBezTo>
                        <a:pt x="427" y="39"/>
                        <a:pt x="427" y="44"/>
                        <a:pt x="427" y="50"/>
                      </a:cubicBezTo>
                      <a:cubicBezTo>
                        <a:pt x="423" y="51"/>
                        <a:pt x="420" y="53"/>
                        <a:pt x="416" y="54"/>
                      </a:cubicBezTo>
                      <a:cubicBezTo>
                        <a:pt x="415" y="64"/>
                        <a:pt x="414" y="74"/>
                        <a:pt x="413" y="84"/>
                      </a:cubicBezTo>
                      <a:cubicBezTo>
                        <a:pt x="416" y="84"/>
                        <a:pt x="418" y="85"/>
                        <a:pt x="421" y="85"/>
                      </a:cubicBezTo>
                      <a:cubicBezTo>
                        <a:pt x="421" y="94"/>
                        <a:pt x="420" y="102"/>
                        <a:pt x="420" y="110"/>
                      </a:cubicBezTo>
                      <a:cubicBezTo>
                        <a:pt x="417" y="113"/>
                        <a:pt x="414" y="116"/>
                        <a:pt x="411" y="119"/>
                      </a:cubicBezTo>
                      <a:cubicBezTo>
                        <a:pt x="412" y="123"/>
                        <a:pt x="413" y="128"/>
                        <a:pt x="413" y="132"/>
                      </a:cubicBezTo>
                      <a:cubicBezTo>
                        <a:pt x="417" y="136"/>
                        <a:pt x="422" y="140"/>
                        <a:pt x="426" y="144"/>
                      </a:cubicBezTo>
                      <a:cubicBezTo>
                        <a:pt x="425" y="148"/>
                        <a:pt x="425" y="152"/>
                        <a:pt x="425" y="156"/>
                      </a:cubicBezTo>
                      <a:cubicBezTo>
                        <a:pt x="422" y="159"/>
                        <a:pt x="419" y="162"/>
                        <a:pt x="416" y="166"/>
                      </a:cubicBezTo>
                      <a:cubicBezTo>
                        <a:pt x="415" y="167"/>
                        <a:pt x="414" y="169"/>
                        <a:pt x="413" y="171"/>
                      </a:cubicBezTo>
                      <a:cubicBezTo>
                        <a:pt x="412" y="174"/>
                        <a:pt x="411" y="177"/>
                        <a:pt x="410" y="180"/>
                      </a:cubicBezTo>
                      <a:cubicBezTo>
                        <a:pt x="410" y="184"/>
                        <a:pt x="411" y="187"/>
                        <a:pt x="411" y="191"/>
                      </a:cubicBezTo>
                      <a:cubicBezTo>
                        <a:pt x="413" y="194"/>
                        <a:pt x="415" y="197"/>
                        <a:pt x="417" y="200"/>
                      </a:cubicBezTo>
                      <a:cubicBezTo>
                        <a:pt x="417" y="206"/>
                        <a:pt x="416" y="213"/>
                        <a:pt x="415" y="219"/>
                      </a:cubicBezTo>
                      <a:cubicBezTo>
                        <a:pt x="394" y="248"/>
                        <a:pt x="373" y="277"/>
                        <a:pt x="351" y="306"/>
                      </a:cubicBezTo>
                      <a:cubicBezTo>
                        <a:pt x="346" y="308"/>
                        <a:pt x="342" y="310"/>
                        <a:pt x="337" y="313"/>
                      </a:cubicBezTo>
                      <a:cubicBezTo>
                        <a:pt x="325" y="316"/>
                        <a:pt x="313" y="320"/>
                        <a:pt x="301" y="324"/>
                      </a:cubicBezTo>
                      <a:cubicBezTo>
                        <a:pt x="279" y="327"/>
                        <a:pt x="257" y="329"/>
                        <a:pt x="235" y="332"/>
                      </a:cubicBezTo>
                      <a:cubicBezTo>
                        <a:pt x="222" y="331"/>
                        <a:pt x="208" y="330"/>
                        <a:pt x="195" y="330"/>
                      </a:cubicBezTo>
                      <a:cubicBezTo>
                        <a:pt x="184" y="329"/>
                        <a:pt x="173" y="329"/>
                        <a:pt x="162" y="329"/>
                      </a:cubicBezTo>
                      <a:cubicBezTo>
                        <a:pt x="148" y="325"/>
                        <a:pt x="133" y="322"/>
                        <a:pt x="119" y="318"/>
                      </a:cubicBezTo>
                      <a:cubicBezTo>
                        <a:pt x="115" y="315"/>
                        <a:pt x="110" y="311"/>
                        <a:pt x="105" y="307"/>
                      </a:cubicBezTo>
                      <a:cubicBezTo>
                        <a:pt x="93" y="299"/>
                        <a:pt x="81" y="290"/>
                        <a:pt x="68" y="282"/>
                      </a:cubicBezTo>
                      <a:cubicBezTo>
                        <a:pt x="49" y="261"/>
                        <a:pt x="29" y="239"/>
                        <a:pt x="10" y="218"/>
                      </a:cubicBezTo>
                      <a:cubicBezTo>
                        <a:pt x="10" y="213"/>
                        <a:pt x="10" y="208"/>
                        <a:pt x="10" y="203"/>
                      </a:cubicBezTo>
                      <a:cubicBezTo>
                        <a:pt x="13" y="203"/>
                        <a:pt x="17" y="203"/>
                        <a:pt x="20" y="203"/>
                      </a:cubicBezTo>
                      <a:cubicBezTo>
                        <a:pt x="18" y="199"/>
                        <a:pt x="16" y="194"/>
                        <a:pt x="15" y="189"/>
                      </a:cubicBezTo>
                      <a:cubicBezTo>
                        <a:pt x="10" y="180"/>
                        <a:pt x="6" y="171"/>
                        <a:pt x="1" y="162"/>
                      </a:cubicBezTo>
                      <a:cubicBezTo>
                        <a:pt x="1" y="159"/>
                        <a:pt x="1" y="156"/>
                        <a:pt x="1" y="153"/>
                      </a:cubicBezTo>
                      <a:cubicBezTo>
                        <a:pt x="7" y="148"/>
                        <a:pt x="13" y="143"/>
                        <a:pt x="19" y="138"/>
                      </a:cubicBezTo>
                      <a:cubicBezTo>
                        <a:pt x="14" y="129"/>
                        <a:pt x="9" y="121"/>
                        <a:pt x="3" y="112"/>
                      </a:cubicBezTo>
                      <a:cubicBezTo>
                        <a:pt x="3" y="111"/>
                        <a:pt x="3" y="109"/>
                        <a:pt x="2" y="108"/>
                      </a:cubicBezTo>
                      <a:cubicBezTo>
                        <a:pt x="8" y="101"/>
                        <a:pt x="13" y="94"/>
                        <a:pt x="18" y="86"/>
                      </a:cubicBezTo>
                      <a:cubicBezTo>
                        <a:pt x="17" y="82"/>
                        <a:pt x="15" y="78"/>
                        <a:pt x="14" y="73"/>
                      </a:cubicBezTo>
                      <a:cubicBezTo>
                        <a:pt x="10" y="69"/>
                        <a:pt x="7" y="64"/>
                        <a:pt x="3" y="60"/>
                      </a:cubicBezTo>
                      <a:cubicBezTo>
                        <a:pt x="2" y="57"/>
                        <a:pt x="1" y="53"/>
                        <a:pt x="0" y="50"/>
                      </a:cubicBezTo>
                      <a:cubicBezTo>
                        <a:pt x="5" y="44"/>
                        <a:pt x="9" y="38"/>
                        <a:pt x="14" y="33"/>
                      </a:cubicBezTo>
                      <a:cubicBezTo>
                        <a:pt x="13" y="27"/>
                        <a:pt x="13" y="22"/>
                        <a:pt x="13" y="17"/>
                      </a:cubicBezTo>
                      <a:cubicBezTo>
                        <a:pt x="11" y="14"/>
                        <a:pt x="10" y="12"/>
                        <a:pt x="8" y="9"/>
                      </a:cubicBezTo>
                      <a:cubicBezTo>
                        <a:pt x="8" y="6"/>
                        <a:pt x="9" y="3"/>
                        <a:pt x="9" y="1"/>
                      </a:cubicBezTo>
                      <a:cubicBezTo>
                        <a:pt x="12" y="0"/>
                        <a:pt x="15" y="0"/>
                        <a:pt x="17" y="0"/>
                      </a:cubicBezTo>
                      <a:cubicBezTo>
                        <a:pt x="30" y="8"/>
                        <a:pt x="43" y="17"/>
                        <a:pt x="55" y="25"/>
                      </a:cubicBezTo>
                      <a:cubicBezTo>
                        <a:pt x="126" y="55"/>
                        <a:pt x="301" y="72"/>
                        <a:pt x="412" y="4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108" name="Freeform 35"/>
              <p:cNvSpPr>
                <a:spLocks/>
              </p:cNvSpPr>
              <p:nvPr/>
            </p:nvSpPr>
            <p:spPr bwMode="auto">
              <a:xfrm>
                <a:off x="6656428" y="3802194"/>
                <a:ext cx="1039772" cy="753255"/>
              </a:xfrm>
              <a:custGeom>
                <a:avLst/>
                <a:gdLst>
                  <a:gd name="T0" fmla="*/ 287 w 396"/>
                  <a:gd name="T1" fmla="*/ 314 h 314"/>
                  <a:gd name="T2" fmla="*/ 291 w 396"/>
                  <a:gd name="T3" fmla="*/ 307 h 314"/>
                  <a:gd name="T4" fmla="*/ 202 w 396"/>
                  <a:gd name="T5" fmla="*/ 306 h 314"/>
                  <a:gd name="T6" fmla="*/ 202 w 396"/>
                  <a:gd name="T7" fmla="*/ 302 h 314"/>
                  <a:gd name="T8" fmla="*/ 269 w 396"/>
                  <a:gd name="T9" fmla="*/ 300 h 314"/>
                  <a:gd name="T10" fmla="*/ 303 w 396"/>
                  <a:gd name="T11" fmla="*/ 293 h 314"/>
                  <a:gd name="T12" fmla="*/ 321 w 396"/>
                  <a:gd name="T13" fmla="*/ 291 h 314"/>
                  <a:gd name="T14" fmla="*/ 358 w 396"/>
                  <a:gd name="T15" fmla="*/ 266 h 314"/>
                  <a:gd name="T16" fmla="*/ 357 w 396"/>
                  <a:gd name="T17" fmla="*/ 262 h 314"/>
                  <a:gd name="T18" fmla="*/ 286 w 396"/>
                  <a:gd name="T19" fmla="*/ 268 h 314"/>
                  <a:gd name="T20" fmla="*/ 260 w 396"/>
                  <a:gd name="T21" fmla="*/ 273 h 314"/>
                  <a:gd name="T22" fmla="*/ 213 w 396"/>
                  <a:gd name="T23" fmla="*/ 270 h 314"/>
                  <a:gd name="T24" fmla="*/ 195 w 396"/>
                  <a:gd name="T25" fmla="*/ 268 h 314"/>
                  <a:gd name="T26" fmla="*/ 167 w 396"/>
                  <a:gd name="T27" fmla="*/ 255 h 314"/>
                  <a:gd name="T28" fmla="*/ 388 w 396"/>
                  <a:gd name="T29" fmla="*/ 198 h 314"/>
                  <a:gd name="T30" fmla="*/ 148 w 396"/>
                  <a:gd name="T31" fmla="*/ 214 h 314"/>
                  <a:gd name="T32" fmla="*/ 396 w 396"/>
                  <a:gd name="T33" fmla="*/ 136 h 314"/>
                  <a:gd name="T34" fmla="*/ 125 w 396"/>
                  <a:gd name="T35" fmla="*/ 158 h 314"/>
                  <a:gd name="T36" fmla="*/ 385 w 396"/>
                  <a:gd name="T37" fmla="*/ 89 h 314"/>
                  <a:gd name="T38" fmla="*/ 83 w 396"/>
                  <a:gd name="T39" fmla="*/ 100 h 314"/>
                  <a:gd name="T40" fmla="*/ 252 w 396"/>
                  <a:gd name="T41" fmla="*/ 78 h 314"/>
                  <a:gd name="T42" fmla="*/ 170 w 396"/>
                  <a:gd name="T43" fmla="*/ 70 h 314"/>
                  <a:gd name="T44" fmla="*/ 324 w 396"/>
                  <a:gd name="T45" fmla="*/ 44 h 314"/>
                  <a:gd name="T46" fmla="*/ 7 w 396"/>
                  <a:gd name="T47" fmla="*/ 0 h 314"/>
                  <a:gd name="T48" fmla="*/ 53 w 396"/>
                  <a:gd name="T49" fmla="*/ 38 h 314"/>
                  <a:gd name="T50" fmla="*/ 6 w 396"/>
                  <a:gd name="T51" fmla="*/ 32 h 314"/>
                  <a:gd name="T52" fmla="*/ 8 w 396"/>
                  <a:gd name="T53" fmla="*/ 48 h 314"/>
                  <a:gd name="T54" fmla="*/ 56 w 396"/>
                  <a:gd name="T55" fmla="*/ 78 h 314"/>
                  <a:gd name="T56" fmla="*/ 0 w 396"/>
                  <a:gd name="T57" fmla="*/ 105 h 314"/>
                  <a:gd name="T58" fmla="*/ 71 w 396"/>
                  <a:gd name="T59" fmla="*/ 128 h 314"/>
                  <a:gd name="T60" fmla="*/ 3 w 396"/>
                  <a:gd name="T61" fmla="*/ 156 h 314"/>
                  <a:gd name="T62" fmla="*/ 85 w 396"/>
                  <a:gd name="T63" fmla="*/ 194 h 314"/>
                  <a:gd name="T64" fmla="*/ 14 w 396"/>
                  <a:gd name="T65" fmla="*/ 200 h 314"/>
                  <a:gd name="T66" fmla="*/ 88 w 396"/>
                  <a:gd name="T67" fmla="*/ 243 h 314"/>
                  <a:gd name="T68" fmla="*/ 47 w 396"/>
                  <a:gd name="T69" fmla="*/ 238 h 314"/>
                  <a:gd name="T70" fmla="*/ 112 w 396"/>
                  <a:gd name="T71" fmla="*/ 297 h 314"/>
                  <a:gd name="T72" fmla="*/ 287 w 396"/>
                  <a:gd name="T73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314">
                    <a:moveTo>
                      <a:pt x="287" y="314"/>
                    </a:moveTo>
                    <a:cubicBezTo>
                      <a:pt x="286" y="310"/>
                      <a:pt x="293" y="311"/>
                      <a:pt x="291" y="307"/>
                    </a:cubicBezTo>
                    <a:cubicBezTo>
                      <a:pt x="261" y="306"/>
                      <a:pt x="231" y="306"/>
                      <a:pt x="202" y="306"/>
                    </a:cubicBezTo>
                    <a:cubicBezTo>
                      <a:pt x="202" y="304"/>
                      <a:pt x="202" y="303"/>
                      <a:pt x="202" y="302"/>
                    </a:cubicBezTo>
                    <a:cubicBezTo>
                      <a:pt x="224" y="301"/>
                      <a:pt x="247" y="301"/>
                      <a:pt x="269" y="300"/>
                    </a:cubicBezTo>
                    <a:cubicBezTo>
                      <a:pt x="281" y="298"/>
                      <a:pt x="292" y="296"/>
                      <a:pt x="303" y="293"/>
                    </a:cubicBezTo>
                    <a:cubicBezTo>
                      <a:pt x="309" y="292"/>
                      <a:pt x="315" y="292"/>
                      <a:pt x="321" y="291"/>
                    </a:cubicBezTo>
                    <a:cubicBezTo>
                      <a:pt x="334" y="282"/>
                      <a:pt x="346" y="274"/>
                      <a:pt x="358" y="266"/>
                    </a:cubicBezTo>
                    <a:cubicBezTo>
                      <a:pt x="358" y="265"/>
                      <a:pt x="357" y="264"/>
                      <a:pt x="357" y="262"/>
                    </a:cubicBezTo>
                    <a:cubicBezTo>
                      <a:pt x="333" y="264"/>
                      <a:pt x="309" y="266"/>
                      <a:pt x="286" y="268"/>
                    </a:cubicBezTo>
                    <a:cubicBezTo>
                      <a:pt x="277" y="270"/>
                      <a:pt x="269" y="271"/>
                      <a:pt x="260" y="273"/>
                    </a:cubicBezTo>
                    <a:cubicBezTo>
                      <a:pt x="244" y="272"/>
                      <a:pt x="229" y="271"/>
                      <a:pt x="213" y="270"/>
                    </a:cubicBezTo>
                    <a:cubicBezTo>
                      <a:pt x="207" y="269"/>
                      <a:pt x="201" y="269"/>
                      <a:pt x="195" y="268"/>
                    </a:cubicBezTo>
                    <a:cubicBezTo>
                      <a:pt x="186" y="264"/>
                      <a:pt x="176" y="259"/>
                      <a:pt x="167" y="255"/>
                    </a:cubicBezTo>
                    <a:cubicBezTo>
                      <a:pt x="234" y="251"/>
                      <a:pt x="315" y="251"/>
                      <a:pt x="388" y="198"/>
                    </a:cubicBezTo>
                    <a:cubicBezTo>
                      <a:pt x="293" y="231"/>
                      <a:pt x="213" y="223"/>
                      <a:pt x="148" y="214"/>
                    </a:cubicBezTo>
                    <a:cubicBezTo>
                      <a:pt x="231" y="199"/>
                      <a:pt x="314" y="195"/>
                      <a:pt x="396" y="136"/>
                    </a:cubicBezTo>
                    <a:cubicBezTo>
                      <a:pt x="277" y="180"/>
                      <a:pt x="193" y="165"/>
                      <a:pt x="125" y="158"/>
                    </a:cubicBezTo>
                    <a:cubicBezTo>
                      <a:pt x="214" y="139"/>
                      <a:pt x="342" y="135"/>
                      <a:pt x="385" y="89"/>
                    </a:cubicBezTo>
                    <a:cubicBezTo>
                      <a:pt x="260" y="122"/>
                      <a:pt x="152" y="116"/>
                      <a:pt x="83" y="100"/>
                    </a:cubicBezTo>
                    <a:cubicBezTo>
                      <a:pt x="139" y="93"/>
                      <a:pt x="195" y="85"/>
                      <a:pt x="252" y="78"/>
                    </a:cubicBezTo>
                    <a:cubicBezTo>
                      <a:pt x="224" y="75"/>
                      <a:pt x="197" y="73"/>
                      <a:pt x="170" y="70"/>
                    </a:cubicBezTo>
                    <a:cubicBezTo>
                      <a:pt x="221" y="61"/>
                      <a:pt x="273" y="52"/>
                      <a:pt x="324" y="44"/>
                    </a:cubicBezTo>
                    <a:cubicBezTo>
                      <a:pt x="255" y="47"/>
                      <a:pt x="114" y="66"/>
                      <a:pt x="7" y="0"/>
                    </a:cubicBezTo>
                    <a:cubicBezTo>
                      <a:pt x="22" y="13"/>
                      <a:pt x="42" y="22"/>
                      <a:pt x="53" y="38"/>
                    </a:cubicBezTo>
                    <a:cubicBezTo>
                      <a:pt x="37" y="36"/>
                      <a:pt x="21" y="34"/>
                      <a:pt x="6" y="32"/>
                    </a:cubicBezTo>
                    <a:cubicBezTo>
                      <a:pt x="6" y="38"/>
                      <a:pt x="7" y="43"/>
                      <a:pt x="8" y="48"/>
                    </a:cubicBezTo>
                    <a:cubicBezTo>
                      <a:pt x="24" y="58"/>
                      <a:pt x="40" y="68"/>
                      <a:pt x="56" y="78"/>
                    </a:cubicBezTo>
                    <a:cubicBezTo>
                      <a:pt x="38" y="87"/>
                      <a:pt x="19" y="96"/>
                      <a:pt x="0" y="105"/>
                    </a:cubicBezTo>
                    <a:cubicBezTo>
                      <a:pt x="23" y="112"/>
                      <a:pt x="47" y="120"/>
                      <a:pt x="71" y="128"/>
                    </a:cubicBezTo>
                    <a:cubicBezTo>
                      <a:pt x="48" y="137"/>
                      <a:pt x="18" y="128"/>
                      <a:pt x="3" y="156"/>
                    </a:cubicBezTo>
                    <a:cubicBezTo>
                      <a:pt x="30" y="169"/>
                      <a:pt x="69" y="171"/>
                      <a:pt x="85" y="194"/>
                    </a:cubicBezTo>
                    <a:cubicBezTo>
                      <a:pt x="61" y="196"/>
                      <a:pt x="35" y="179"/>
                      <a:pt x="14" y="200"/>
                    </a:cubicBezTo>
                    <a:cubicBezTo>
                      <a:pt x="39" y="215"/>
                      <a:pt x="63" y="229"/>
                      <a:pt x="88" y="243"/>
                    </a:cubicBezTo>
                    <a:cubicBezTo>
                      <a:pt x="74" y="242"/>
                      <a:pt x="61" y="240"/>
                      <a:pt x="47" y="238"/>
                    </a:cubicBezTo>
                    <a:cubicBezTo>
                      <a:pt x="66" y="259"/>
                      <a:pt x="93" y="276"/>
                      <a:pt x="112" y="297"/>
                    </a:cubicBezTo>
                    <a:cubicBezTo>
                      <a:pt x="176" y="303"/>
                      <a:pt x="223" y="308"/>
                      <a:pt x="287" y="31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63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9" name="Freeform 36"/>
              <p:cNvSpPr>
                <a:spLocks/>
              </p:cNvSpPr>
              <p:nvPr/>
            </p:nvSpPr>
            <p:spPr bwMode="auto">
              <a:xfrm>
                <a:off x="6788613" y="3840917"/>
                <a:ext cx="838087" cy="117423"/>
              </a:xfrm>
              <a:custGeom>
                <a:avLst/>
                <a:gdLst>
                  <a:gd name="T0" fmla="*/ 320 w 320"/>
                  <a:gd name="T1" fmla="*/ 0 h 49"/>
                  <a:gd name="T2" fmla="*/ 0 w 320"/>
                  <a:gd name="T3" fmla="*/ 0 h 49"/>
                  <a:gd name="T4" fmla="*/ 24 w 320"/>
                  <a:gd name="T5" fmla="*/ 8 h 49"/>
                  <a:gd name="T6" fmla="*/ 309 w 320"/>
                  <a:gd name="T7" fmla="*/ 7 h 49"/>
                  <a:gd name="T8" fmla="*/ 320 w 32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49">
                    <a:moveTo>
                      <a:pt x="320" y="0"/>
                    </a:moveTo>
                    <a:cubicBezTo>
                      <a:pt x="181" y="44"/>
                      <a:pt x="66" y="20"/>
                      <a:pt x="0" y="0"/>
                    </a:cubicBezTo>
                    <a:cubicBezTo>
                      <a:pt x="8" y="3"/>
                      <a:pt x="16" y="5"/>
                      <a:pt x="24" y="8"/>
                    </a:cubicBezTo>
                    <a:cubicBezTo>
                      <a:pt x="139" y="49"/>
                      <a:pt x="265" y="20"/>
                      <a:pt x="309" y="7"/>
                    </a:cubicBezTo>
                    <a:cubicBezTo>
                      <a:pt x="313" y="5"/>
                      <a:pt x="317" y="2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cxnSp>
        <p:nvCxnSpPr>
          <p:cNvPr id="11" name="Straight Arrow Connector 10"/>
          <p:cNvCxnSpPr/>
          <p:nvPr/>
        </p:nvCxnSpPr>
        <p:spPr>
          <a:xfrm>
            <a:off x="0" y="3047123"/>
            <a:ext cx="7123176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257014" y="3047124"/>
            <a:ext cx="4895" cy="19890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590893" y="3084490"/>
            <a:ext cx="0" cy="15312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5764089" y="3047125"/>
            <a:ext cx="9356" cy="9699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06943" y="5812295"/>
            <a:ext cx="914402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Lato" panose="020F0502020204030203" pitchFamily="34" charset="0"/>
                <a:ea typeface="Open Sans Light" pitchFamily="34" charset="0"/>
                <a:cs typeface="Open Sans Light" pitchFamily="34" charset="0"/>
              </a:rPr>
              <a:t>0</a:t>
            </a:r>
            <a:r>
              <a:rPr lang="en-US" sz="2000" b="1" dirty="0" smtClean="0">
                <a:solidFill>
                  <a:schemeClr val="bg1"/>
                </a:solidFill>
                <a:latin typeface="Lato" panose="020F0502020204030203" pitchFamily="34" charset="0"/>
                <a:ea typeface="Open Sans Light" pitchFamily="34" charset="0"/>
                <a:cs typeface="Open Sans Light" pitchFamily="34" charset="0"/>
              </a:rPr>
              <a:t>.82</a:t>
            </a:r>
            <a:endParaRPr lang="en-US" sz="1200" b="1" dirty="0">
              <a:solidFill>
                <a:schemeClr val="bg1"/>
              </a:solidFill>
              <a:latin typeface="Lato" panose="020F0502020204030203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0046" y="5403383"/>
            <a:ext cx="914402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Lato" panose="020F0502020204030203" pitchFamily="34" charset="0"/>
                <a:ea typeface="Open Sans Light" pitchFamily="34" charset="0"/>
                <a:cs typeface="Open Sans Light" pitchFamily="34" charset="0"/>
              </a:rPr>
              <a:t>0.78</a:t>
            </a:r>
            <a:endParaRPr lang="en-US" sz="1200" b="1" dirty="0">
              <a:solidFill>
                <a:schemeClr val="bg1"/>
              </a:solidFill>
              <a:latin typeface="Lato" panose="020F0502020204030203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11565" y="4834216"/>
            <a:ext cx="91440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Lato" panose="020F0502020204030203" pitchFamily="34" charset="0"/>
                <a:ea typeface="Open Sans Light" pitchFamily="34" charset="0"/>
                <a:cs typeface="Open Sans Light" pitchFamily="34" charset="0"/>
              </a:rPr>
              <a:t>0.62</a:t>
            </a:r>
            <a:endParaRPr lang="en-US" sz="1200" b="1" dirty="0">
              <a:solidFill>
                <a:schemeClr val="bg1"/>
              </a:solidFill>
              <a:latin typeface="Lato" panose="020F0502020204030203" pitchFamily="34" charset="0"/>
              <a:ea typeface="Open Sans Light" pitchFamily="34" charset="0"/>
              <a:cs typeface="Open Sans Light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39166" y="2354496"/>
            <a:ext cx="2265575" cy="565200"/>
            <a:chOff x="4597685" y="3155872"/>
            <a:chExt cx="1699181" cy="423898"/>
          </a:xfrm>
        </p:grpSpPr>
        <p:sp>
          <p:nvSpPr>
            <p:cNvPr id="86" name="TextBox 85"/>
            <p:cNvSpPr txBox="1"/>
            <p:nvPr/>
          </p:nvSpPr>
          <p:spPr>
            <a:xfrm>
              <a:off x="4597686" y="3155872"/>
              <a:ext cx="154250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00B050"/>
                  </a:solidFill>
                  <a:latin typeface="Calibri" panose="020F0502020204030204" pitchFamily="34" charset="0"/>
                </a:rPr>
                <a:t>소비자물가지수</a:t>
              </a:r>
              <a:endParaRPr lang="en-US" sz="2000" b="1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597685" y="3348938"/>
              <a:ext cx="1699181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450831" y="2249976"/>
            <a:ext cx="2329998" cy="669699"/>
            <a:chOff x="4597685" y="3077496"/>
            <a:chExt cx="1747498" cy="502274"/>
          </a:xfrm>
        </p:grpSpPr>
        <p:sp>
          <p:nvSpPr>
            <p:cNvPr id="113" name="TextBox 112"/>
            <p:cNvSpPr txBox="1"/>
            <p:nvPr/>
          </p:nvSpPr>
          <p:spPr>
            <a:xfrm>
              <a:off x="4597686" y="3077496"/>
              <a:ext cx="1747497" cy="4616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EF9D27"/>
                  </a:solidFill>
                  <a:latin typeface="Calibri" panose="020F0502020204030204" pitchFamily="34" charset="0"/>
                </a:rPr>
                <a:t>경복궁 </a:t>
              </a:r>
              <a:endParaRPr lang="en-US" altLang="ko-KR" sz="2000" b="1" dirty="0" smtClean="0">
                <a:solidFill>
                  <a:srgbClr val="EF9D27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ko-KR" altLang="en-US" sz="2000" b="1" dirty="0" err="1" smtClean="0">
                  <a:solidFill>
                    <a:srgbClr val="EF9D27"/>
                  </a:solidFill>
                  <a:latin typeface="Calibri" panose="020F0502020204030204" pitchFamily="34" charset="0"/>
                </a:rPr>
                <a:t>구글</a:t>
              </a:r>
              <a:r>
                <a:rPr lang="ko-KR" altLang="en-US" sz="2000" b="1" dirty="0" smtClean="0">
                  <a:solidFill>
                    <a:srgbClr val="EF9D27"/>
                  </a:solidFill>
                  <a:latin typeface="Calibri" panose="020F0502020204030204" pitchFamily="34" charset="0"/>
                </a:rPr>
                <a:t> 검색횟수</a:t>
              </a:r>
              <a:endParaRPr lang="en-US" sz="2000" b="1" dirty="0">
                <a:solidFill>
                  <a:srgbClr val="EF9D27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97685" y="3348938"/>
              <a:ext cx="1699181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360204" y="2229750"/>
            <a:ext cx="2740039" cy="669702"/>
            <a:chOff x="4597685" y="3077496"/>
            <a:chExt cx="2055029" cy="502274"/>
          </a:xfrm>
        </p:grpSpPr>
        <p:sp>
          <p:nvSpPr>
            <p:cNvPr id="116" name="TextBox 115"/>
            <p:cNvSpPr txBox="1"/>
            <p:nvPr/>
          </p:nvSpPr>
          <p:spPr>
            <a:xfrm>
              <a:off x="4597686" y="3077496"/>
              <a:ext cx="2055028" cy="4616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ko-KR" altLang="en-US" sz="2000" b="1" dirty="0" err="1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경복궁역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 </a:t>
              </a:r>
              <a:endParaRPr lang="en-US" altLang="ko-KR" sz="2000" b="1" dirty="0" smtClean="0">
                <a:solidFill>
                  <a:srgbClr val="FF0000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ko-KR" altLang="en-US" sz="2000" b="1" dirty="0" err="1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승하차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 인원수</a:t>
              </a:r>
              <a:endParaRPr lang="en-US" sz="20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597685" y="3348938"/>
              <a:ext cx="1699181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8EDE9EC-F53F-4270-9F4F-04D124D6D83F}"/>
              </a:ext>
            </a:extLst>
          </p:cNvPr>
          <p:cNvSpPr txBox="1"/>
          <p:nvPr/>
        </p:nvSpPr>
        <p:spPr>
          <a:xfrm>
            <a:off x="-421797" y="752199"/>
            <a:ext cx="8511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08서울남산체 B" panose="02020603020101020101" pitchFamily="18" charset="-127"/>
              </a:rPr>
              <a:t>분석 결과</a:t>
            </a:r>
            <a:endParaRPr lang="en-US" sz="4400" b="1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129999" y="4682688"/>
            <a:ext cx="5134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  <a:latin typeface="+mj-ea"/>
                <a:ea typeface="+mj-ea"/>
              </a:rPr>
              <a:t>히트맵을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 통한 상관관계 분석결과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, 3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가지 요소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소비자물가지수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</a:p>
          <a:p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구글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검색횟수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경복궁역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승하차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인원수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를 제외한 나머지는 뚜렷한 관계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X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72" y="892950"/>
            <a:ext cx="51339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6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8EDE9EC-F53F-4270-9F4F-04D124D6D83F}"/>
              </a:ext>
            </a:extLst>
          </p:cNvPr>
          <p:cNvSpPr txBox="1"/>
          <p:nvPr/>
        </p:nvSpPr>
        <p:spPr>
          <a:xfrm>
            <a:off x="1586242" y="648357"/>
            <a:ext cx="8511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08서울남산체 B" panose="02020603020101020101" pitchFamily="18" charset="-127"/>
              </a:rPr>
              <a:t>분석 결과</a:t>
            </a:r>
            <a:endParaRPr lang="en-US" sz="4400" b="1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44925" y="1563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86033"/>
              </p:ext>
            </p:extLst>
          </p:nvPr>
        </p:nvGraphicFramePr>
        <p:xfrm>
          <a:off x="1172465" y="2082122"/>
          <a:ext cx="4249926" cy="386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642"/>
                <a:gridCol w="1416642"/>
                <a:gridCol w="1416642"/>
              </a:tblGrid>
              <a:tr h="772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실제인원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예측인원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오차율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722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124211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133519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  <a:latin typeface="+mj-ea"/>
                          <a:ea typeface="+mj-ea"/>
                        </a:rPr>
                        <a:t>7.493353</a:t>
                      </a:r>
                    </a:p>
                  </a:txBody>
                  <a:tcPr marL="0" marR="0" marT="0" marB="0" anchor="ctr"/>
                </a:tc>
              </a:tr>
              <a:tr h="7722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220494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301054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  <a:latin typeface="+mj-ea"/>
                          <a:ea typeface="+mj-ea"/>
                        </a:rPr>
                        <a:t>36.53607</a:t>
                      </a:r>
                    </a:p>
                  </a:txBody>
                  <a:tcPr marL="0" marR="0" marT="0" marB="0" anchor="ctr"/>
                </a:tc>
              </a:tr>
              <a:tr h="7722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528333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241260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  <a:latin typeface="+mj-ea"/>
                          <a:ea typeface="+mj-ea"/>
                        </a:rPr>
                        <a:t>54.33554</a:t>
                      </a:r>
                    </a:p>
                  </a:txBody>
                  <a:tcPr marL="0" marR="0" marT="0" marB="0" anchor="ctr"/>
                </a:tc>
              </a:tr>
              <a:tr h="7722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407217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366329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  <a:latin typeface="+mj-ea"/>
                          <a:ea typeface="+mj-ea"/>
                        </a:rPr>
                        <a:t>10.04084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43832"/>
              </p:ext>
            </p:extLst>
          </p:nvPr>
        </p:nvGraphicFramePr>
        <p:xfrm>
          <a:off x="6262625" y="2079074"/>
          <a:ext cx="4249926" cy="386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642"/>
                <a:gridCol w="1416642"/>
                <a:gridCol w="1416642"/>
              </a:tblGrid>
              <a:tr h="772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실제인원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예측인원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오차율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722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200582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273471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  <a:latin typeface="+mj-ea"/>
                          <a:ea typeface="+mj-ea"/>
                        </a:rPr>
                        <a:t>36.33855</a:t>
                      </a:r>
                    </a:p>
                  </a:txBody>
                  <a:tcPr marL="0" marR="0" marT="0" marB="0" anchor="ctr"/>
                </a:tc>
              </a:tr>
              <a:tr h="7722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201767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300290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  <a:latin typeface="+mj-ea"/>
                          <a:ea typeface="+mj-ea"/>
                        </a:rPr>
                        <a:t>48.83016</a:t>
                      </a:r>
                    </a:p>
                  </a:txBody>
                  <a:tcPr marL="0" marR="0" marT="0" marB="0" anchor="ctr"/>
                </a:tc>
              </a:tr>
              <a:tr h="7722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407217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335406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  <a:latin typeface="+mj-ea"/>
                          <a:ea typeface="+mj-ea"/>
                        </a:rPr>
                        <a:t>17.63463</a:t>
                      </a:r>
                    </a:p>
                  </a:txBody>
                  <a:tcPr marL="0" marR="0" marT="0" marB="0" anchor="ctr"/>
                </a:tc>
              </a:tr>
              <a:tr h="7722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290439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328595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  <a:latin typeface="+mj-ea"/>
                          <a:ea typeface="+mj-ea"/>
                        </a:rPr>
                        <a:t>13.1373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86242" y="1445708"/>
            <a:ext cx="33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다중다항분석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63870" y="1481870"/>
            <a:ext cx="365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err="1" smtClean="0">
                <a:solidFill>
                  <a:schemeClr val="bg1"/>
                </a:solidFill>
              </a:rPr>
              <a:t>딥러닝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선형회귀분석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EDE9EC-F53F-4270-9F4F-04D124D6D83F}"/>
              </a:ext>
            </a:extLst>
          </p:cNvPr>
          <p:cNvSpPr txBox="1"/>
          <p:nvPr/>
        </p:nvSpPr>
        <p:spPr>
          <a:xfrm>
            <a:off x="1586242" y="648357"/>
            <a:ext cx="8511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08서울남산체 B" panose="02020603020101020101" pitchFamily="18" charset="-127"/>
              </a:rPr>
              <a:t>시연</a:t>
            </a:r>
            <a:endParaRPr lang="en-US" sz="4400" b="1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5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E5C3F1-A963-4896-AFE5-03CFE4792659}"/>
              </a:ext>
            </a:extLst>
          </p:cNvPr>
          <p:cNvSpPr txBox="1"/>
          <p:nvPr/>
        </p:nvSpPr>
        <p:spPr>
          <a:xfrm>
            <a:off x="3341511" y="47961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보완할 </a:t>
            </a:r>
            <a:r>
              <a:rPr lang="ko-KR" altLang="en-US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점</a:t>
            </a:r>
            <a:r>
              <a:rPr lang="en-US" altLang="ko-KR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&amp;</a:t>
            </a:r>
            <a:r>
              <a:rPr lang="ko-KR" altLang="en-US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소감</a:t>
            </a:r>
            <a:endParaRPr lang="en-US" altLang="ko-KR" baseline="-250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1248" y="1810709"/>
            <a:ext cx="96286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다른 연도 데이터</a:t>
            </a:r>
          </a:p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현재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2018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년 데이터를 기준으로 분석을 하였는데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17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16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15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등 다른 연도의 데이터도 같이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사용하여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더욱 자세한 분석을 해볼 필요가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있다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 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연관데이터 탐색 </a:t>
            </a:r>
          </a:p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현재 사용한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요소말고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경복궁의 입장인원과 관련된 다른 요소를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찾아내서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번 이유와 동일하게 분석을 해서 더욱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보완해야 합니다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 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분석 모델 오차율</a:t>
            </a:r>
          </a:p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수업시간에 배운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가지 방법을 사용하여 예측을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하였는데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오차율이 크게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차이나는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부분이 있었고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이러한 부분을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보완하기위해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더욱 자세한 설계를 하여 오차율을 줄이도록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해야합니다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en-US" altLang="ko-KR" b="0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90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08서울남산체 B" panose="02020603020101020101" pitchFamily="18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08서울남산체 B" panose="02020603020101020101" pitchFamily="18" charset="-12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15974" y="4348306"/>
            <a:ext cx="3474720" cy="1544064"/>
            <a:chOff x="3178829" y="256408"/>
            <a:chExt cx="4172784" cy="732631"/>
          </a:xfrm>
        </p:grpSpPr>
        <p:sp>
          <p:nvSpPr>
            <p:cNvPr id="7" name="TextBox 6"/>
            <p:cNvSpPr txBox="1"/>
            <p:nvPr/>
          </p:nvSpPr>
          <p:spPr>
            <a:xfrm>
              <a:off x="3378735" y="256408"/>
              <a:ext cx="3840480" cy="54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4C4F54"/>
                  </a:solidFill>
                  <a:latin typeface="08서울남산체 B" panose="02020603020101020101" pitchFamily="18" charset="-127"/>
                </a:rPr>
                <a:t>Q&amp;A</a:t>
              </a:r>
            </a:p>
            <a:p>
              <a:pPr algn="ctr"/>
              <a:endParaRPr lang="en-US" sz="2400" b="1" dirty="0">
                <a:solidFill>
                  <a:srgbClr val="4C4F54"/>
                </a:solidFill>
                <a:latin typeface="08서울남산체 B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78829" y="843004"/>
              <a:ext cx="4172784" cy="146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rgbClr val="4C4F54"/>
                </a:solidFill>
                <a:latin typeface="08서울남산체 B" panose="02020603020101020101" pitchFamily="18" charset="-127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59061" y="2338261"/>
            <a:ext cx="534543" cy="1195637"/>
            <a:chOff x="9856581" y="1063103"/>
            <a:chExt cx="534543" cy="1195637"/>
          </a:xfrm>
          <a:solidFill>
            <a:schemeClr val="bg1"/>
          </a:solidFill>
        </p:grpSpPr>
        <p:sp>
          <p:nvSpPr>
            <p:cNvPr id="14" name="Freeform 13"/>
            <p:cNvSpPr>
              <a:spLocks noChangeAspect="1"/>
            </p:cNvSpPr>
            <p:nvPr/>
          </p:nvSpPr>
          <p:spPr bwMode="auto">
            <a:xfrm rot="18840000">
              <a:off x="9933924" y="1063103"/>
              <a:ext cx="457200" cy="457200"/>
            </a:xfrm>
            <a:custGeom>
              <a:avLst/>
              <a:gdLst>
                <a:gd name="connsiteX0" fmla="*/ 448372 w 460892"/>
                <a:gd name="connsiteY0" fmla="*/ 16678 h 430260"/>
                <a:gd name="connsiteX1" fmla="*/ 455049 w 460892"/>
                <a:gd name="connsiteY1" fmla="*/ 26269 h 430260"/>
                <a:gd name="connsiteX2" fmla="*/ 459223 w 460892"/>
                <a:gd name="connsiteY2" fmla="*/ 36693 h 430260"/>
                <a:gd name="connsiteX3" fmla="*/ 460892 w 460892"/>
                <a:gd name="connsiteY3" fmla="*/ 47534 h 430260"/>
                <a:gd name="connsiteX4" fmla="*/ 460475 w 460892"/>
                <a:gd name="connsiteY4" fmla="*/ 58792 h 430260"/>
                <a:gd name="connsiteX5" fmla="*/ 457553 w 460892"/>
                <a:gd name="connsiteY5" fmla="*/ 69633 h 430260"/>
                <a:gd name="connsiteX6" fmla="*/ 452128 w 460892"/>
                <a:gd name="connsiteY6" fmla="*/ 80057 h 430260"/>
                <a:gd name="connsiteX7" fmla="*/ 444199 w 460892"/>
                <a:gd name="connsiteY7" fmla="*/ 88396 h 430260"/>
                <a:gd name="connsiteX8" fmla="*/ 67193 w 460892"/>
                <a:gd name="connsiteY8" fmla="*/ 430260 h 430260"/>
                <a:gd name="connsiteX9" fmla="*/ 0 w 460892"/>
                <a:gd name="connsiteY9" fmla="*/ 352204 h 430260"/>
                <a:gd name="connsiteX10" fmla="*/ 1409 w 460892"/>
                <a:gd name="connsiteY10" fmla="*/ 351500 h 430260"/>
                <a:gd name="connsiteX11" fmla="*/ 5583 w 460892"/>
                <a:gd name="connsiteY11" fmla="*/ 348998 h 430260"/>
                <a:gd name="connsiteX12" fmla="*/ 376174 w 460892"/>
                <a:gd name="connsiteY12" fmla="*/ 13343 h 430260"/>
                <a:gd name="connsiteX13" fmla="*/ 385772 w 460892"/>
                <a:gd name="connsiteY13" fmla="*/ 6255 h 430260"/>
                <a:gd name="connsiteX14" fmla="*/ 396206 w 460892"/>
                <a:gd name="connsiteY14" fmla="*/ 2085 h 430260"/>
                <a:gd name="connsiteX15" fmla="*/ 407474 w 460892"/>
                <a:gd name="connsiteY15" fmla="*/ 0 h 430260"/>
                <a:gd name="connsiteX16" fmla="*/ 418741 w 460892"/>
                <a:gd name="connsiteY16" fmla="*/ 417 h 430260"/>
                <a:gd name="connsiteX17" fmla="*/ 429175 w 460892"/>
                <a:gd name="connsiteY17" fmla="*/ 4170 h 430260"/>
                <a:gd name="connsiteX18" fmla="*/ 439191 w 460892"/>
                <a:gd name="connsiteY18" fmla="*/ 9173 h 43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0892" h="430260">
                  <a:moveTo>
                    <a:pt x="448372" y="16678"/>
                  </a:moveTo>
                  <a:lnTo>
                    <a:pt x="455049" y="26269"/>
                  </a:lnTo>
                  <a:lnTo>
                    <a:pt x="459223" y="36693"/>
                  </a:lnTo>
                  <a:lnTo>
                    <a:pt x="460892" y="47534"/>
                  </a:lnTo>
                  <a:lnTo>
                    <a:pt x="460475" y="58792"/>
                  </a:lnTo>
                  <a:lnTo>
                    <a:pt x="457553" y="69633"/>
                  </a:lnTo>
                  <a:lnTo>
                    <a:pt x="452128" y="80057"/>
                  </a:lnTo>
                  <a:lnTo>
                    <a:pt x="444199" y="88396"/>
                  </a:lnTo>
                  <a:lnTo>
                    <a:pt x="67193" y="430260"/>
                  </a:lnTo>
                  <a:lnTo>
                    <a:pt x="0" y="352204"/>
                  </a:lnTo>
                  <a:lnTo>
                    <a:pt x="1409" y="351500"/>
                  </a:lnTo>
                  <a:lnTo>
                    <a:pt x="5583" y="348998"/>
                  </a:lnTo>
                  <a:lnTo>
                    <a:pt x="376174" y="13343"/>
                  </a:lnTo>
                  <a:lnTo>
                    <a:pt x="385772" y="6255"/>
                  </a:lnTo>
                  <a:lnTo>
                    <a:pt x="396206" y="2085"/>
                  </a:lnTo>
                  <a:lnTo>
                    <a:pt x="407474" y="0"/>
                  </a:lnTo>
                  <a:lnTo>
                    <a:pt x="418741" y="417"/>
                  </a:lnTo>
                  <a:lnTo>
                    <a:pt x="429175" y="4170"/>
                  </a:lnTo>
                  <a:lnTo>
                    <a:pt x="439191" y="9173"/>
                  </a:lnTo>
                  <a:close/>
                </a:path>
              </a:pathLst>
            </a:custGeom>
            <a:solidFill>
              <a:srgbClr val="D34132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7980000">
              <a:off x="9856581" y="1801540"/>
              <a:ext cx="457200" cy="457200"/>
            </a:xfrm>
            <a:custGeom>
              <a:avLst/>
              <a:gdLst>
                <a:gd name="connsiteX0" fmla="*/ 448372 w 460892"/>
                <a:gd name="connsiteY0" fmla="*/ 16678 h 430260"/>
                <a:gd name="connsiteX1" fmla="*/ 455049 w 460892"/>
                <a:gd name="connsiteY1" fmla="*/ 26269 h 430260"/>
                <a:gd name="connsiteX2" fmla="*/ 459223 w 460892"/>
                <a:gd name="connsiteY2" fmla="*/ 36693 h 430260"/>
                <a:gd name="connsiteX3" fmla="*/ 460892 w 460892"/>
                <a:gd name="connsiteY3" fmla="*/ 47534 h 430260"/>
                <a:gd name="connsiteX4" fmla="*/ 460475 w 460892"/>
                <a:gd name="connsiteY4" fmla="*/ 58792 h 430260"/>
                <a:gd name="connsiteX5" fmla="*/ 457553 w 460892"/>
                <a:gd name="connsiteY5" fmla="*/ 69633 h 430260"/>
                <a:gd name="connsiteX6" fmla="*/ 452128 w 460892"/>
                <a:gd name="connsiteY6" fmla="*/ 80057 h 430260"/>
                <a:gd name="connsiteX7" fmla="*/ 444199 w 460892"/>
                <a:gd name="connsiteY7" fmla="*/ 88396 h 430260"/>
                <a:gd name="connsiteX8" fmla="*/ 67193 w 460892"/>
                <a:gd name="connsiteY8" fmla="*/ 430260 h 430260"/>
                <a:gd name="connsiteX9" fmla="*/ 0 w 460892"/>
                <a:gd name="connsiteY9" fmla="*/ 352204 h 430260"/>
                <a:gd name="connsiteX10" fmla="*/ 1409 w 460892"/>
                <a:gd name="connsiteY10" fmla="*/ 351500 h 430260"/>
                <a:gd name="connsiteX11" fmla="*/ 5583 w 460892"/>
                <a:gd name="connsiteY11" fmla="*/ 348998 h 430260"/>
                <a:gd name="connsiteX12" fmla="*/ 376174 w 460892"/>
                <a:gd name="connsiteY12" fmla="*/ 13343 h 430260"/>
                <a:gd name="connsiteX13" fmla="*/ 385772 w 460892"/>
                <a:gd name="connsiteY13" fmla="*/ 6255 h 430260"/>
                <a:gd name="connsiteX14" fmla="*/ 396206 w 460892"/>
                <a:gd name="connsiteY14" fmla="*/ 2085 h 430260"/>
                <a:gd name="connsiteX15" fmla="*/ 407474 w 460892"/>
                <a:gd name="connsiteY15" fmla="*/ 0 h 430260"/>
                <a:gd name="connsiteX16" fmla="*/ 418741 w 460892"/>
                <a:gd name="connsiteY16" fmla="*/ 417 h 430260"/>
                <a:gd name="connsiteX17" fmla="*/ 429175 w 460892"/>
                <a:gd name="connsiteY17" fmla="*/ 4170 h 430260"/>
                <a:gd name="connsiteX18" fmla="*/ 439191 w 460892"/>
                <a:gd name="connsiteY18" fmla="*/ 9173 h 43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0892" h="430260">
                  <a:moveTo>
                    <a:pt x="448372" y="16678"/>
                  </a:moveTo>
                  <a:lnTo>
                    <a:pt x="455049" y="26269"/>
                  </a:lnTo>
                  <a:lnTo>
                    <a:pt x="459223" y="36693"/>
                  </a:lnTo>
                  <a:lnTo>
                    <a:pt x="460892" y="47534"/>
                  </a:lnTo>
                  <a:lnTo>
                    <a:pt x="460475" y="58792"/>
                  </a:lnTo>
                  <a:lnTo>
                    <a:pt x="457553" y="69633"/>
                  </a:lnTo>
                  <a:lnTo>
                    <a:pt x="452128" y="80057"/>
                  </a:lnTo>
                  <a:lnTo>
                    <a:pt x="444199" y="88396"/>
                  </a:lnTo>
                  <a:lnTo>
                    <a:pt x="67193" y="430260"/>
                  </a:lnTo>
                  <a:lnTo>
                    <a:pt x="0" y="352204"/>
                  </a:lnTo>
                  <a:lnTo>
                    <a:pt x="1409" y="351500"/>
                  </a:lnTo>
                  <a:lnTo>
                    <a:pt x="5583" y="348998"/>
                  </a:lnTo>
                  <a:lnTo>
                    <a:pt x="376174" y="13343"/>
                  </a:lnTo>
                  <a:lnTo>
                    <a:pt x="385772" y="6255"/>
                  </a:lnTo>
                  <a:lnTo>
                    <a:pt x="396206" y="2085"/>
                  </a:lnTo>
                  <a:lnTo>
                    <a:pt x="407474" y="0"/>
                  </a:lnTo>
                  <a:lnTo>
                    <a:pt x="418741" y="417"/>
                  </a:lnTo>
                  <a:lnTo>
                    <a:pt x="429175" y="4170"/>
                  </a:lnTo>
                  <a:lnTo>
                    <a:pt x="439191" y="9173"/>
                  </a:lnTo>
                  <a:close/>
                </a:path>
              </a:pathLst>
            </a:custGeom>
            <a:no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>
                <a:latin typeface="08서울남산체 B" panose="02020603020101020101" pitchFamily="18" charset="-127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86458" y="2712671"/>
            <a:ext cx="1019084" cy="324634"/>
            <a:chOff x="9560144" y="1819524"/>
            <a:chExt cx="1019084" cy="324634"/>
          </a:xfrm>
          <a:solidFill>
            <a:schemeClr val="bg1">
              <a:lumMod val="65000"/>
            </a:schemeClr>
          </a:solidFill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 rot="20291668">
              <a:off x="9560144" y="1915558"/>
              <a:ext cx="365760" cy="228600"/>
            </a:xfrm>
            <a:custGeom>
              <a:avLst/>
              <a:gdLst>
                <a:gd name="connsiteX0" fmla="*/ 95569 w 352891"/>
                <a:gd name="connsiteY0" fmla="*/ 5421 h 235676"/>
                <a:gd name="connsiteX1" fmla="*/ 352891 w 352891"/>
                <a:gd name="connsiteY1" fmla="*/ 108916 h 235676"/>
                <a:gd name="connsiteX2" fmla="*/ 302176 w 352891"/>
                <a:gd name="connsiteY2" fmla="*/ 235676 h 235676"/>
                <a:gd name="connsiteX3" fmla="*/ 41316 w 352891"/>
                <a:gd name="connsiteY3" fmla="*/ 130927 h 235676"/>
                <a:gd name="connsiteX4" fmla="*/ 28796 w 352891"/>
                <a:gd name="connsiteY4" fmla="*/ 124255 h 235676"/>
                <a:gd name="connsiteX5" fmla="*/ 18780 w 352891"/>
                <a:gd name="connsiteY5" fmla="*/ 115499 h 235676"/>
                <a:gd name="connsiteX6" fmla="*/ 10433 w 352891"/>
                <a:gd name="connsiteY6" fmla="*/ 105492 h 235676"/>
                <a:gd name="connsiteX7" fmla="*/ 5008 w 352891"/>
                <a:gd name="connsiteY7" fmla="*/ 93817 h 235676"/>
                <a:gd name="connsiteX8" fmla="*/ 835 w 352891"/>
                <a:gd name="connsiteY8" fmla="*/ 80891 h 235676"/>
                <a:gd name="connsiteX9" fmla="*/ 0 w 352891"/>
                <a:gd name="connsiteY9" fmla="*/ 67965 h 235676"/>
                <a:gd name="connsiteX10" fmla="*/ 835 w 352891"/>
                <a:gd name="connsiteY10" fmla="*/ 54622 h 235676"/>
                <a:gd name="connsiteX11" fmla="*/ 5425 w 352891"/>
                <a:gd name="connsiteY11" fmla="*/ 41280 h 235676"/>
                <a:gd name="connsiteX12" fmla="*/ 12103 w 352891"/>
                <a:gd name="connsiteY12" fmla="*/ 29604 h 235676"/>
                <a:gd name="connsiteX13" fmla="*/ 20867 w 352891"/>
                <a:gd name="connsiteY13" fmla="*/ 18764 h 235676"/>
                <a:gd name="connsiteX14" fmla="*/ 31300 w 352891"/>
                <a:gd name="connsiteY14" fmla="*/ 10841 h 235676"/>
                <a:gd name="connsiteX15" fmla="*/ 42985 w 352891"/>
                <a:gd name="connsiteY15" fmla="*/ 5004 h 235676"/>
                <a:gd name="connsiteX16" fmla="*/ 55922 w 352891"/>
                <a:gd name="connsiteY16" fmla="*/ 834 h 235676"/>
                <a:gd name="connsiteX17" fmla="*/ 68442 w 352891"/>
                <a:gd name="connsiteY17" fmla="*/ 0 h 235676"/>
                <a:gd name="connsiteX18" fmla="*/ 81797 w 352891"/>
                <a:gd name="connsiteY18" fmla="*/ 1668 h 23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2891" h="235676">
                  <a:moveTo>
                    <a:pt x="95569" y="5421"/>
                  </a:moveTo>
                  <a:lnTo>
                    <a:pt x="352891" y="108916"/>
                  </a:lnTo>
                  <a:lnTo>
                    <a:pt x="302176" y="235676"/>
                  </a:lnTo>
                  <a:lnTo>
                    <a:pt x="41316" y="130927"/>
                  </a:lnTo>
                  <a:lnTo>
                    <a:pt x="28796" y="124255"/>
                  </a:lnTo>
                  <a:lnTo>
                    <a:pt x="18780" y="115499"/>
                  </a:lnTo>
                  <a:lnTo>
                    <a:pt x="10433" y="105492"/>
                  </a:lnTo>
                  <a:lnTo>
                    <a:pt x="5008" y="93817"/>
                  </a:lnTo>
                  <a:lnTo>
                    <a:pt x="835" y="80891"/>
                  </a:lnTo>
                  <a:lnTo>
                    <a:pt x="0" y="67965"/>
                  </a:lnTo>
                  <a:lnTo>
                    <a:pt x="835" y="54622"/>
                  </a:lnTo>
                  <a:lnTo>
                    <a:pt x="5425" y="41280"/>
                  </a:lnTo>
                  <a:lnTo>
                    <a:pt x="12103" y="29604"/>
                  </a:lnTo>
                  <a:lnTo>
                    <a:pt x="20867" y="18764"/>
                  </a:lnTo>
                  <a:lnTo>
                    <a:pt x="31300" y="10841"/>
                  </a:lnTo>
                  <a:lnTo>
                    <a:pt x="42985" y="5004"/>
                  </a:lnTo>
                  <a:lnTo>
                    <a:pt x="55922" y="834"/>
                  </a:lnTo>
                  <a:lnTo>
                    <a:pt x="68442" y="0"/>
                  </a:lnTo>
                  <a:lnTo>
                    <a:pt x="81797" y="1668"/>
                  </a:lnTo>
                  <a:close/>
                </a:path>
              </a:pathLst>
            </a:custGeom>
            <a:solidFill>
              <a:srgbClr val="EF9D27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 rot="9529559">
              <a:off x="10213468" y="1819524"/>
              <a:ext cx="365760" cy="228600"/>
            </a:xfrm>
            <a:custGeom>
              <a:avLst/>
              <a:gdLst>
                <a:gd name="connsiteX0" fmla="*/ 95569 w 352891"/>
                <a:gd name="connsiteY0" fmla="*/ 5421 h 235676"/>
                <a:gd name="connsiteX1" fmla="*/ 352891 w 352891"/>
                <a:gd name="connsiteY1" fmla="*/ 108916 h 235676"/>
                <a:gd name="connsiteX2" fmla="*/ 302176 w 352891"/>
                <a:gd name="connsiteY2" fmla="*/ 235676 h 235676"/>
                <a:gd name="connsiteX3" fmla="*/ 41316 w 352891"/>
                <a:gd name="connsiteY3" fmla="*/ 130927 h 235676"/>
                <a:gd name="connsiteX4" fmla="*/ 28796 w 352891"/>
                <a:gd name="connsiteY4" fmla="*/ 124255 h 235676"/>
                <a:gd name="connsiteX5" fmla="*/ 18780 w 352891"/>
                <a:gd name="connsiteY5" fmla="*/ 115499 h 235676"/>
                <a:gd name="connsiteX6" fmla="*/ 10433 w 352891"/>
                <a:gd name="connsiteY6" fmla="*/ 105492 h 235676"/>
                <a:gd name="connsiteX7" fmla="*/ 5008 w 352891"/>
                <a:gd name="connsiteY7" fmla="*/ 93817 h 235676"/>
                <a:gd name="connsiteX8" fmla="*/ 835 w 352891"/>
                <a:gd name="connsiteY8" fmla="*/ 80891 h 235676"/>
                <a:gd name="connsiteX9" fmla="*/ 0 w 352891"/>
                <a:gd name="connsiteY9" fmla="*/ 67965 h 235676"/>
                <a:gd name="connsiteX10" fmla="*/ 835 w 352891"/>
                <a:gd name="connsiteY10" fmla="*/ 54622 h 235676"/>
                <a:gd name="connsiteX11" fmla="*/ 5425 w 352891"/>
                <a:gd name="connsiteY11" fmla="*/ 41280 h 235676"/>
                <a:gd name="connsiteX12" fmla="*/ 12103 w 352891"/>
                <a:gd name="connsiteY12" fmla="*/ 29604 h 235676"/>
                <a:gd name="connsiteX13" fmla="*/ 20867 w 352891"/>
                <a:gd name="connsiteY13" fmla="*/ 18764 h 235676"/>
                <a:gd name="connsiteX14" fmla="*/ 31300 w 352891"/>
                <a:gd name="connsiteY14" fmla="*/ 10841 h 235676"/>
                <a:gd name="connsiteX15" fmla="*/ 42985 w 352891"/>
                <a:gd name="connsiteY15" fmla="*/ 5004 h 235676"/>
                <a:gd name="connsiteX16" fmla="*/ 55922 w 352891"/>
                <a:gd name="connsiteY16" fmla="*/ 834 h 235676"/>
                <a:gd name="connsiteX17" fmla="*/ 68442 w 352891"/>
                <a:gd name="connsiteY17" fmla="*/ 0 h 235676"/>
                <a:gd name="connsiteX18" fmla="*/ 81797 w 352891"/>
                <a:gd name="connsiteY18" fmla="*/ 1668 h 23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2891" h="235676">
                  <a:moveTo>
                    <a:pt x="95569" y="5421"/>
                  </a:moveTo>
                  <a:lnTo>
                    <a:pt x="352891" y="108916"/>
                  </a:lnTo>
                  <a:lnTo>
                    <a:pt x="302176" y="235676"/>
                  </a:lnTo>
                  <a:lnTo>
                    <a:pt x="41316" y="130927"/>
                  </a:lnTo>
                  <a:lnTo>
                    <a:pt x="28796" y="124255"/>
                  </a:lnTo>
                  <a:lnTo>
                    <a:pt x="18780" y="115499"/>
                  </a:lnTo>
                  <a:lnTo>
                    <a:pt x="10433" y="105492"/>
                  </a:lnTo>
                  <a:lnTo>
                    <a:pt x="5008" y="93817"/>
                  </a:lnTo>
                  <a:lnTo>
                    <a:pt x="835" y="80891"/>
                  </a:lnTo>
                  <a:lnTo>
                    <a:pt x="0" y="67965"/>
                  </a:lnTo>
                  <a:lnTo>
                    <a:pt x="835" y="54622"/>
                  </a:lnTo>
                  <a:lnTo>
                    <a:pt x="5425" y="41280"/>
                  </a:lnTo>
                  <a:lnTo>
                    <a:pt x="12103" y="29604"/>
                  </a:lnTo>
                  <a:lnTo>
                    <a:pt x="20867" y="18764"/>
                  </a:lnTo>
                  <a:lnTo>
                    <a:pt x="31300" y="10841"/>
                  </a:lnTo>
                  <a:lnTo>
                    <a:pt x="42985" y="5004"/>
                  </a:lnTo>
                  <a:lnTo>
                    <a:pt x="55922" y="834"/>
                  </a:lnTo>
                  <a:lnTo>
                    <a:pt x="68442" y="0"/>
                  </a:lnTo>
                  <a:lnTo>
                    <a:pt x="81797" y="1668"/>
                  </a:lnTo>
                  <a:close/>
                </a:path>
              </a:pathLst>
            </a:custGeom>
            <a:no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dirty="0">
                <a:latin typeface="08서울남산체 B" panose="02020603020101020101" pitchFamily="18" charset="-127"/>
              </a:endParaRPr>
            </a:p>
          </p:txBody>
        </p:sp>
      </p:grpSp>
      <p:sp>
        <p:nvSpPr>
          <p:cNvPr id="19" name="Freeform 18"/>
          <p:cNvSpPr>
            <a:spLocks noChangeAspect="1"/>
          </p:cNvSpPr>
          <p:nvPr/>
        </p:nvSpPr>
        <p:spPr>
          <a:xfrm>
            <a:off x="5059164" y="1905028"/>
            <a:ext cx="2011680" cy="2011680"/>
          </a:xfrm>
          <a:custGeom>
            <a:avLst/>
            <a:gdLst>
              <a:gd name="connsiteX0" fmla="*/ 1005840 w 2011680"/>
              <a:gd name="connsiteY0" fmla="*/ 816827 h 2011680"/>
              <a:gd name="connsiteX1" fmla="*/ 1188720 w 2011680"/>
              <a:gd name="connsiteY1" fmla="*/ 999707 h 2011680"/>
              <a:gd name="connsiteX2" fmla="*/ 1005840 w 2011680"/>
              <a:gd name="connsiteY2" fmla="*/ 1182587 h 2011680"/>
              <a:gd name="connsiteX3" fmla="*/ 822960 w 2011680"/>
              <a:gd name="connsiteY3" fmla="*/ 999707 h 2011680"/>
              <a:gd name="connsiteX4" fmla="*/ 1005840 w 2011680"/>
              <a:gd name="connsiteY4" fmla="*/ 816827 h 2011680"/>
              <a:gd name="connsiteX5" fmla="*/ 1091559 w 2011680"/>
              <a:gd name="connsiteY5" fmla="*/ 193610 h 2011680"/>
              <a:gd name="connsiteX6" fmla="*/ 1097280 w 2011680"/>
              <a:gd name="connsiteY6" fmla="*/ 222126 h 2011680"/>
              <a:gd name="connsiteX7" fmla="*/ 1005840 w 2011680"/>
              <a:gd name="connsiteY7" fmla="*/ 314136 h 2011680"/>
              <a:gd name="connsiteX8" fmla="*/ 914400 w 2011680"/>
              <a:gd name="connsiteY8" fmla="*/ 222126 h 2011680"/>
              <a:gd name="connsiteX9" fmla="*/ 919494 w 2011680"/>
              <a:gd name="connsiteY9" fmla="*/ 196740 h 2011680"/>
              <a:gd name="connsiteX10" fmla="*/ 860163 w 2011680"/>
              <a:gd name="connsiteY10" fmla="*/ 201975 h 2011680"/>
              <a:gd name="connsiteX11" fmla="*/ 199600 w 2011680"/>
              <a:gd name="connsiteY11" fmla="*/ 846226 h 2011680"/>
              <a:gd name="connsiteX12" fmla="*/ 188815 w 2011680"/>
              <a:gd name="connsiteY12" fmla="*/ 916890 h 2011680"/>
              <a:gd name="connsiteX13" fmla="*/ 200083 w 2011680"/>
              <a:gd name="connsiteY13" fmla="*/ 914601 h 2011680"/>
              <a:gd name="connsiteX14" fmla="*/ 291523 w 2011680"/>
              <a:gd name="connsiteY14" fmla="*/ 1006611 h 2011680"/>
              <a:gd name="connsiteX15" fmla="*/ 200083 w 2011680"/>
              <a:gd name="connsiteY15" fmla="*/ 1098621 h 2011680"/>
              <a:gd name="connsiteX16" fmla="*/ 187117 w 2011680"/>
              <a:gd name="connsiteY16" fmla="*/ 1095987 h 2011680"/>
              <a:gd name="connsiteX17" fmla="*/ 187129 w 2011680"/>
              <a:gd name="connsiteY17" fmla="*/ 1096224 h 2011680"/>
              <a:gd name="connsiteX18" fmla="*/ 850052 w 2011680"/>
              <a:gd name="connsiteY18" fmla="*/ 1820316 h 2011680"/>
              <a:gd name="connsiteX19" fmla="*/ 918335 w 2011680"/>
              <a:gd name="connsiteY19" fmla="*/ 1830080 h 2011680"/>
              <a:gd name="connsiteX20" fmla="*/ 917894 w 2011680"/>
              <a:gd name="connsiteY20" fmla="*/ 1827884 h 2011680"/>
              <a:gd name="connsiteX21" fmla="*/ 1009334 w 2011680"/>
              <a:gd name="connsiteY21" fmla="*/ 1735874 h 2011680"/>
              <a:gd name="connsiteX22" fmla="*/ 1100774 w 2011680"/>
              <a:gd name="connsiteY22" fmla="*/ 1827884 h 2011680"/>
              <a:gd name="connsiteX23" fmla="*/ 1100540 w 2011680"/>
              <a:gd name="connsiteY23" fmla="*/ 1829051 h 2011680"/>
              <a:gd name="connsiteX24" fmla="*/ 1161628 w 2011680"/>
              <a:gd name="connsiteY24" fmla="*/ 1820316 h 2011680"/>
              <a:gd name="connsiteX25" fmla="*/ 1824551 w 2011680"/>
              <a:gd name="connsiteY25" fmla="*/ 1096224 h 2011680"/>
              <a:gd name="connsiteX26" fmla="*/ 1824663 w 2011680"/>
              <a:gd name="connsiteY26" fmla="*/ 1094011 h 2011680"/>
              <a:gd name="connsiteX27" fmla="*/ 1805767 w 2011680"/>
              <a:gd name="connsiteY27" fmla="*/ 1097850 h 2011680"/>
              <a:gd name="connsiteX28" fmla="*/ 1714327 w 2011680"/>
              <a:gd name="connsiteY28" fmla="*/ 1005840 h 2011680"/>
              <a:gd name="connsiteX29" fmla="*/ 1805767 w 2011680"/>
              <a:gd name="connsiteY29" fmla="*/ 913830 h 2011680"/>
              <a:gd name="connsiteX30" fmla="*/ 1820393 w 2011680"/>
              <a:gd name="connsiteY30" fmla="*/ 916801 h 2011680"/>
              <a:gd name="connsiteX31" fmla="*/ 1815946 w 2011680"/>
              <a:gd name="connsiteY31" fmla="*/ 866404 h 2011680"/>
              <a:gd name="connsiteX32" fmla="*/ 1171695 w 2011680"/>
              <a:gd name="connsiteY32" fmla="*/ 205841 h 2011680"/>
              <a:gd name="connsiteX33" fmla="*/ 1005840 w 2011680"/>
              <a:gd name="connsiteY33" fmla="*/ 0 h 2011680"/>
              <a:gd name="connsiteX34" fmla="*/ 2011680 w 2011680"/>
              <a:gd name="connsiteY34" fmla="*/ 1005840 h 2011680"/>
              <a:gd name="connsiteX35" fmla="*/ 1005840 w 2011680"/>
              <a:gd name="connsiteY35" fmla="*/ 2011680 h 2011680"/>
              <a:gd name="connsiteX36" fmla="*/ 0 w 2011680"/>
              <a:gd name="connsiteY36" fmla="*/ 1005840 h 2011680"/>
              <a:gd name="connsiteX37" fmla="*/ 1005840 w 2011680"/>
              <a:gd name="connsiteY37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11680" h="2011680">
                <a:moveTo>
                  <a:pt x="1005840" y="816827"/>
                </a:moveTo>
                <a:cubicBezTo>
                  <a:pt x="1106842" y="816827"/>
                  <a:pt x="1188720" y="898705"/>
                  <a:pt x="1188720" y="999707"/>
                </a:cubicBezTo>
                <a:cubicBezTo>
                  <a:pt x="1188720" y="1100709"/>
                  <a:pt x="1106842" y="1182587"/>
                  <a:pt x="1005840" y="1182587"/>
                </a:cubicBezTo>
                <a:cubicBezTo>
                  <a:pt x="904838" y="1182587"/>
                  <a:pt x="822960" y="1100709"/>
                  <a:pt x="822960" y="999707"/>
                </a:cubicBezTo>
                <a:cubicBezTo>
                  <a:pt x="822960" y="898705"/>
                  <a:pt x="904838" y="816827"/>
                  <a:pt x="1005840" y="816827"/>
                </a:cubicBezTo>
                <a:close/>
                <a:moveTo>
                  <a:pt x="1091559" y="193610"/>
                </a:moveTo>
                <a:lnTo>
                  <a:pt x="1097280" y="222126"/>
                </a:lnTo>
                <a:cubicBezTo>
                  <a:pt x="1097280" y="272942"/>
                  <a:pt x="1056341" y="314136"/>
                  <a:pt x="1005840" y="314136"/>
                </a:cubicBezTo>
                <a:cubicBezTo>
                  <a:pt x="955339" y="314136"/>
                  <a:pt x="914400" y="272942"/>
                  <a:pt x="914400" y="222126"/>
                </a:cubicBezTo>
                <a:lnTo>
                  <a:pt x="919494" y="196740"/>
                </a:lnTo>
                <a:lnTo>
                  <a:pt x="860163" y="201975"/>
                </a:lnTo>
                <a:cubicBezTo>
                  <a:pt x="529179" y="261097"/>
                  <a:pt x="266746" y="518093"/>
                  <a:pt x="199600" y="846226"/>
                </a:cubicBezTo>
                <a:lnTo>
                  <a:pt x="188815" y="916890"/>
                </a:lnTo>
                <a:lnTo>
                  <a:pt x="200083" y="914601"/>
                </a:lnTo>
                <a:cubicBezTo>
                  <a:pt x="250584" y="914601"/>
                  <a:pt x="291523" y="955795"/>
                  <a:pt x="291523" y="1006611"/>
                </a:cubicBezTo>
                <a:cubicBezTo>
                  <a:pt x="291523" y="1057427"/>
                  <a:pt x="250584" y="1098621"/>
                  <a:pt x="200083" y="1098621"/>
                </a:cubicBezTo>
                <a:lnTo>
                  <a:pt x="187117" y="1095987"/>
                </a:lnTo>
                <a:lnTo>
                  <a:pt x="187129" y="1096224"/>
                </a:lnTo>
                <a:cubicBezTo>
                  <a:pt x="224005" y="1459333"/>
                  <a:pt x="496940" y="1752658"/>
                  <a:pt x="850052" y="1820316"/>
                </a:cubicBezTo>
                <a:lnTo>
                  <a:pt x="918335" y="1830080"/>
                </a:lnTo>
                <a:lnTo>
                  <a:pt x="917894" y="1827884"/>
                </a:lnTo>
                <a:cubicBezTo>
                  <a:pt x="917894" y="1777068"/>
                  <a:pt x="958833" y="1735874"/>
                  <a:pt x="1009334" y="1735874"/>
                </a:cubicBezTo>
                <a:cubicBezTo>
                  <a:pt x="1059835" y="1735874"/>
                  <a:pt x="1100774" y="1777068"/>
                  <a:pt x="1100774" y="1827884"/>
                </a:cubicBezTo>
                <a:lnTo>
                  <a:pt x="1100540" y="1829051"/>
                </a:lnTo>
                <a:lnTo>
                  <a:pt x="1161628" y="1820316"/>
                </a:lnTo>
                <a:cubicBezTo>
                  <a:pt x="1514740" y="1752658"/>
                  <a:pt x="1787675" y="1459333"/>
                  <a:pt x="1824551" y="1096224"/>
                </a:cubicBezTo>
                <a:lnTo>
                  <a:pt x="1824663" y="1094011"/>
                </a:lnTo>
                <a:lnTo>
                  <a:pt x="1805767" y="1097850"/>
                </a:lnTo>
                <a:cubicBezTo>
                  <a:pt x="1755266" y="1097850"/>
                  <a:pt x="1714327" y="1056656"/>
                  <a:pt x="1714327" y="1005840"/>
                </a:cubicBezTo>
                <a:cubicBezTo>
                  <a:pt x="1714327" y="955024"/>
                  <a:pt x="1755266" y="913830"/>
                  <a:pt x="1805767" y="913830"/>
                </a:cubicBezTo>
                <a:lnTo>
                  <a:pt x="1820393" y="916801"/>
                </a:lnTo>
                <a:lnTo>
                  <a:pt x="1815946" y="866404"/>
                </a:lnTo>
                <a:cubicBezTo>
                  <a:pt x="1756824" y="535420"/>
                  <a:pt x="1499828" y="272986"/>
                  <a:pt x="1171695" y="205841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solidFill>
            <a:srgbClr val="189A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08서울남산체 B" panose="02020603020101020101" pitchFamily="18" charset="-127"/>
            </a:endParaRPr>
          </a:p>
        </p:txBody>
      </p:sp>
      <p:pic>
        <p:nvPicPr>
          <p:cNvPr id="21" name="Picture 20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9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6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8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1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6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6000"/>
                            </p:stCondLst>
                            <p:childTnLst>
                              <p:par>
                                <p:cTn id="3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1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6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400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1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300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6" dur="59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9999" y="2474892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08서울남산체 B" panose="02020603020101020101" pitchFamily="18" charset="-127"/>
              </a:rPr>
              <a:t>THANK YOU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34738D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189A8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EF9D2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1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Freeform: Shape 32"/>
          <p:cNvSpPr/>
          <p:nvPr/>
        </p:nvSpPr>
        <p:spPr>
          <a:xfrm>
            <a:off x="5821839" y="0"/>
            <a:ext cx="6370160" cy="6858000"/>
          </a:xfrm>
          <a:custGeom>
            <a:avLst/>
            <a:gdLst>
              <a:gd name="connsiteX0" fmla="*/ 2270862 w 6370160"/>
              <a:gd name="connsiteY0" fmla="*/ 0 h 6858000"/>
              <a:gd name="connsiteX1" fmla="*/ 2273877 w 6370160"/>
              <a:gd name="connsiteY1" fmla="*/ 0 h 6858000"/>
              <a:gd name="connsiteX2" fmla="*/ 3738721 w 6370160"/>
              <a:gd name="connsiteY2" fmla="*/ 0 h 6858000"/>
              <a:gd name="connsiteX3" fmla="*/ 3740681 w 6370160"/>
              <a:gd name="connsiteY3" fmla="*/ 0 h 6858000"/>
              <a:gd name="connsiteX4" fmla="*/ 6318205 w 6370160"/>
              <a:gd name="connsiteY4" fmla="*/ 0 h 6858000"/>
              <a:gd name="connsiteX5" fmla="*/ 6370160 w 6370160"/>
              <a:gd name="connsiteY5" fmla="*/ 0 h 6858000"/>
              <a:gd name="connsiteX6" fmla="*/ 6370160 w 6370160"/>
              <a:gd name="connsiteY6" fmla="*/ 6858000 h 6858000"/>
              <a:gd name="connsiteX7" fmla="*/ 6318205 w 6370160"/>
              <a:gd name="connsiteY7" fmla="*/ 6858000 h 6858000"/>
              <a:gd name="connsiteX8" fmla="*/ 5219076 w 6370160"/>
              <a:gd name="connsiteY8" fmla="*/ 6858000 h 6858000"/>
              <a:gd name="connsiteX9" fmla="*/ 4547754 w 6370160"/>
              <a:gd name="connsiteY9" fmla="*/ 6858000 h 6858000"/>
              <a:gd name="connsiteX10" fmla="*/ 3738721 w 6370160"/>
              <a:gd name="connsiteY10" fmla="*/ 6858000 h 6858000"/>
              <a:gd name="connsiteX11" fmla="*/ 2270862 w 6370160"/>
              <a:gd name="connsiteY11" fmla="*/ 6858000 h 6858000"/>
              <a:gd name="connsiteX12" fmla="*/ 2262287 w 6370160"/>
              <a:gd name="connsiteY12" fmla="*/ 6858000 h 6858000"/>
              <a:gd name="connsiteX13" fmla="*/ 0 w 6370160"/>
              <a:gd name="connsiteY13" fmla="*/ 6858000 h 6858000"/>
              <a:gd name="connsiteX14" fmla="*/ 2270862 w 6370160"/>
              <a:gd name="connsiteY14" fmla="*/ 90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70160" h="6858000">
                <a:moveTo>
                  <a:pt x="2270862" y="0"/>
                </a:moveTo>
                <a:lnTo>
                  <a:pt x="2273877" y="0"/>
                </a:lnTo>
                <a:lnTo>
                  <a:pt x="3738721" y="0"/>
                </a:lnTo>
                <a:lnTo>
                  <a:pt x="3740681" y="0"/>
                </a:lnTo>
                <a:lnTo>
                  <a:pt x="6318205" y="0"/>
                </a:lnTo>
                <a:lnTo>
                  <a:pt x="6370160" y="0"/>
                </a:lnTo>
                <a:lnTo>
                  <a:pt x="6370160" y="6858000"/>
                </a:lnTo>
                <a:lnTo>
                  <a:pt x="6318205" y="6858000"/>
                </a:lnTo>
                <a:lnTo>
                  <a:pt x="5219076" y="6858000"/>
                </a:lnTo>
                <a:lnTo>
                  <a:pt x="4547754" y="6858000"/>
                </a:lnTo>
                <a:lnTo>
                  <a:pt x="3738721" y="6858000"/>
                </a:lnTo>
                <a:lnTo>
                  <a:pt x="2270862" y="6858000"/>
                </a:lnTo>
                <a:lnTo>
                  <a:pt x="2262287" y="6858000"/>
                </a:lnTo>
                <a:lnTo>
                  <a:pt x="0" y="6858000"/>
                </a:lnTo>
                <a:lnTo>
                  <a:pt x="2270862" y="909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: Shape 145"/>
          <p:cNvSpPr/>
          <p:nvPr/>
        </p:nvSpPr>
        <p:spPr>
          <a:xfrm>
            <a:off x="5821840" y="-1365"/>
            <a:ext cx="6370160" cy="6858000"/>
          </a:xfrm>
          <a:custGeom>
            <a:avLst/>
            <a:gdLst>
              <a:gd name="connsiteX0" fmla="*/ 2270862 w 6370160"/>
              <a:gd name="connsiteY0" fmla="*/ 0 h 6858000"/>
              <a:gd name="connsiteX1" fmla="*/ 2273877 w 6370160"/>
              <a:gd name="connsiteY1" fmla="*/ 0 h 6858000"/>
              <a:gd name="connsiteX2" fmla="*/ 3738721 w 6370160"/>
              <a:gd name="connsiteY2" fmla="*/ 0 h 6858000"/>
              <a:gd name="connsiteX3" fmla="*/ 3740681 w 6370160"/>
              <a:gd name="connsiteY3" fmla="*/ 0 h 6858000"/>
              <a:gd name="connsiteX4" fmla="*/ 6318205 w 6370160"/>
              <a:gd name="connsiteY4" fmla="*/ 0 h 6858000"/>
              <a:gd name="connsiteX5" fmla="*/ 6370160 w 6370160"/>
              <a:gd name="connsiteY5" fmla="*/ 0 h 6858000"/>
              <a:gd name="connsiteX6" fmla="*/ 6370160 w 6370160"/>
              <a:gd name="connsiteY6" fmla="*/ 6858000 h 6858000"/>
              <a:gd name="connsiteX7" fmla="*/ 6318205 w 6370160"/>
              <a:gd name="connsiteY7" fmla="*/ 6858000 h 6858000"/>
              <a:gd name="connsiteX8" fmla="*/ 5219076 w 6370160"/>
              <a:gd name="connsiteY8" fmla="*/ 6858000 h 6858000"/>
              <a:gd name="connsiteX9" fmla="*/ 4547754 w 6370160"/>
              <a:gd name="connsiteY9" fmla="*/ 6858000 h 6858000"/>
              <a:gd name="connsiteX10" fmla="*/ 3738721 w 6370160"/>
              <a:gd name="connsiteY10" fmla="*/ 6858000 h 6858000"/>
              <a:gd name="connsiteX11" fmla="*/ 2270862 w 6370160"/>
              <a:gd name="connsiteY11" fmla="*/ 6858000 h 6858000"/>
              <a:gd name="connsiteX12" fmla="*/ 2262287 w 6370160"/>
              <a:gd name="connsiteY12" fmla="*/ 6858000 h 6858000"/>
              <a:gd name="connsiteX13" fmla="*/ 0 w 6370160"/>
              <a:gd name="connsiteY13" fmla="*/ 6858000 h 6858000"/>
              <a:gd name="connsiteX14" fmla="*/ 2270862 w 6370160"/>
              <a:gd name="connsiteY14" fmla="*/ 90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70160" h="6858000">
                <a:moveTo>
                  <a:pt x="2270862" y="0"/>
                </a:moveTo>
                <a:lnTo>
                  <a:pt x="2273877" y="0"/>
                </a:lnTo>
                <a:lnTo>
                  <a:pt x="3738721" y="0"/>
                </a:lnTo>
                <a:lnTo>
                  <a:pt x="3740681" y="0"/>
                </a:lnTo>
                <a:lnTo>
                  <a:pt x="6318205" y="0"/>
                </a:lnTo>
                <a:lnTo>
                  <a:pt x="6370160" y="0"/>
                </a:lnTo>
                <a:lnTo>
                  <a:pt x="6370160" y="6858000"/>
                </a:lnTo>
                <a:lnTo>
                  <a:pt x="6318205" y="6858000"/>
                </a:lnTo>
                <a:lnTo>
                  <a:pt x="5219076" y="6858000"/>
                </a:lnTo>
                <a:lnTo>
                  <a:pt x="4547754" y="6858000"/>
                </a:lnTo>
                <a:lnTo>
                  <a:pt x="3738721" y="6858000"/>
                </a:lnTo>
                <a:lnTo>
                  <a:pt x="2270862" y="6858000"/>
                </a:lnTo>
                <a:lnTo>
                  <a:pt x="2262287" y="6858000"/>
                </a:lnTo>
                <a:lnTo>
                  <a:pt x="0" y="6858000"/>
                </a:lnTo>
                <a:lnTo>
                  <a:pt x="2270862" y="9093"/>
                </a:lnTo>
                <a:close/>
              </a:path>
            </a:pathLst>
          </a:custGeom>
          <a:solidFill>
            <a:schemeClr val="bg2">
              <a:lumMod val="25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/>
          <p:cNvSpPr/>
          <p:nvPr/>
        </p:nvSpPr>
        <p:spPr>
          <a:xfrm>
            <a:off x="0" y="5760720"/>
            <a:ext cx="6237616" cy="1097280"/>
          </a:xfrm>
          <a:custGeom>
            <a:avLst/>
            <a:gdLst>
              <a:gd name="connsiteX0" fmla="*/ 0 w 6237616"/>
              <a:gd name="connsiteY0" fmla="*/ 0 h 1097280"/>
              <a:gd name="connsiteX1" fmla="*/ 6237616 w 6237616"/>
              <a:gd name="connsiteY1" fmla="*/ 0 h 1097280"/>
              <a:gd name="connsiteX2" fmla="*/ 5873795 w 6237616"/>
              <a:gd name="connsiteY2" fmla="*/ 1097280 h 1097280"/>
              <a:gd name="connsiteX3" fmla="*/ 0 w 623761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7616" h="1097280">
                <a:moveTo>
                  <a:pt x="0" y="0"/>
                </a:moveTo>
                <a:lnTo>
                  <a:pt x="6237616" y="0"/>
                </a:lnTo>
                <a:lnTo>
                  <a:pt x="5873795" y="1097280"/>
                </a:lnTo>
                <a:lnTo>
                  <a:pt x="0" y="1097280"/>
                </a:lnTo>
                <a:close/>
              </a:path>
            </a:pathLst>
          </a:custGeom>
          <a:solidFill>
            <a:srgbClr val="56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/>
          <p:cNvSpPr/>
          <p:nvPr/>
        </p:nvSpPr>
        <p:spPr>
          <a:xfrm>
            <a:off x="0" y="4663440"/>
            <a:ext cx="6601436" cy="1097280"/>
          </a:xfrm>
          <a:custGeom>
            <a:avLst/>
            <a:gdLst>
              <a:gd name="connsiteX0" fmla="*/ 0 w 6601436"/>
              <a:gd name="connsiteY0" fmla="*/ 0 h 1097280"/>
              <a:gd name="connsiteX1" fmla="*/ 6601436 w 6601436"/>
              <a:gd name="connsiteY1" fmla="*/ 0 h 1097280"/>
              <a:gd name="connsiteX2" fmla="*/ 6237616 w 6601436"/>
              <a:gd name="connsiteY2" fmla="*/ 1097280 h 1097280"/>
              <a:gd name="connsiteX3" fmla="*/ 0 w 660143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1436" h="1097280">
                <a:moveTo>
                  <a:pt x="0" y="0"/>
                </a:moveTo>
                <a:lnTo>
                  <a:pt x="6601436" y="0"/>
                </a:lnTo>
                <a:lnTo>
                  <a:pt x="6237616" y="1097280"/>
                </a:lnTo>
                <a:lnTo>
                  <a:pt x="0" y="109728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0" y="3566160"/>
            <a:ext cx="6965256" cy="1097280"/>
          </a:xfrm>
          <a:custGeom>
            <a:avLst/>
            <a:gdLst>
              <a:gd name="connsiteX0" fmla="*/ 0 w 6965256"/>
              <a:gd name="connsiteY0" fmla="*/ 0 h 1097280"/>
              <a:gd name="connsiteX1" fmla="*/ 6965256 w 6965256"/>
              <a:gd name="connsiteY1" fmla="*/ 0 h 1097280"/>
              <a:gd name="connsiteX2" fmla="*/ 6601436 w 6965256"/>
              <a:gd name="connsiteY2" fmla="*/ 1097280 h 1097280"/>
              <a:gd name="connsiteX3" fmla="*/ 0 w 696525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5256" h="1097280">
                <a:moveTo>
                  <a:pt x="0" y="0"/>
                </a:moveTo>
                <a:lnTo>
                  <a:pt x="6965256" y="0"/>
                </a:lnTo>
                <a:lnTo>
                  <a:pt x="6601436" y="1097280"/>
                </a:lnTo>
                <a:lnTo>
                  <a:pt x="0" y="1097280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/>
          <p:nvPr/>
        </p:nvSpPr>
        <p:spPr>
          <a:xfrm>
            <a:off x="0" y="2468880"/>
            <a:ext cx="7329076" cy="1097280"/>
          </a:xfrm>
          <a:custGeom>
            <a:avLst/>
            <a:gdLst>
              <a:gd name="connsiteX0" fmla="*/ 0 w 7329076"/>
              <a:gd name="connsiteY0" fmla="*/ 0 h 1097280"/>
              <a:gd name="connsiteX1" fmla="*/ 7329076 w 7329076"/>
              <a:gd name="connsiteY1" fmla="*/ 0 h 1097280"/>
              <a:gd name="connsiteX2" fmla="*/ 6965256 w 7329076"/>
              <a:gd name="connsiteY2" fmla="*/ 1097280 h 1097280"/>
              <a:gd name="connsiteX3" fmla="*/ 0 w 732907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9076" h="1097280">
                <a:moveTo>
                  <a:pt x="0" y="0"/>
                </a:moveTo>
                <a:lnTo>
                  <a:pt x="7329076" y="0"/>
                </a:lnTo>
                <a:lnTo>
                  <a:pt x="6965256" y="1097280"/>
                </a:lnTo>
                <a:lnTo>
                  <a:pt x="0" y="1097280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/>
        </p:nvSpPr>
        <p:spPr>
          <a:xfrm>
            <a:off x="0" y="1450141"/>
            <a:ext cx="7715088" cy="1097280"/>
          </a:xfrm>
          <a:custGeom>
            <a:avLst/>
            <a:gdLst>
              <a:gd name="connsiteX0" fmla="*/ 0 w 7715088"/>
              <a:gd name="connsiteY0" fmla="*/ 0 h 1234346"/>
              <a:gd name="connsiteX1" fmla="*/ 7715088 w 7715088"/>
              <a:gd name="connsiteY1" fmla="*/ 0 h 1234346"/>
              <a:gd name="connsiteX2" fmla="*/ 7305822 w 7715088"/>
              <a:gd name="connsiteY2" fmla="*/ 1234346 h 1234346"/>
              <a:gd name="connsiteX3" fmla="*/ 0 w 7715088"/>
              <a:gd name="connsiteY3" fmla="*/ 1234346 h 123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15088" h="1234346">
                <a:moveTo>
                  <a:pt x="0" y="0"/>
                </a:moveTo>
                <a:lnTo>
                  <a:pt x="7715088" y="0"/>
                </a:lnTo>
                <a:lnTo>
                  <a:pt x="7305822" y="1234346"/>
                </a:lnTo>
                <a:lnTo>
                  <a:pt x="0" y="1234346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/>
          <p:cNvSpPr/>
          <p:nvPr/>
        </p:nvSpPr>
        <p:spPr>
          <a:xfrm>
            <a:off x="5950134" y="5376752"/>
            <a:ext cx="1714500" cy="1097280"/>
          </a:xfrm>
          <a:custGeom>
            <a:avLst/>
            <a:gdLst>
              <a:gd name="connsiteX0" fmla="*/ 352446 w 1714500"/>
              <a:gd name="connsiteY0" fmla="*/ 0 h 1097280"/>
              <a:gd name="connsiteX1" fmla="*/ 1165860 w 1714500"/>
              <a:gd name="connsiteY1" fmla="*/ 0 h 1097280"/>
              <a:gd name="connsiteX2" fmla="*/ 1714500 w 1714500"/>
              <a:gd name="connsiteY2" fmla="*/ 548640 h 1097280"/>
              <a:gd name="connsiteX3" fmla="*/ 1165860 w 1714500"/>
              <a:gd name="connsiteY3" fmla="*/ 1097280 h 1097280"/>
              <a:gd name="connsiteX4" fmla="*/ 0 w 1714500"/>
              <a:gd name="connsiteY4" fmla="*/ 1097280 h 1097280"/>
              <a:gd name="connsiteX5" fmla="*/ 0 w 1714500"/>
              <a:gd name="connsiteY5" fmla="*/ 1062975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" h="1097280">
                <a:moveTo>
                  <a:pt x="352446" y="0"/>
                </a:moveTo>
                <a:lnTo>
                  <a:pt x="1165860" y="0"/>
                </a:lnTo>
                <a:lnTo>
                  <a:pt x="1714500" y="548640"/>
                </a:lnTo>
                <a:lnTo>
                  <a:pt x="1165860" y="1097280"/>
                </a:lnTo>
                <a:lnTo>
                  <a:pt x="0" y="1097280"/>
                </a:lnTo>
                <a:lnTo>
                  <a:pt x="0" y="1062975"/>
                </a:lnTo>
                <a:close/>
              </a:path>
            </a:pathLst>
          </a:custGeom>
          <a:solidFill>
            <a:srgbClr val="56426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/>
          <p:cNvSpPr/>
          <p:nvPr/>
        </p:nvSpPr>
        <p:spPr>
          <a:xfrm>
            <a:off x="6302581" y="4279472"/>
            <a:ext cx="1708683" cy="1097280"/>
          </a:xfrm>
          <a:custGeom>
            <a:avLst/>
            <a:gdLst>
              <a:gd name="connsiteX0" fmla="*/ 363820 w 1708683"/>
              <a:gd name="connsiteY0" fmla="*/ 0 h 1097280"/>
              <a:gd name="connsiteX1" fmla="*/ 1160043 w 1708683"/>
              <a:gd name="connsiteY1" fmla="*/ 0 h 1097280"/>
              <a:gd name="connsiteX2" fmla="*/ 1708683 w 1708683"/>
              <a:gd name="connsiteY2" fmla="*/ 548640 h 1097280"/>
              <a:gd name="connsiteX3" fmla="*/ 1160043 w 1708683"/>
              <a:gd name="connsiteY3" fmla="*/ 1097280 h 1097280"/>
              <a:gd name="connsiteX4" fmla="*/ 0 w 1708683"/>
              <a:gd name="connsiteY4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8683" h="1097280">
                <a:moveTo>
                  <a:pt x="363820" y="0"/>
                </a:moveTo>
                <a:lnTo>
                  <a:pt x="1160043" y="0"/>
                </a:lnTo>
                <a:lnTo>
                  <a:pt x="1708683" y="548640"/>
                </a:lnTo>
                <a:lnTo>
                  <a:pt x="1160043" y="1097280"/>
                </a:lnTo>
                <a:lnTo>
                  <a:pt x="0" y="109728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/>
          <p:cNvSpPr/>
          <p:nvPr/>
        </p:nvSpPr>
        <p:spPr>
          <a:xfrm>
            <a:off x="6684909" y="3185852"/>
            <a:ext cx="1714500" cy="1097280"/>
          </a:xfrm>
          <a:custGeom>
            <a:avLst/>
            <a:gdLst>
              <a:gd name="connsiteX0" fmla="*/ 354489 w 1714500"/>
              <a:gd name="connsiteY0" fmla="*/ 0 h 1097280"/>
              <a:gd name="connsiteX1" fmla="*/ 1165860 w 1714500"/>
              <a:gd name="connsiteY1" fmla="*/ 0 h 1097280"/>
              <a:gd name="connsiteX2" fmla="*/ 1714500 w 1714500"/>
              <a:gd name="connsiteY2" fmla="*/ 548640 h 1097280"/>
              <a:gd name="connsiteX3" fmla="*/ 1165860 w 1714500"/>
              <a:gd name="connsiteY3" fmla="*/ 1097280 h 1097280"/>
              <a:gd name="connsiteX4" fmla="*/ 0 w 1714500"/>
              <a:gd name="connsiteY4" fmla="*/ 1097280 h 1097280"/>
              <a:gd name="connsiteX5" fmla="*/ 0 w 1714500"/>
              <a:gd name="connsiteY5" fmla="*/ 1069137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" h="1097280">
                <a:moveTo>
                  <a:pt x="354489" y="0"/>
                </a:moveTo>
                <a:lnTo>
                  <a:pt x="1165860" y="0"/>
                </a:lnTo>
                <a:lnTo>
                  <a:pt x="1714500" y="548640"/>
                </a:lnTo>
                <a:lnTo>
                  <a:pt x="1165860" y="1097280"/>
                </a:lnTo>
                <a:lnTo>
                  <a:pt x="0" y="1097280"/>
                </a:lnTo>
                <a:lnTo>
                  <a:pt x="0" y="1069137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/>
          <p:cNvSpPr/>
          <p:nvPr/>
        </p:nvSpPr>
        <p:spPr>
          <a:xfrm>
            <a:off x="7038097" y="2094085"/>
            <a:ext cx="1714500" cy="1097280"/>
          </a:xfrm>
          <a:custGeom>
            <a:avLst/>
            <a:gdLst>
              <a:gd name="connsiteX0" fmla="*/ 363294 w 1714500"/>
              <a:gd name="connsiteY0" fmla="*/ 0 h 1097280"/>
              <a:gd name="connsiteX1" fmla="*/ 1165860 w 1714500"/>
              <a:gd name="connsiteY1" fmla="*/ 0 h 1097280"/>
              <a:gd name="connsiteX2" fmla="*/ 1714500 w 1714500"/>
              <a:gd name="connsiteY2" fmla="*/ 548640 h 1097280"/>
              <a:gd name="connsiteX3" fmla="*/ 1165860 w 1714500"/>
              <a:gd name="connsiteY3" fmla="*/ 1097280 h 1097280"/>
              <a:gd name="connsiteX4" fmla="*/ 0 w 1714500"/>
              <a:gd name="connsiteY4" fmla="*/ 1097280 h 1097280"/>
              <a:gd name="connsiteX5" fmla="*/ 0 w 1714500"/>
              <a:gd name="connsiteY5" fmla="*/ 1095691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" h="1097280">
                <a:moveTo>
                  <a:pt x="363294" y="0"/>
                </a:moveTo>
                <a:lnTo>
                  <a:pt x="1165860" y="0"/>
                </a:lnTo>
                <a:lnTo>
                  <a:pt x="1714500" y="548640"/>
                </a:lnTo>
                <a:lnTo>
                  <a:pt x="1165860" y="1097280"/>
                </a:lnTo>
                <a:lnTo>
                  <a:pt x="0" y="1097280"/>
                </a:lnTo>
                <a:lnTo>
                  <a:pt x="0" y="1095691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/>
          <p:cNvSpPr/>
          <p:nvPr/>
        </p:nvSpPr>
        <p:spPr>
          <a:xfrm>
            <a:off x="7397706" y="1007918"/>
            <a:ext cx="1708216" cy="1097280"/>
          </a:xfrm>
          <a:custGeom>
            <a:avLst/>
            <a:gdLst>
              <a:gd name="connsiteX0" fmla="*/ 363820 w 1708216"/>
              <a:gd name="connsiteY0" fmla="*/ 0 h 1097280"/>
              <a:gd name="connsiteX1" fmla="*/ 1159576 w 1708216"/>
              <a:gd name="connsiteY1" fmla="*/ 0 h 1097280"/>
              <a:gd name="connsiteX2" fmla="*/ 1708216 w 1708216"/>
              <a:gd name="connsiteY2" fmla="*/ 548640 h 1097280"/>
              <a:gd name="connsiteX3" fmla="*/ 1159576 w 1708216"/>
              <a:gd name="connsiteY3" fmla="*/ 1097280 h 1097280"/>
              <a:gd name="connsiteX4" fmla="*/ 0 w 1708216"/>
              <a:gd name="connsiteY4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8216" h="1097280">
                <a:moveTo>
                  <a:pt x="363820" y="0"/>
                </a:moveTo>
                <a:lnTo>
                  <a:pt x="1159576" y="0"/>
                </a:lnTo>
                <a:lnTo>
                  <a:pt x="1708216" y="548640"/>
                </a:lnTo>
                <a:lnTo>
                  <a:pt x="1159576" y="1097280"/>
                </a:lnTo>
                <a:lnTo>
                  <a:pt x="0" y="1097280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0046" y="30445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목차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7889513" y="1187226"/>
            <a:ext cx="625172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8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4" name="Text Placeholder 3"/>
          <p:cNvSpPr txBox="1">
            <a:spLocks/>
          </p:cNvSpPr>
          <p:nvPr/>
        </p:nvSpPr>
        <p:spPr>
          <a:xfrm>
            <a:off x="7542159" y="2275333"/>
            <a:ext cx="625172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7229573" y="3325323"/>
            <a:ext cx="625172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6854727" y="4417090"/>
            <a:ext cx="625172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7" name="Text Placeholder 3"/>
          <p:cNvSpPr txBox="1">
            <a:spLocks/>
          </p:cNvSpPr>
          <p:nvPr/>
        </p:nvSpPr>
        <p:spPr>
          <a:xfrm>
            <a:off x="6434232" y="5539722"/>
            <a:ext cx="625172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54313" y="1589126"/>
            <a:ext cx="4386470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bg1"/>
                </a:solidFill>
                <a:latin typeface="08서울남산체 B" panose="02020603020101020101" pitchFamily="18" charset="-127"/>
              </a:rPr>
              <a:t>조원 소개</a:t>
            </a:r>
            <a:endParaRPr lang="en-US" altLang="ko-KR" sz="2600" b="1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33463" y="2616216"/>
            <a:ext cx="4386470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bg1"/>
                </a:solidFill>
                <a:latin typeface="08서울남산체 B" panose="02020603020101020101" pitchFamily="18" charset="-127"/>
              </a:rPr>
              <a:t>프로젝트 선정 동기</a:t>
            </a:r>
            <a:endParaRPr lang="en-US" altLang="ko-KR" sz="2600" b="1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26648" y="3738668"/>
            <a:ext cx="4386470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bg1"/>
                </a:solidFill>
                <a:latin typeface="08서울남산체 B" panose="02020603020101020101" pitchFamily="18" charset="-127"/>
              </a:rPr>
              <a:t>분석 프로세스</a:t>
            </a:r>
            <a:endParaRPr lang="en-US" altLang="ko-KR" sz="2600" b="1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10603" y="4881396"/>
            <a:ext cx="4386470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Calibri" panose="020F0502020204030204" pitchFamily="34" charset="0"/>
              </a:rPr>
              <a:t>분석 결과 및 보완점</a:t>
            </a: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28603" y="5928823"/>
            <a:ext cx="4386470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</a:rPr>
              <a:t>Q&amp;A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9107110" y="2423720"/>
            <a:ext cx="510117" cy="527051"/>
            <a:chOff x="3775075" y="1663700"/>
            <a:chExt cx="382588" cy="395288"/>
          </a:xfrm>
          <a:solidFill>
            <a:srgbClr val="189A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Freeform 46"/>
            <p:cNvSpPr>
              <a:spLocks/>
            </p:cNvSpPr>
            <p:nvPr/>
          </p:nvSpPr>
          <p:spPr bwMode="auto">
            <a:xfrm>
              <a:off x="4064000" y="1952625"/>
              <a:ext cx="6350" cy="190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8"/>
                </a:cxn>
                <a:cxn ang="0">
                  <a:pos x="3" y="0"/>
                </a:cxn>
                <a:cxn ang="0">
                  <a:pos x="0" y="4"/>
                </a:cxn>
              </a:cxnLst>
              <a:rect l="0" t="0" r="r" b="b"/>
              <a:pathLst>
                <a:path w="3" h="8">
                  <a:moveTo>
                    <a:pt x="0" y="4"/>
                  </a:moveTo>
                  <a:cubicBezTo>
                    <a:pt x="0" y="6"/>
                    <a:pt x="1" y="7"/>
                    <a:pt x="3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2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" name="Freeform 47"/>
            <p:cNvSpPr>
              <a:spLocks/>
            </p:cNvSpPr>
            <p:nvPr/>
          </p:nvSpPr>
          <p:spPr bwMode="auto">
            <a:xfrm>
              <a:off x="4081463" y="1987550"/>
              <a:ext cx="11113" cy="174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5" y="4"/>
                </a:cxn>
                <a:cxn ang="0">
                  <a:pos x="2" y="0"/>
                </a:cxn>
              </a:cxnLst>
              <a:rect l="0" t="0" r="r" b="b"/>
              <a:pathLst>
                <a:path w="5" h="8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8"/>
                    <a:pt x="5" y="6"/>
                    <a:pt x="5" y="4"/>
                  </a:cubicBezTo>
                  <a:cubicBezTo>
                    <a:pt x="5" y="2"/>
                    <a:pt x="4" y="1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6" name="Freeform 48"/>
            <p:cNvSpPr>
              <a:spLocks noEditPoints="1"/>
            </p:cNvSpPr>
            <p:nvPr/>
          </p:nvSpPr>
          <p:spPr bwMode="auto">
            <a:xfrm>
              <a:off x="3995738" y="1898650"/>
              <a:ext cx="161925" cy="1603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36"/>
                </a:cxn>
                <a:cxn ang="0">
                  <a:pos x="36" y="71"/>
                </a:cxn>
                <a:cxn ang="0">
                  <a:pos x="72" y="36"/>
                </a:cxn>
                <a:cxn ang="0">
                  <a:pos x="36" y="0"/>
                </a:cxn>
                <a:cxn ang="0">
                  <a:pos x="45" y="50"/>
                </a:cxn>
                <a:cxn ang="0">
                  <a:pos x="38" y="52"/>
                </a:cxn>
                <a:cxn ang="0">
                  <a:pos x="38" y="60"/>
                </a:cxn>
                <a:cxn ang="0">
                  <a:pos x="33" y="60"/>
                </a:cxn>
                <a:cxn ang="0">
                  <a:pos x="33" y="52"/>
                </a:cxn>
                <a:cxn ang="0">
                  <a:pos x="27" y="49"/>
                </a:cxn>
                <a:cxn ang="0">
                  <a:pos x="23" y="41"/>
                </a:cxn>
                <a:cxn ang="0">
                  <a:pos x="29" y="41"/>
                </a:cxn>
                <a:cxn ang="0">
                  <a:pos x="33" y="47"/>
                </a:cxn>
                <a:cxn ang="0">
                  <a:pos x="33" y="37"/>
                </a:cxn>
                <a:cxn ang="0">
                  <a:pos x="31" y="37"/>
                </a:cxn>
                <a:cxn ang="0">
                  <a:pos x="24" y="29"/>
                </a:cxn>
                <a:cxn ang="0">
                  <a:pos x="28" y="21"/>
                </a:cxn>
                <a:cxn ang="0">
                  <a:pos x="33" y="19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38" y="19"/>
                </a:cxn>
                <a:cxn ang="0">
                  <a:pos x="44" y="22"/>
                </a:cxn>
                <a:cxn ang="0">
                  <a:pos x="48" y="29"/>
                </a:cxn>
                <a:cxn ang="0">
                  <a:pos x="42" y="29"/>
                </a:cxn>
                <a:cxn ang="0">
                  <a:pos x="38" y="24"/>
                </a:cxn>
                <a:cxn ang="0">
                  <a:pos x="38" y="33"/>
                </a:cxn>
                <a:cxn ang="0">
                  <a:pos x="42" y="34"/>
                </a:cxn>
                <a:cxn ang="0">
                  <a:pos x="47" y="37"/>
                </a:cxn>
                <a:cxn ang="0">
                  <a:pos x="49" y="42"/>
                </a:cxn>
                <a:cxn ang="0">
                  <a:pos x="45" y="50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45" y="50"/>
                  </a:moveTo>
                  <a:cubicBezTo>
                    <a:pt x="43" y="51"/>
                    <a:pt x="41" y="52"/>
                    <a:pt x="38" y="5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1" y="51"/>
                    <a:pt x="28" y="51"/>
                    <a:pt x="27" y="49"/>
                  </a:cubicBezTo>
                  <a:cubicBezTo>
                    <a:pt x="24" y="47"/>
                    <a:pt x="23" y="44"/>
                    <a:pt x="23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4"/>
                    <a:pt x="30" y="46"/>
                    <a:pt x="33" y="4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2" y="37"/>
                    <a:pt x="31" y="37"/>
                  </a:cubicBezTo>
                  <a:cubicBezTo>
                    <a:pt x="26" y="35"/>
                    <a:pt x="24" y="33"/>
                    <a:pt x="24" y="29"/>
                  </a:cubicBezTo>
                  <a:cubicBezTo>
                    <a:pt x="24" y="26"/>
                    <a:pt x="25" y="23"/>
                    <a:pt x="28" y="21"/>
                  </a:cubicBezTo>
                  <a:cubicBezTo>
                    <a:pt x="29" y="20"/>
                    <a:pt x="31" y="20"/>
                    <a:pt x="33" y="19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1" y="20"/>
                    <a:pt x="43" y="20"/>
                    <a:pt x="44" y="22"/>
                  </a:cubicBezTo>
                  <a:cubicBezTo>
                    <a:pt x="47" y="24"/>
                    <a:pt x="48" y="26"/>
                    <a:pt x="48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7"/>
                    <a:pt x="40" y="25"/>
                    <a:pt x="38" y="24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41" y="33"/>
                    <a:pt x="42" y="34"/>
                  </a:cubicBezTo>
                  <a:cubicBezTo>
                    <a:pt x="45" y="34"/>
                    <a:pt x="46" y="36"/>
                    <a:pt x="47" y="37"/>
                  </a:cubicBezTo>
                  <a:cubicBezTo>
                    <a:pt x="48" y="39"/>
                    <a:pt x="49" y="40"/>
                    <a:pt x="49" y="42"/>
                  </a:cubicBezTo>
                  <a:cubicBezTo>
                    <a:pt x="49" y="45"/>
                    <a:pt x="48" y="48"/>
                    <a:pt x="45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7" name="Freeform 49"/>
            <p:cNvSpPr>
              <a:spLocks noEditPoints="1"/>
            </p:cNvSpPr>
            <p:nvPr/>
          </p:nvSpPr>
          <p:spPr bwMode="auto">
            <a:xfrm>
              <a:off x="3775075" y="1663700"/>
              <a:ext cx="361950" cy="361950"/>
            </a:xfrm>
            <a:custGeom>
              <a:avLst/>
              <a:gdLst/>
              <a:ahLst/>
              <a:cxnLst>
                <a:cxn ang="0">
                  <a:pos x="84" y="153"/>
                </a:cxn>
                <a:cxn ang="0">
                  <a:pos x="103" y="118"/>
                </a:cxn>
                <a:cxn ang="0">
                  <a:pos x="84" y="108"/>
                </a:cxn>
                <a:cxn ang="0">
                  <a:pos x="120" y="85"/>
                </a:cxn>
                <a:cxn ang="0">
                  <a:pos x="126" y="103"/>
                </a:cxn>
                <a:cxn ang="0">
                  <a:pos x="154" y="85"/>
                </a:cxn>
                <a:cxn ang="0">
                  <a:pos x="156" y="109"/>
                </a:cxn>
                <a:cxn ang="0">
                  <a:pos x="84" y="0"/>
                </a:cxn>
                <a:cxn ang="0">
                  <a:pos x="76" y="0"/>
                </a:cxn>
                <a:cxn ang="0">
                  <a:pos x="0" y="81"/>
                </a:cxn>
                <a:cxn ang="0">
                  <a:pos x="100" y="159"/>
                </a:cxn>
                <a:cxn ang="0">
                  <a:pos x="135" y="32"/>
                </a:cxn>
                <a:cxn ang="0">
                  <a:pos x="127" y="78"/>
                </a:cxn>
                <a:cxn ang="0">
                  <a:pos x="135" y="32"/>
                </a:cxn>
                <a:cxn ang="0">
                  <a:pos x="120" y="38"/>
                </a:cxn>
                <a:cxn ang="0">
                  <a:pos x="129" y="26"/>
                </a:cxn>
                <a:cxn ang="0">
                  <a:pos x="113" y="42"/>
                </a:cxn>
                <a:cxn ang="0">
                  <a:pos x="84" y="11"/>
                </a:cxn>
                <a:cxn ang="0">
                  <a:pos x="115" y="49"/>
                </a:cxn>
                <a:cxn ang="0">
                  <a:pos x="84" y="78"/>
                </a:cxn>
                <a:cxn ang="0">
                  <a:pos x="54" y="12"/>
                </a:cxn>
                <a:cxn ang="0">
                  <a:pos x="33" y="26"/>
                </a:cxn>
                <a:cxn ang="0">
                  <a:pos x="26" y="32"/>
                </a:cxn>
                <a:cxn ang="0">
                  <a:pos x="33" y="78"/>
                </a:cxn>
                <a:cxn ang="0">
                  <a:pos x="26" y="32"/>
                </a:cxn>
                <a:cxn ang="0">
                  <a:pos x="8" y="85"/>
                </a:cxn>
                <a:cxn ang="0">
                  <a:pos x="38" y="117"/>
                </a:cxn>
                <a:cxn ang="0">
                  <a:pos x="32" y="135"/>
                </a:cxn>
                <a:cxn ang="0">
                  <a:pos x="55" y="149"/>
                </a:cxn>
                <a:cxn ang="0">
                  <a:pos x="76" y="152"/>
                </a:cxn>
                <a:cxn ang="0">
                  <a:pos x="76" y="115"/>
                </a:cxn>
                <a:cxn ang="0">
                  <a:pos x="76" y="108"/>
                </a:cxn>
                <a:cxn ang="0">
                  <a:pos x="40" y="85"/>
                </a:cxn>
                <a:cxn ang="0">
                  <a:pos x="76" y="108"/>
                </a:cxn>
                <a:cxn ang="0">
                  <a:pos x="40" y="78"/>
                </a:cxn>
                <a:cxn ang="0">
                  <a:pos x="76" y="55"/>
                </a:cxn>
                <a:cxn ang="0">
                  <a:pos x="76" y="47"/>
                </a:cxn>
                <a:cxn ang="0">
                  <a:pos x="76" y="10"/>
                </a:cxn>
              </a:cxnLst>
              <a:rect l="0" t="0" r="r" b="b"/>
              <a:pathLst>
                <a:path w="161" h="161">
                  <a:moveTo>
                    <a:pt x="96" y="148"/>
                  </a:moveTo>
                  <a:cubicBezTo>
                    <a:pt x="92" y="151"/>
                    <a:pt x="88" y="153"/>
                    <a:pt x="84" y="153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90" y="115"/>
                    <a:pt x="97" y="116"/>
                    <a:pt x="103" y="118"/>
                  </a:cubicBezTo>
                  <a:cubicBezTo>
                    <a:pt x="105" y="115"/>
                    <a:pt x="107" y="113"/>
                    <a:pt x="109" y="111"/>
                  </a:cubicBezTo>
                  <a:cubicBezTo>
                    <a:pt x="101" y="109"/>
                    <a:pt x="92" y="108"/>
                    <a:pt x="84" y="108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120" y="85"/>
                    <a:pt x="120" y="85"/>
                    <a:pt x="120" y="85"/>
                  </a:cubicBezTo>
                  <a:cubicBezTo>
                    <a:pt x="119" y="92"/>
                    <a:pt x="119" y="99"/>
                    <a:pt x="117" y="106"/>
                  </a:cubicBezTo>
                  <a:cubicBezTo>
                    <a:pt x="120" y="105"/>
                    <a:pt x="123" y="104"/>
                    <a:pt x="126" y="103"/>
                  </a:cubicBezTo>
                  <a:cubicBezTo>
                    <a:pt x="126" y="97"/>
                    <a:pt x="127" y="91"/>
                    <a:pt x="127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3" y="92"/>
                    <a:pt x="152" y="99"/>
                    <a:pt x="149" y="106"/>
                  </a:cubicBezTo>
                  <a:cubicBezTo>
                    <a:pt x="152" y="107"/>
                    <a:pt x="154" y="108"/>
                    <a:pt x="156" y="109"/>
                  </a:cubicBezTo>
                  <a:cubicBezTo>
                    <a:pt x="159" y="101"/>
                    <a:pt x="161" y="91"/>
                    <a:pt x="161" y="81"/>
                  </a:cubicBezTo>
                  <a:cubicBezTo>
                    <a:pt x="161" y="37"/>
                    <a:pt x="127" y="2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4" y="3"/>
                    <a:pt x="0" y="38"/>
                    <a:pt x="0" y="81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87" y="161"/>
                    <a:pt x="94" y="161"/>
                    <a:pt x="100" y="159"/>
                  </a:cubicBezTo>
                  <a:cubicBezTo>
                    <a:pt x="98" y="156"/>
                    <a:pt x="97" y="152"/>
                    <a:pt x="96" y="148"/>
                  </a:cubicBezTo>
                  <a:close/>
                  <a:moveTo>
                    <a:pt x="135" y="32"/>
                  </a:moveTo>
                  <a:cubicBezTo>
                    <a:pt x="146" y="44"/>
                    <a:pt x="153" y="60"/>
                    <a:pt x="154" y="78"/>
                  </a:cubicBezTo>
                  <a:cubicBezTo>
                    <a:pt x="127" y="78"/>
                    <a:pt x="127" y="78"/>
                    <a:pt x="127" y="78"/>
                  </a:cubicBezTo>
                  <a:cubicBezTo>
                    <a:pt x="127" y="67"/>
                    <a:pt x="125" y="56"/>
                    <a:pt x="122" y="46"/>
                  </a:cubicBezTo>
                  <a:cubicBezTo>
                    <a:pt x="129" y="42"/>
                    <a:pt x="133" y="38"/>
                    <a:pt x="135" y="32"/>
                  </a:cubicBezTo>
                  <a:close/>
                  <a:moveTo>
                    <a:pt x="129" y="26"/>
                  </a:moveTo>
                  <a:cubicBezTo>
                    <a:pt x="129" y="31"/>
                    <a:pt x="125" y="35"/>
                    <a:pt x="120" y="38"/>
                  </a:cubicBezTo>
                  <a:cubicBezTo>
                    <a:pt x="116" y="27"/>
                    <a:pt x="110" y="17"/>
                    <a:pt x="101" y="10"/>
                  </a:cubicBezTo>
                  <a:cubicBezTo>
                    <a:pt x="111" y="13"/>
                    <a:pt x="121" y="19"/>
                    <a:pt x="129" y="26"/>
                  </a:cubicBezTo>
                  <a:close/>
                  <a:moveTo>
                    <a:pt x="84" y="11"/>
                  </a:moveTo>
                  <a:cubicBezTo>
                    <a:pt x="98" y="13"/>
                    <a:pt x="108" y="26"/>
                    <a:pt x="113" y="42"/>
                  </a:cubicBezTo>
                  <a:cubicBezTo>
                    <a:pt x="104" y="45"/>
                    <a:pt x="93" y="47"/>
                    <a:pt x="84" y="47"/>
                  </a:cubicBezTo>
                  <a:lnTo>
                    <a:pt x="84" y="11"/>
                  </a:lnTo>
                  <a:close/>
                  <a:moveTo>
                    <a:pt x="84" y="55"/>
                  </a:moveTo>
                  <a:cubicBezTo>
                    <a:pt x="95" y="54"/>
                    <a:pt x="106" y="53"/>
                    <a:pt x="115" y="49"/>
                  </a:cubicBezTo>
                  <a:cubicBezTo>
                    <a:pt x="118" y="59"/>
                    <a:pt x="119" y="69"/>
                    <a:pt x="120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55"/>
                  </a:lnTo>
                  <a:close/>
                  <a:moveTo>
                    <a:pt x="54" y="12"/>
                  </a:moveTo>
                  <a:cubicBezTo>
                    <a:pt x="48" y="19"/>
                    <a:pt x="43" y="27"/>
                    <a:pt x="40" y="37"/>
                  </a:cubicBezTo>
                  <a:cubicBezTo>
                    <a:pt x="35" y="34"/>
                    <a:pt x="33" y="30"/>
                    <a:pt x="33" y="26"/>
                  </a:cubicBezTo>
                  <a:cubicBezTo>
                    <a:pt x="39" y="20"/>
                    <a:pt x="46" y="15"/>
                    <a:pt x="54" y="12"/>
                  </a:cubicBezTo>
                  <a:close/>
                  <a:moveTo>
                    <a:pt x="26" y="32"/>
                  </a:moveTo>
                  <a:cubicBezTo>
                    <a:pt x="28" y="37"/>
                    <a:pt x="32" y="41"/>
                    <a:pt x="37" y="44"/>
                  </a:cubicBezTo>
                  <a:cubicBezTo>
                    <a:pt x="34" y="55"/>
                    <a:pt x="33" y="66"/>
                    <a:pt x="33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8" y="60"/>
                    <a:pt x="15" y="44"/>
                    <a:pt x="26" y="32"/>
                  </a:cubicBezTo>
                  <a:close/>
                  <a:moveTo>
                    <a:pt x="26" y="129"/>
                  </a:moveTo>
                  <a:cubicBezTo>
                    <a:pt x="15" y="118"/>
                    <a:pt x="9" y="102"/>
                    <a:pt x="8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95"/>
                    <a:pt x="35" y="107"/>
                    <a:pt x="38" y="117"/>
                  </a:cubicBezTo>
                  <a:cubicBezTo>
                    <a:pt x="32" y="120"/>
                    <a:pt x="28" y="124"/>
                    <a:pt x="26" y="129"/>
                  </a:cubicBezTo>
                  <a:close/>
                  <a:moveTo>
                    <a:pt x="32" y="135"/>
                  </a:moveTo>
                  <a:cubicBezTo>
                    <a:pt x="33" y="131"/>
                    <a:pt x="36" y="127"/>
                    <a:pt x="40" y="125"/>
                  </a:cubicBezTo>
                  <a:cubicBezTo>
                    <a:pt x="44" y="134"/>
                    <a:pt x="49" y="143"/>
                    <a:pt x="55" y="149"/>
                  </a:cubicBezTo>
                  <a:cubicBezTo>
                    <a:pt x="47" y="146"/>
                    <a:pt x="39" y="141"/>
                    <a:pt x="32" y="135"/>
                  </a:cubicBezTo>
                  <a:close/>
                  <a:moveTo>
                    <a:pt x="76" y="152"/>
                  </a:moveTo>
                  <a:cubicBezTo>
                    <a:pt x="62" y="149"/>
                    <a:pt x="52" y="137"/>
                    <a:pt x="47" y="121"/>
                  </a:cubicBezTo>
                  <a:cubicBezTo>
                    <a:pt x="55" y="117"/>
                    <a:pt x="66" y="115"/>
                    <a:pt x="76" y="115"/>
                  </a:cubicBezTo>
                  <a:lnTo>
                    <a:pt x="76" y="152"/>
                  </a:lnTo>
                  <a:close/>
                  <a:moveTo>
                    <a:pt x="76" y="108"/>
                  </a:moveTo>
                  <a:cubicBezTo>
                    <a:pt x="66" y="108"/>
                    <a:pt x="54" y="110"/>
                    <a:pt x="45" y="114"/>
                  </a:cubicBezTo>
                  <a:cubicBezTo>
                    <a:pt x="42" y="104"/>
                    <a:pt x="40" y="94"/>
                    <a:pt x="40" y="85"/>
                  </a:cubicBezTo>
                  <a:cubicBezTo>
                    <a:pt x="76" y="85"/>
                    <a:pt x="76" y="85"/>
                    <a:pt x="76" y="85"/>
                  </a:cubicBezTo>
                  <a:lnTo>
                    <a:pt x="76" y="108"/>
                  </a:lnTo>
                  <a:close/>
                  <a:moveTo>
                    <a:pt x="76" y="78"/>
                  </a:moveTo>
                  <a:cubicBezTo>
                    <a:pt x="40" y="78"/>
                    <a:pt x="40" y="78"/>
                    <a:pt x="40" y="78"/>
                  </a:cubicBezTo>
                  <a:cubicBezTo>
                    <a:pt x="40" y="69"/>
                    <a:pt x="42" y="58"/>
                    <a:pt x="44" y="48"/>
                  </a:cubicBezTo>
                  <a:cubicBezTo>
                    <a:pt x="54" y="52"/>
                    <a:pt x="66" y="54"/>
                    <a:pt x="76" y="55"/>
                  </a:cubicBezTo>
                  <a:lnTo>
                    <a:pt x="76" y="78"/>
                  </a:lnTo>
                  <a:close/>
                  <a:moveTo>
                    <a:pt x="76" y="47"/>
                  </a:moveTo>
                  <a:cubicBezTo>
                    <a:pt x="66" y="47"/>
                    <a:pt x="55" y="45"/>
                    <a:pt x="46" y="41"/>
                  </a:cubicBezTo>
                  <a:cubicBezTo>
                    <a:pt x="52" y="25"/>
                    <a:pt x="61" y="11"/>
                    <a:pt x="76" y="10"/>
                  </a:cubicBezTo>
                  <a:lnTo>
                    <a:pt x="76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8" name="Freeform 50"/>
            <p:cNvSpPr>
              <a:spLocks/>
            </p:cNvSpPr>
            <p:nvPr/>
          </p:nvSpPr>
          <p:spPr bwMode="auto">
            <a:xfrm>
              <a:off x="4064000" y="1952625"/>
              <a:ext cx="6350" cy="190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8"/>
                </a:cxn>
                <a:cxn ang="0">
                  <a:pos x="3" y="0"/>
                </a:cxn>
                <a:cxn ang="0">
                  <a:pos x="0" y="4"/>
                </a:cxn>
              </a:cxnLst>
              <a:rect l="0" t="0" r="r" b="b"/>
              <a:pathLst>
                <a:path w="3" h="8">
                  <a:moveTo>
                    <a:pt x="0" y="4"/>
                  </a:moveTo>
                  <a:cubicBezTo>
                    <a:pt x="0" y="6"/>
                    <a:pt x="1" y="7"/>
                    <a:pt x="3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2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9" name="Freeform 51"/>
            <p:cNvSpPr>
              <a:spLocks/>
            </p:cNvSpPr>
            <p:nvPr/>
          </p:nvSpPr>
          <p:spPr bwMode="auto">
            <a:xfrm>
              <a:off x="4081463" y="1987550"/>
              <a:ext cx="11113" cy="174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5" y="4"/>
                </a:cxn>
                <a:cxn ang="0">
                  <a:pos x="2" y="0"/>
                </a:cxn>
              </a:cxnLst>
              <a:rect l="0" t="0" r="r" b="b"/>
              <a:pathLst>
                <a:path w="5" h="8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8"/>
                    <a:pt x="5" y="6"/>
                    <a:pt x="5" y="4"/>
                  </a:cubicBezTo>
                  <a:cubicBezTo>
                    <a:pt x="5" y="2"/>
                    <a:pt x="4" y="1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0" name="Freeform 52"/>
            <p:cNvSpPr>
              <a:spLocks noEditPoints="1"/>
            </p:cNvSpPr>
            <p:nvPr/>
          </p:nvSpPr>
          <p:spPr bwMode="auto">
            <a:xfrm>
              <a:off x="3995738" y="1898650"/>
              <a:ext cx="161925" cy="1603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36"/>
                </a:cxn>
                <a:cxn ang="0">
                  <a:pos x="36" y="71"/>
                </a:cxn>
                <a:cxn ang="0">
                  <a:pos x="72" y="36"/>
                </a:cxn>
                <a:cxn ang="0">
                  <a:pos x="36" y="0"/>
                </a:cxn>
                <a:cxn ang="0">
                  <a:pos x="45" y="50"/>
                </a:cxn>
                <a:cxn ang="0">
                  <a:pos x="38" y="52"/>
                </a:cxn>
                <a:cxn ang="0">
                  <a:pos x="38" y="60"/>
                </a:cxn>
                <a:cxn ang="0">
                  <a:pos x="33" y="60"/>
                </a:cxn>
                <a:cxn ang="0">
                  <a:pos x="33" y="52"/>
                </a:cxn>
                <a:cxn ang="0">
                  <a:pos x="27" y="49"/>
                </a:cxn>
                <a:cxn ang="0">
                  <a:pos x="23" y="41"/>
                </a:cxn>
                <a:cxn ang="0">
                  <a:pos x="29" y="41"/>
                </a:cxn>
                <a:cxn ang="0">
                  <a:pos x="33" y="47"/>
                </a:cxn>
                <a:cxn ang="0">
                  <a:pos x="33" y="37"/>
                </a:cxn>
                <a:cxn ang="0">
                  <a:pos x="31" y="37"/>
                </a:cxn>
                <a:cxn ang="0">
                  <a:pos x="24" y="29"/>
                </a:cxn>
                <a:cxn ang="0">
                  <a:pos x="28" y="21"/>
                </a:cxn>
                <a:cxn ang="0">
                  <a:pos x="33" y="19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38" y="19"/>
                </a:cxn>
                <a:cxn ang="0">
                  <a:pos x="44" y="22"/>
                </a:cxn>
                <a:cxn ang="0">
                  <a:pos x="48" y="29"/>
                </a:cxn>
                <a:cxn ang="0">
                  <a:pos x="42" y="29"/>
                </a:cxn>
                <a:cxn ang="0">
                  <a:pos x="38" y="24"/>
                </a:cxn>
                <a:cxn ang="0">
                  <a:pos x="38" y="33"/>
                </a:cxn>
                <a:cxn ang="0">
                  <a:pos x="42" y="34"/>
                </a:cxn>
                <a:cxn ang="0">
                  <a:pos x="47" y="37"/>
                </a:cxn>
                <a:cxn ang="0">
                  <a:pos x="49" y="42"/>
                </a:cxn>
                <a:cxn ang="0">
                  <a:pos x="45" y="50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45" y="50"/>
                  </a:moveTo>
                  <a:cubicBezTo>
                    <a:pt x="43" y="51"/>
                    <a:pt x="41" y="52"/>
                    <a:pt x="38" y="5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1" y="51"/>
                    <a:pt x="28" y="51"/>
                    <a:pt x="27" y="49"/>
                  </a:cubicBezTo>
                  <a:cubicBezTo>
                    <a:pt x="24" y="47"/>
                    <a:pt x="23" y="44"/>
                    <a:pt x="23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4"/>
                    <a:pt x="30" y="46"/>
                    <a:pt x="33" y="4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2" y="37"/>
                    <a:pt x="31" y="37"/>
                  </a:cubicBezTo>
                  <a:cubicBezTo>
                    <a:pt x="26" y="35"/>
                    <a:pt x="24" y="33"/>
                    <a:pt x="24" y="29"/>
                  </a:cubicBezTo>
                  <a:cubicBezTo>
                    <a:pt x="24" y="26"/>
                    <a:pt x="25" y="23"/>
                    <a:pt x="28" y="21"/>
                  </a:cubicBezTo>
                  <a:cubicBezTo>
                    <a:pt x="29" y="20"/>
                    <a:pt x="31" y="20"/>
                    <a:pt x="33" y="19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1" y="20"/>
                    <a:pt x="43" y="20"/>
                    <a:pt x="44" y="22"/>
                  </a:cubicBezTo>
                  <a:cubicBezTo>
                    <a:pt x="47" y="24"/>
                    <a:pt x="48" y="26"/>
                    <a:pt x="48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7"/>
                    <a:pt x="40" y="25"/>
                    <a:pt x="38" y="24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41" y="33"/>
                    <a:pt x="42" y="34"/>
                  </a:cubicBezTo>
                  <a:cubicBezTo>
                    <a:pt x="45" y="34"/>
                    <a:pt x="46" y="36"/>
                    <a:pt x="47" y="37"/>
                  </a:cubicBezTo>
                  <a:cubicBezTo>
                    <a:pt x="48" y="39"/>
                    <a:pt x="49" y="40"/>
                    <a:pt x="49" y="42"/>
                  </a:cubicBezTo>
                  <a:cubicBezTo>
                    <a:pt x="49" y="45"/>
                    <a:pt x="48" y="48"/>
                    <a:pt x="45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1" name="Freeform 53"/>
            <p:cNvSpPr>
              <a:spLocks noEditPoints="1"/>
            </p:cNvSpPr>
            <p:nvPr/>
          </p:nvSpPr>
          <p:spPr bwMode="auto">
            <a:xfrm>
              <a:off x="3775075" y="1663700"/>
              <a:ext cx="361950" cy="361950"/>
            </a:xfrm>
            <a:custGeom>
              <a:avLst/>
              <a:gdLst/>
              <a:ahLst/>
              <a:cxnLst>
                <a:cxn ang="0">
                  <a:pos x="84" y="153"/>
                </a:cxn>
                <a:cxn ang="0">
                  <a:pos x="103" y="118"/>
                </a:cxn>
                <a:cxn ang="0">
                  <a:pos x="84" y="108"/>
                </a:cxn>
                <a:cxn ang="0">
                  <a:pos x="120" y="85"/>
                </a:cxn>
                <a:cxn ang="0">
                  <a:pos x="126" y="103"/>
                </a:cxn>
                <a:cxn ang="0">
                  <a:pos x="154" y="85"/>
                </a:cxn>
                <a:cxn ang="0">
                  <a:pos x="156" y="109"/>
                </a:cxn>
                <a:cxn ang="0">
                  <a:pos x="84" y="0"/>
                </a:cxn>
                <a:cxn ang="0">
                  <a:pos x="76" y="0"/>
                </a:cxn>
                <a:cxn ang="0">
                  <a:pos x="0" y="81"/>
                </a:cxn>
                <a:cxn ang="0">
                  <a:pos x="100" y="159"/>
                </a:cxn>
                <a:cxn ang="0">
                  <a:pos x="135" y="32"/>
                </a:cxn>
                <a:cxn ang="0">
                  <a:pos x="127" y="78"/>
                </a:cxn>
                <a:cxn ang="0">
                  <a:pos x="135" y="32"/>
                </a:cxn>
                <a:cxn ang="0">
                  <a:pos x="120" y="38"/>
                </a:cxn>
                <a:cxn ang="0">
                  <a:pos x="129" y="26"/>
                </a:cxn>
                <a:cxn ang="0">
                  <a:pos x="113" y="42"/>
                </a:cxn>
                <a:cxn ang="0">
                  <a:pos x="84" y="11"/>
                </a:cxn>
                <a:cxn ang="0">
                  <a:pos x="115" y="49"/>
                </a:cxn>
                <a:cxn ang="0">
                  <a:pos x="84" y="78"/>
                </a:cxn>
                <a:cxn ang="0">
                  <a:pos x="54" y="12"/>
                </a:cxn>
                <a:cxn ang="0">
                  <a:pos x="33" y="26"/>
                </a:cxn>
                <a:cxn ang="0">
                  <a:pos x="26" y="32"/>
                </a:cxn>
                <a:cxn ang="0">
                  <a:pos x="33" y="78"/>
                </a:cxn>
                <a:cxn ang="0">
                  <a:pos x="26" y="32"/>
                </a:cxn>
                <a:cxn ang="0">
                  <a:pos x="8" y="85"/>
                </a:cxn>
                <a:cxn ang="0">
                  <a:pos x="38" y="117"/>
                </a:cxn>
                <a:cxn ang="0">
                  <a:pos x="32" y="135"/>
                </a:cxn>
                <a:cxn ang="0">
                  <a:pos x="55" y="149"/>
                </a:cxn>
                <a:cxn ang="0">
                  <a:pos x="76" y="152"/>
                </a:cxn>
                <a:cxn ang="0">
                  <a:pos x="76" y="115"/>
                </a:cxn>
                <a:cxn ang="0">
                  <a:pos x="76" y="108"/>
                </a:cxn>
                <a:cxn ang="0">
                  <a:pos x="40" y="85"/>
                </a:cxn>
                <a:cxn ang="0">
                  <a:pos x="76" y="108"/>
                </a:cxn>
                <a:cxn ang="0">
                  <a:pos x="40" y="78"/>
                </a:cxn>
                <a:cxn ang="0">
                  <a:pos x="76" y="55"/>
                </a:cxn>
                <a:cxn ang="0">
                  <a:pos x="76" y="47"/>
                </a:cxn>
                <a:cxn ang="0">
                  <a:pos x="76" y="10"/>
                </a:cxn>
              </a:cxnLst>
              <a:rect l="0" t="0" r="r" b="b"/>
              <a:pathLst>
                <a:path w="161" h="161">
                  <a:moveTo>
                    <a:pt x="96" y="148"/>
                  </a:moveTo>
                  <a:cubicBezTo>
                    <a:pt x="92" y="151"/>
                    <a:pt x="88" y="153"/>
                    <a:pt x="84" y="153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90" y="115"/>
                    <a:pt x="97" y="116"/>
                    <a:pt x="103" y="118"/>
                  </a:cubicBezTo>
                  <a:cubicBezTo>
                    <a:pt x="105" y="115"/>
                    <a:pt x="107" y="113"/>
                    <a:pt x="109" y="111"/>
                  </a:cubicBezTo>
                  <a:cubicBezTo>
                    <a:pt x="101" y="109"/>
                    <a:pt x="92" y="108"/>
                    <a:pt x="84" y="108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120" y="85"/>
                    <a:pt x="120" y="85"/>
                    <a:pt x="120" y="85"/>
                  </a:cubicBezTo>
                  <a:cubicBezTo>
                    <a:pt x="119" y="92"/>
                    <a:pt x="119" y="99"/>
                    <a:pt x="117" y="106"/>
                  </a:cubicBezTo>
                  <a:cubicBezTo>
                    <a:pt x="120" y="105"/>
                    <a:pt x="123" y="104"/>
                    <a:pt x="126" y="103"/>
                  </a:cubicBezTo>
                  <a:cubicBezTo>
                    <a:pt x="126" y="97"/>
                    <a:pt x="127" y="91"/>
                    <a:pt x="127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3" y="92"/>
                    <a:pt x="152" y="99"/>
                    <a:pt x="149" y="106"/>
                  </a:cubicBezTo>
                  <a:cubicBezTo>
                    <a:pt x="152" y="107"/>
                    <a:pt x="154" y="108"/>
                    <a:pt x="156" y="109"/>
                  </a:cubicBezTo>
                  <a:cubicBezTo>
                    <a:pt x="159" y="101"/>
                    <a:pt x="161" y="91"/>
                    <a:pt x="161" y="81"/>
                  </a:cubicBezTo>
                  <a:cubicBezTo>
                    <a:pt x="161" y="37"/>
                    <a:pt x="127" y="2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4" y="3"/>
                    <a:pt x="0" y="38"/>
                    <a:pt x="0" y="81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87" y="161"/>
                    <a:pt x="94" y="161"/>
                    <a:pt x="100" y="159"/>
                  </a:cubicBezTo>
                  <a:cubicBezTo>
                    <a:pt x="98" y="156"/>
                    <a:pt x="97" y="152"/>
                    <a:pt x="96" y="148"/>
                  </a:cubicBezTo>
                  <a:close/>
                  <a:moveTo>
                    <a:pt x="135" y="32"/>
                  </a:moveTo>
                  <a:cubicBezTo>
                    <a:pt x="146" y="44"/>
                    <a:pt x="153" y="60"/>
                    <a:pt x="154" y="78"/>
                  </a:cubicBezTo>
                  <a:cubicBezTo>
                    <a:pt x="127" y="78"/>
                    <a:pt x="127" y="78"/>
                    <a:pt x="127" y="78"/>
                  </a:cubicBezTo>
                  <a:cubicBezTo>
                    <a:pt x="127" y="67"/>
                    <a:pt x="125" y="56"/>
                    <a:pt x="122" y="46"/>
                  </a:cubicBezTo>
                  <a:cubicBezTo>
                    <a:pt x="129" y="42"/>
                    <a:pt x="133" y="38"/>
                    <a:pt x="135" y="32"/>
                  </a:cubicBezTo>
                  <a:close/>
                  <a:moveTo>
                    <a:pt x="129" y="26"/>
                  </a:moveTo>
                  <a:cubicBezTo>
                    <a:pt x="129" y="31"/>
                    <a:pt x="125" y="35"/>
                    <a:pt x="120" y="38"/>
                  </a:cubicBezTo>
                  <a:cubicBezTo>
                    <a:pt x="116" y="27"/>
                    <a:pt x="110" y="17"/>
                    <a:pt x="101" y="10"/>
                  </a:cubicBezTo>
                  <a:cubicBezTo>
                    <a:pt x="111" y="13"/>
                    <a:pt x="121" y="19"/>
                    <a:pt x="129" y="26"/>
                  </a:cubicBezTo>
                  <a:close/>
                  <a:moveTo>
                    <a:pt x="84" y="11"/>
                  </a:moveTo>
                  <a:cubicBezTo>
                    <a:pt x="98" y="13"/>
                    <a:pt x="108" y="26"/>
                    <a:pt x="113" y="42"/>
                  </a:cubicBezTo>
                  <a:cubicBezTo>
                    <a:pt x="104" y="45"/>
                    <a:pt x="93" y="47"/>
                    <a:pt x="84" y="47"/>
                  </a:cubicBezTo>
                  <a:lnTo>
                    <a:pt x="84" y="11"/>
                  </a:lnTo>
                  <a:close/>
                  <a:moveTo>
                    <a:pt x="84" y="55"/>
                  </a:moveTo>
                  <a:cubicBezTo>
                    <a:pt x="95" y="54"/>
                    <a:pt x="106" y="53"/>
                    <a:pt x="115" y="49"/>
                  </a:cubicBezTo>
                  <a:cubicBezTo>
                    <a:pt x="118" y="59"/>
                    <a:pt x="119" y="69"/>
                    <a:pt x="120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55"/>
                  </a:lnTo>
                  <a:close/>
                  <a:moveTo>
                    <a:pt x="54" y="12"/>
                  </a:moveTo>
                  <a:cubicBezTo>
                    <a:pt x="48" y="19"/>
                    <a:pt x="43" y="27"/>
                    <a:pt x="40" y="37"/>
                  </a:cubicBezTo>
                  <a:cubicBezTo>
                    <a:pt x="35" y="34"/>
                    <a:pt x="33" y="30"/>
                    <a:pt x="33" y="26"/>
                  </a:cubicBezTo>
                  <a:cubicBezTo>
                    <a:pt x="39" y="20"/>
                    <a:pt x="46" y="15"/>
                    <a:pt x="54" y="12"/>
                  </a:cubicBezTo>
                  <a:close/>
                  <a:moveTo>
                    <a:pt x="26" y="32"/>
                  </a:moveTo>
                  <a:cubicBezTo>
                    <a:pt x="28" y="37"/>
                    <a:pt x="32" y="41"/>
                    <a:pt x="37" y="44"/>
                  </a:cubicBezTo>
                  <a:cubicBezTo>
                    <a:pt x="34" y="55"/>
                    <a:pt x="33" y="66"/>
                    <a:pt x="33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8" y="60"/>
                    <a:pt x="15" y="44"/>
                    <a:pt x="26" y="32"/>
                  </a:cubicBezTo>
                  <a:close/>
                  <a:moveTo>
                    <a:pt x="26" y="129"/>
                  </a:moveTo>
                  <a:cubicBezTo>
                    <a:pt x="15" y="118"/>
                    <a:pt x="9" y="102"/>
                    <a:pt x="8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95"/>
                    <a:pt x="35" y="107"/>
                    <a:pt x="38" y="117"/>
                  </a:cubicBezTo>
                  <a:cubicBezTo>
                    <a:pt x="32" y="120"/>
                    <a:pt x="28" y="124"/>
                    <a:pt x="26" y="129"/>
                  </a:cubicBezTo>
                  <a:close/>
                  <a:moveTo>
                    <a:pt x="32" y="135"/>
                  </a:moveTo>
                  <a:cubicBezTo>
                    <a:pt x="33" y="131"/>
                    <a:pt x="36" y="127"/>
                    <a:pt x="40" y="125"/>
                  </a:cubicBezTo>
                  <a:cubicBezTo>
                    <a:pt x="44" y="134"/>
                    <a:pt x="49" y="143"/>
                    <a:pt x="55" y="149"/>
                  </a:cubicBezTo>
                  <a:cubicBezTo>
                    <a:pt x="47" y="146"/>
                    <a:pt x="39" y="141"/>
                    <a:pt x="32" y="135"/>
                  </a:cubicBezTo>
                  <a:close/>
                  <a:moveTo>
                    <a:pt x="76" y="152"/>
                  </a:moveTo>
                  <a:cubicBezTo>
                    <a:pt x="62" y="149"/>
                    <a:pt x="52" y="137"/>
                    <a:pt x="47" y="121"/>
                  </a:cubicBezTo>
                  <a:cubicBezTo>
                    <a:pt x="55" y="117"/>
                    <a:pt x="66" y="115"/>
                    <a:pt x="76" y="115"/>
                  </a:cubicBezTo>
                  <a:lnTo>
                    <a:pt x="76" y="152"/>
                  </a:lnTo>
                  <a:close/>
                  <a:moveTo>
                    <a:pt x="76" y="108"/>
                  </a:moveTo>
                  <a:cubicBezTo>
                    <a:pt x="66" y="108"/>
                    <a:pt x="54" y="110"/>
                    <a:pt x="45" y="114"/>
                  </a:cubicBezTo>
                  <a:cubicBezTo>
                    <a:pt x="42" y="104"/>
                    <a:pt x="40" y="94"/>
                    <a:pt x="40" y="85"/>
                  </a:cubicBezTo>
                  <a:cubicBezTo>
                    <a:pt x="76" y="85"/>
                    <a:pt x="76" y="85"/>
                    <a:pt x="76" y="85"/>
                  </a:cubicBezTo>
                  <a:lnTo>
                    <a:pt x="76" y="108"/>
                  </a:lnTo>
                  <a:close/>
                  <a:moveTo>
                    <a:pt x="76" y="78"/>
                  </a:moveTo>
                  <a:cubicBezTo>
                    <a:pt x="40" y="78"/>
                    <a:pt x="40" y="78"/>
                    <a:pt x="40" y="78"/>
                  </a:cubicBezTo>
                  <a:cubicBezTo>
                    <a:pt x="40" y="69"/>
                    <a:pt x="42" y="58"/>
                    <a:pt x="44" y="48"/>
                  </a:cubicBezTo>
                  <a:cubicBezTo>
                    <a:pt x="54" y="52"/>
                    <a:pt x="66" y="54"/>
                    <a:pt x="76" y="55"/>
                  </a:cubicBezTo>
                  <a:lnTo>
                    <a:pt x="76" y="78"/>
                  </a:lnTo>
                  <a:close/>
                  <a:moveTo>
                    <a:pt x="76" y="47"/>
                  </a:moveTo>
                  <a:cubicBezTo>
                    <a:pt x="66" y="47"/>
                    <a:pt x="55" y="45"/>
                    <a:pt x="46" y="41"/>
                  </a:cubicBezTo>
                  <a:cubicBezTo>
                    <a:pt x="52" y="25"/>
                    <a:pt x="61" y="11"/>
                    <a:pt x="76" y="10"/>
                  </a:cubicBezTo>
                  <a:lnTo>
                    <a:pt x="76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784496" y="3463216"/>
            <a:ext cx="524933" cy="552451"/>
            <a:chOff x="3768725" y="2336800"/>
            <a:chExt cx="393700" cy="414338"/>
          </a:xfrm>
          <a:solidFill>
            <a:srgbClr val="EF9D2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Freeform 64"/>
            <p:cNvSpPr>
              <a:spLocks noEditPoints="1"/>
            </p:cNvSpPr>
            <p:nvPr/>
          </p:nvSpPr>
          <p:spPr bwMode="auto">
            <a:xfrm>
              <a:off x="3768725" y="2547938"/>
              <a:ext cx="393700" cy="203200"/>
            </a:xfrm>
            <a:custGeom>
              <a:avLst/>
              <a:gdLst/>
              <a:ahLst/>
              <a:cxnLst>
                <a:cxn ang="0">
                  <a:pos x="175" y="4"/>
                </a:cxn>
                <a:cxn ang="0">
                  <a:pos x="175" y="3"/>
                </a:cxn>
                <a:cxn ang="0">
                  <a:pos x="175" y="2"/>
                </a:cxn>
                <a:cxn ang="0">
                  <a:pos x="175" y="2"/>
                </a:cxn>
                <a:cxn ang="0">
                  <a:pos x="175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8" y="90"/>
                </a:cxn>
                <a:cxn ang="0">
                  <a:pos x="175" y="5"/>
                </a:cxn>
                <a:cxn ang="0">
                  <a:pos x="175" y="5"/>
                </a:cxn>
                <a:cxn ang="0">
                  <a:pos x="175" y="4"/>
                </a:cxn>
                <a:cxn ang="0">
                  <a:pos x="130" y="8"/>
                </a:cxn>
                <a:cxn ang="0">
                  <a:pos x="126" y="38"/>
                </a:cxn>
                <a:cxn ang="0">
                  <a:pos x="91" y="32"/>
                </a:cxn>
                <a:cxn ang="0">
                  <a:pos x="91" y="8"/>
                </a:cxn>
                <a:cxn ang="0">
                  <a:pos x="130" y="8"/>
                </a:cxn>
                <a:cxn ang="0">
                  <a:pos x="28" y="55"/>
                </a:cxn>
                <a:cxn ang="0">
                  <a:pos x="8" y="8"/>
                </a:cxn>
                <a:cxn ang="0">
                  <a:pos x="36" y="8"/>
                </a:cxn>
                <a:cxn ang="0">
                  <a:pos x="41" y="42"/>
                </a:cxn>
                <a:cxn ang="0">
                  <a:pos x="28" y="55"/>
                </a:cxn>
                <a:cxn ang="0">
                  <a:pos x="35" y="62"/>
                </a:cxn>
                <a:cxn ang="0">
                  <a:pos x="44" y="50"/>
                </a:cxn>
                <a:cxn ang="0">
                  <a:pos x="60" y="77"/>
                </a:cxn>
                <a:cxn ang="0">
                  <a:pos x="35" y="62"/>
                </a:cxn>
                <a:cxn ang="0">
                  <a:pos x="83" y="79"/>
                </a:cxn>
                <a:cxn ang="0">
                  <a:pos x="51" y="46"/>
                </a:cxn>
                <a:cxn ang="0">
                  <a:pos x="83" y="40"/>
                </a:cxn>
                <a:cxn ang="0">
                  <a:pos x="83" y="79"/>
                </a:cxn>
                <a:cxn ang="0">
                  <a:pos x="83" y="32"/>
                </a:cxn>
                <a:cxn ang="0">
                  <a:pos x="49" y="39"/>
                </a:cxn>
                <a:cxn ang="0">
                  <a:pos x="44" y="8"/>
                </a:cxn>
                <a:cxn ang="0">
                  <a:pos x="83" y="8"/>
                </a:cxn>
                <a:cxn ang="0">
                  <a:pos x="83" y="32"/>
                </a:cxn>
                <a:cxn ang="0">
                  <a:pos x="91" y="81"/>
                </a:cxn>
                <a:cxn ang="0">
                  <a:pos x="91" y="40"/>
                </a:cxn>
                <a:cxn ang="0">
                  <a:pos x="123" y="46"/>
                </a:cxn>
                <a:cxn ang="0">
                  <a:pos x="91" y="81"/>
                </a:cxn>
                <a:cxn ang="0">
                  <a:pos x="115" y="77"/>
                </a:cxn>
                <a:cxn ang="0">
                  <a:pos x="131" y="50"/>
                </a:cxn>
                <a:cxn ang="0">
                  <a:pos x="139" y="63"/>
                </a:cxn>
                <a:cxn ang="0">
                  <a:pos x="115" y="77"/>
                </a:cxn>
                <a:cxn ang="0">
                  <a:pos x="146" y="56"/>
                </a:cxn>
                <a:cxn ang="0">
                  <a:pos x="133" y="42"/>
                </a:cxn>
                <a:cxn ang="0">
                  <a:pos x="138" y="8"/>
                </a:cxn>
                <a:cxn ang="0">
                  <a:pos x="167" y="8"/>
                </a:cxn>
                <a:cxn ang="0">
                  <a:pos x="146" y="56"/>
                </a:cxn>
              </a:cxnLst>
              <a:rect l="0" t="0" r="r" b="b"/>
              <a:pathLst>
                <a:path w="175" h="90">
                  <a:moveTo>
                    <a:pt x="175" y="4"/>
                  </a:moveTo>
                  <a:cubicBezTo>
                    <a:pt x="175" y="3"/>
                    <a:pt x="175" y="3"/>
                    <a:pt x="175" y="3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2"/>
                    <a:pt x="40" y="90"/>
                    <a:pt x="88" y="90"/>
                  </a:cubicBezTo>
                  <a:cubicBezTo>
                    <a:pt x="135" y="90"/>
                    <a:pt x="174" y="52"/>
                    <a:pt x="175" y="5"/>
                  </a:cubicBezTo>
                  <a:cubicBezTo>
                    <a:pt x="175" y="5"/>
                    <a:pt x="175" y="5"/>
                    <a:pt x="175" y="5"/>
                  </a:cubicBezTo>
                  <a:lnTo>
                    <a:pt x="175" y="4"/>
                  </a:lnTo>
                  <a:close/>
                  <a:moveTo>
                    <a:pt x="130" y="8"/>
                  </a:moveTo>
                  <a:cubicBezTo>
                    <a:pt x="130" y="17"/>
                    <a:pt x="128" y="28"/>
                    <a:pt x="126" y="38"/>
                  </a:cubicBezTo>
                  <a:cubicBezTo>
                    <a:pt x="116" y="34"/>
                    <a:pt x="103" y="32"/>
                    <a:pt x="91" y="32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130" y="8"/>
                  </a:lnTo>
                  <a:close/>
                  <a:moveTo>
                    <a:pt x="28" y="55"/>
                  </a:moveTo>
                  <a:cubicBezTo>
                    <a:pt x="17" y="43"/>
                    <a:pt x="10" y="26"/>
                    <a:pt x="8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19"/>
                    <a:pt x="38" y="31"/>
                    <a:pt x="41" y="42"/>
                  </a:cubicBezTo>
                  <a:cubicBezTo>
                    <a:pt x="35" y="46"/>
                    <a:pt x="31" y="50"/>
                    <a:pt x="28" y="55"/>
                  </a:cubicBezTo>
                  <a:close/>
                  <a:moveTo>
                    <a:pt x="35" y="62"/>
                  </a:moveTo>
                  <a:cubicBezTo>
                    <a:pt x="36" y="57"/>
                    <a:pt x="39" y="53"/>
                    <a:pt x="44" y="50"/>
                  </a:cubicBezTo>
                  <a:cubicBezTo>
                    <a:pt x="48" y="61"/>
                    <a:pt x="53" y="70"/>
                    <a:pt x="60" y="77"/>
                  </a:cubicBezTo>
                  <a:cubicBezTo>
                    <a:pt x="51" y="74"/>
                    <a:pt x="42" y="69"/>
                    <a:pt x="35" y="62"/>
                  </a:cubicBezTo>
                  <a:close/>
                  <a:moveTo>
                    <a:pt x="83" y="79"/>
                  </a:moveTo>
                  <a:cubicBezTo>
                    <a:pt x="67" y="77"/>
                    <a:pt x="57" y="63"/>
                    <a:pt x="51" y="46"/>
                  </a:cubicBezTo>
                  <a:cubicBezTo>
                    <a:pt x="60" y="42"/>
                    <a:pt x="72" y="40"/>
                    <a:pt x="83" y="40"/>
                  </a:cubicBezTo>
                  <a:lnTo>
                    <a:pt x="83" y="79"/>
                  </a:lnTo>
                  <a:close/>
                  <a:moveTo>
                    <a:pt x="83" y="32"/>
                  </a:moveTo>
                  <a:cubicBezTo>
                    <a:pt x="72" y="32"/>
                    <a:pt x="59" y="34"/>
                    <a:pt x="49" y="39"/>
                  </a:cubicBezTo>
                  <a:cubicBezTo>
                    <a:pt x="46" y="28"/>
                    <a:pt x="44" y="17"/>
                    <a:pt x="44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3" y="32"/>
                  </a:lnTo>
                  <a:close/>
                  <a:moveTo>
                    <a:pt x="91" y="81"/>
                  </a:moveTo>
                  <a:cubicBezTo>
                    <a:pt x="91" y="40"/>
                    <a:pt x="91" y="40"/>
                    <a:pt x="91" y="40"/>
                  </a:cubicBezTo>
                  <a:cubicBezTo>
                    <a:pt x="101" y="40"/>
                    <a:pt x="114" y="42"/>
                    <a:pt x="123" y="46"/>
                  </a:cubicBezTo>
                  <a:cubicBezTo>
                    <a:pt x="117" y="64"/>
                    <a:pt x="107" y="79"/>
                    <a:pt x="91" y="81"/>
                  </a:cubicBezTo>
                  <a:close/>
                  <a:moveTo>
                    <a:pt x="115" y="77"/>
                  </a:moveTo>
                  <a:cubicBezTo>
                    <a:pt x="122" y="70"/>
                    <a:pt x="127" y="61"/>
                    <a:pt x="131" y="50"/>
                  </a:cubicBezTo>
                  <a:cubicBezTo>
                    <a:pt x="136" y="54"/>
                    <a:pt x="139" y="58"/>
                    <a:pt x="139" y="63"/>
                  </a:cubicBezTo>
                  <a:cubicBezTo>
                    <a:pt x="132" y="69"/>
                    <a:pt x="124" y="74"/>
                    <a:pt x="115" y="77"/>
                  </a:cubicBezTo>
                  <a:close/>
                  <a:moveTo>
                    <a:pt x="146" y="56"/>
                  </a:moveTo>
                  <a:cubicBezTo>
                    <a:pt x="144" y="51"/>
                    <a:pt x="139" y="46"/>
                    <a:pt x="133" y="42"/>
                  </a:cubicBezTo>
                  <a:cubicBezTo>
                    <a:pt x="136" y="31"/>
                    <a:pt x="138" y="18"/>
                    <a:pt x="13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26"/>
                    <a:pt x="158" y="43"/>
                    <a:pt x="146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4" name="Oval 65"/>
            <p:cNvSpPr>
              <a:spLocks noChangeArrowheads="1"/>
            </p:cNvSpPr>
            <p:nvPr/>
          </p:nvSpPr>
          <p:spPr bwMode="auto">
            <a:xfrm>
              <a:off x="3925888" y="2336800"/>
              <a:ext cx="74613" cy="873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5" name="Freeform 66"/>
            <p:cNvSpPr>
              <a:spLocks/>
            </p:cNvSpPr>
            <p:nvPr/>
          </p:nvSpPr>
          <p:spPr bwMode="auto">
            <a:xfrm>
              <a:off x="3890963" y="2432050"/>
              <a:ext cx="146050" cy="10477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5" y="0"/>
                </a:cxn>
                <a:cxn ang="0">
                  <a:pos x="38" y="35"/>
                </a:cxn>
                <a:cxn ang="0">
                  <a:pos x="32" y="7"/>
                </a:cxn>
                <a:cxn ang="0">
                  <a:pos x="27" y="35"/>
                </a:cxn>
                <a:cxn ang="0">
                  <a:pos x="20" y="0"/>
                </a:cxn>
                <a:cxn ang="0">
                  <a:pos x="11" y="0"/>
                </a:cxn>
                <a:cxn ang="0">
                  <a:pos x="0" y="15"/>
                </a:cxn>
                <a:cxn ang="0">
                  <a:pos x="0" y="47"/>
                </a:cxn>
                <a:cxn ang="0">
                  <a:pos x="65" y="47"/>
                </a:cxn>
                <a:cxn ang="0">
                  <a:pos x="65" y="15"/>
                </a:cxn>
                <a:cxn ang="0">
                  <a:pos x="54" y="0"/>
                </a:cxn>
              </a:cxnLst>
              <a:rect l="0" t="0" r="r" b="b"/>
              <a:pathLst>
                <a:path w="65" h="47">
                  <a:moveTo>
                    <a:pt x="5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7"/>
                    <a:pt x="0" y="1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60" y="0"/>
                    <a:pt x="5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6" name="Freeform 67"/>
            <p:cNvSpPr>
              <a:spLocks/>
            </p:cNvSpPr>
            <p:nvPr/>
          </p:nvSpPr>
          <p:spPr bwMode="auto">
            <a:xfrm>
              <a:off x="3952875" y="2432050"/>
              <a:ext cx="20638" cy="15875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6" y="1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3" h="10">
                  <a:moveTo>
                    <a:pt x="13" y="3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6" y="1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7" name="Oval 68"/>
            <p:cNvSpPr>
              <a:spLocks noChangeArrowheads="1"/>
            </p:cNvSpPr>
            <p:nvPr/>
          </p:nvSpPr>
          <p:spPr bwMode="auto">
            <a:xfrm>
              <a:off x="4044950" y="2355850"/>
              <a:ext cx="68263" cy="777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8" name="Freeform 69"/>
            <p:cNvSpPr>
              <a:spLocks/>
            </p:cNvSpPr>
            <p:nvPr/>
          </p:nvSpPr>
          <p:spPr bwMode="auto">
            <a:xfrm>
              <a:off x="4070350" y="2439988"/>
              <a:ext cx="17463" cy="14288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1" h="9">
                  <a:moveTo>
                    <a:pt x="11" y="3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9" name="Freeform 70"/>
            <p:cNvSpPr>
              <a:spLocks/>
            </p:cNvSpPr>
            <p:nvPr/>
          </p:nvSpPr>
          <p:spPr bwMode="auto">
            <a:xfrm>
              <a:off x="4037013" y="2439988"/>
              <a:ext cx="109538" cy="96838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1" y="0"/>
                </a:cxn>
                <a:cxn ang="0">
                  <a:pos x="24" y="33"/>
                </a:cxn>
                <a:cxn ang="0">
                  <a:pos x="19" y="6"/>
                </a:cxn>
                <a:cxn ang="0">
                  <a:pos x="14" y="33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3" y="43"/>
                </a:cxn>
                <a:cxn ang="0">
                  <a:pos x="49" y="43"/>
                </a:cxn>
                <a:cxn ang="0">
                  <a:pos x="49" y="14"/>
                </a:cxn>
                <a:cxn ang="0">
                  <a:pos x="39" y="0"/>
                </a:cxn>
              </a:cxnLst>
              <a:rect l="0" t="0" r="r" b="b"/>
              <a:pathLst>
                <a:path w="49" h="43">
                  <a:moveTo>
                    <a:pt x="39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3" y="7"/>
                    <a:pt x="3" y="11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6"/>
                    <a:pt x="44" y="0"/>
                    <a:pt x="3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0" name="Oval 71"/>
            <p:cNvSpPr>
              <a:spLocks noChangeArrowheads="1"/>
            </p:cNvSpPr>
            <p:nvPr/>
          </p:nvSpPr>
          <p:spPr bwMode="auto">
            <a:xfrm>
              <a:off x="3811588" y="2355850"/>
              <a:ext cx="69850" cy="809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1" name="Freeform 72"/>
            <p:cNvSpPr>
              <a:spLocks/>
            </p:cNvSpPr>
            <p:nvPr/>
          </p:nvSpPr>
          <p:spPr bwMode="auto">
            <a:xfrm>
              <a:off x="3836988" y="2439988"/>
              <a:ext cx="17463" cy="158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3"/>
                </a:cxn>
                <a:cxn ang="0">
                  <a:pos x="5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3"/>
                  </a:lnTo>
                  <a:lnTo>
                    <a:pt x="5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2" name="Freeform 73"/>
            <p:cNvSpPr>
              <a:spLocks/>
            </p:cNvSpPr>
            <p:nvPr/>
          </p:nvSpPr>
          <p:spPr bwMode="auto">
            <a:xfrm>
              <a:off x="3779838" y="2439988"/>
              <a:ext cx="111125" cy="1000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8" y="0"/>
                </a:cxn>
                <a:cxn ang="0">
                  <a:pos x="25" y="33"/>
                </a:cxn>
                <a:cxn ang="0">
                  <a:pos x="29" y="7"/>
                </a:cxn>
                <a:cxn ang="0">
                  <a:pos x="34" y="33"/>
                </a:cxn>
                <a:cxn ang="0">
                  <a:pos x="41" y="0"/>
                </a:cxn>
                <a:cxn ang="0">
                  <a:pos x="49" y="0"/>
                </a:cxn>
                <a:cxn ang="0">
                  <a:pos x="46" y="12"/>
                </a:cxn>
                <a:cxn ang="0">
                  <a:pos x="46" y="44"/>
                </a:cxn>
                <a:cxn ang="0">
                  <a:pos x="0" y="44"/>
                </a:cxn>
                <a:cxn ang="0">
                  <a:pos x="0" y="15"/>
                </a:cxn>
                <a:cxn ang="0">
                  <a:pos x="10" y="0"/>
                </a:cxn>
              </a:cxnLst>
              <a:rect l="0" t="0" r="r" b="b"/>
              <a:pathLst>
                <a:path w="49" h="44">
                  <a:moveTo>
                    <a:pt x="1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7" y="3"/>
                    <a:pt x="46" y="7"/>
                    <a:pt x="46" y="1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3" name="Freeform 74"/>
            <p:cNvSpPr>
              <a:spLocks noEditPoints="1"/>
            </p:cNvSpPr>
            <p:nvPr/>
          </p:nvSpPr>
          <p:spPr bwMode="auto">
            <a:xfrm>
              <a:off x="3768725" y="2547938"/>
              <a:ext cx="393700" cy="203200"/>
            </a:xfrm>
            <a:custGeom>
              <a:avLst/>
              <a:gdLst/>
              <a:ahLst/>
              <a:cxnLst>
                <a:cxn ang="0">
                  <a:pos x="175" y="4"/>
                </a:cxn>
                <a:cxn ang="0">
                  <a:pos x="175" y="3"/>
                </a:cxn>
                <a:cxn ang="0">
                  <a:pos x="175" y="2"/>
                </a:cxn>
                <a:cxn ang="0">
                  <a:pos x="175" y="2"/>
                </a:cxn>
                <a:cxn ang="0">
                  <a:pos x="175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8" y="90"/>
                </a:cxn>
                <a:cxn ang="0">
                  <a:pos x="175" y="5"/>
                </a:cxn>
                <a:cxn ang="0">
                  <a:pos x="175" y="5"/>
                </a:cxn>
                <a:cxn ang="0">
                  <a:pos x="175" y="4"/>
                </a:cxn>
                <a:cxn ang="0">
                  <a:pos x="130" y="8"/>
                </a:cxn>
                <a:cxn ang="0">
                  <a:pos x="126" y="38"/>
                </a:cxn>
                <a:cxn ang="0">
                  <a:pos x="91" y="32"/>
                </a:cxn>
                <a:cxn ang="0">
                  <a:pos x="91" y="8"/>
                </a:cxn>
                <a:cxn ang="0">
                  <a:pos x="130" y="8"/>
                </a:cxn>
                <a:cxn ang="0">
                  <a:pos x="28" y="55"/>
                </a:cxn>
                <a:cxn ang="0">
                  <a:pos x="8" y="8"/>
                </a:cxn>
                <a:cxn ang="0">
                  <a:pos x="36" y="8"/>
                </a:cxn>
                <a:cxn ang="0">
                  <a:pos x="41" y="42"/>
                </a:cxn>
                <a:cxn ang="0">
                  <a:pos x="28" y="55"/>
                </a:cxn>
                <a:cxn ang="0">
                  <a:pos x="35" y="62"/>
                </a:cxn>
                <a:cxn ang="0">
                  <a:pos x="44" y="50"/>
                </a:cxn>
                <a:cxn ang="0">
                  <a:pos x="60" y="77"/>
                </a:cxn>
                <a:cxn ang="0">
                  <a:pos x="35" y="62"/>
                </a:cxn>
                <a:cxn ang="0">
                  <a:pos x="83" y="79"/>
                </a:cxn>
                <a:cxn ang="0">
                  <a:pos x="51" y="46"/>
                </a:cxn>
                <a:cxn ang="0">
                  <a:pos x="83" y="40"/>
                </a:cxn>
                <a:cxn ang="0">
                  <a:pos x="83" y="79"/>
                </a:cxn>
                <a:cxn ang="0">
                  <a:pos x="83" y="32"/>
                </a:cxn>
                <a:cxn ang="0">
                  <a:pos x="49" y="39"/>
                </a:cxn>
                <a:cxn ang="0">
                  <a:pos x="44" y="8"/>
                </a:cxn>
                <a:cxn ang="0">
                  <a:pos x="83" y="8"/>
                </a:cxn>
                <a:cxn ang="0">
                  <a:pos x="83" y="32"/>
                </a:cxn>
                <a:cxn ang="0">
                  <a:pos x="91" y="81"/>
                </a:cxn>
                <a:cxn ang="0">
                  <a:pos x="91" y="40"/>
                </a:cxn>
                <a:cxn ang="0">
                  <a:pos x="123" y="46"/>
                </a:cxn>
                <a:cxn ang="0">
                  <a:pos x="91" y="81"/>
                </a:cxn>
                <a:cxn ang="0">
                  <a:pos x="115" y="77"/>
                </a:cxn>
                <a:cxn ang="0">
                  <a:pos x="131" y="50"/>
                </a:cxn>
                <a:cxn ang="0">
                  <a:pos x="139" y="63"/>
                </a:cxn>
                <a:cxn ang="0">
                  <a:pos x="115" y="77"/>
                </a:cxn>
                <a:cxn ang="0">
                  <a:pos x="146" y="56"/>
                </a:cxn>
                <a:cxn ang="0">
                  <a:pos x="133" y="42"/>
                </a:cxn>
                <a:cxn ang="0">
                  <a:pos x="138" y="8"/>
                </a:cxn>
                <a:cxn ang="0">
                  <a:pos x="167" y="8"/>
                </a:cxn>
                <a:cxn ang="0">
                  <a:pos x="146" y="56"/>
                </a:cxn>
              </a:cxnLst>
              <a:rect l="0" t="0" r="r" b="b"/>
              <a:pathLst>
                <a:path w="175" h="90">
                  <a:moveTo>
                    <a:pt x="175" y="4"/>
                  </a:moveTo>
                  <a:cubicBezTo>
                    <a:pt x="175" y="3"/>
                    <a:pt x="175" y="3"/>
                    <a:pt x="175" y="3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2"/>
                    <a:pt x="40" y="90"/>
                    <a:pt x="88" y="90"/>
                  </a:cubicBezTo>
                  <a:cubicBezTo>
                    <a:pt x="135" y="90"/>
                    <a:pt x="174" y="52"/>
                    <a:pt x="175" y="5"/>
                  </a:cubicBezTo>
                  <a:cubicBezTo>
                    <a:pt x="175" y="5"/>
                    <a:pt x="175" y="5"/>
                    <a:pt x="175" y="5"/>
                  </a:cubicBezTo>
                  <a:lnTo>
                    <a:pt x="175" y="4"/>
                  </a:lnTo>
                  <a:close/>
                  <a:moveTo>
                    <a:pt x="130" y="8"/>
                  </a:moveTo>
                  <a:cubicBezTo>
                    <a:pt x="130" y="17"/>
                    <a:pt x="128" y="28"/>
                    <a:pt x="126" y="38"/>
                  </a:cubicBezTo>
                  <a:cubicBezTo>
                    <a:pt x="116" y="34"/>
                    <a:pt x="103" y="32"/>
                    <a:pt x="91" y="32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130" y="8"/>
                  </a:lnTo>
                  <a:close/>
                  <a:moveTo>
                    <a:pt x="28" y="55"/>
                  </a:moveTo>
                  <a:cubicBezTo>
                    <a:pt x="17" y="43"/>
                    <a:pt x="10" y="26"/>
                    <a:pt x="8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19"/>
                    <a:pt x="38" y="31"/>
                    <a:pt x="41" y="42"/>
                  </a:cubicBezTo>
                  <a:cubicBezTo>
                    <a:pt x="35" y="46"/>
                    <a:pt x="31" y="50"/>
                    <a:pt x="28" y="55"/>
                  </a:cubicBezTo>
                  <a:close/>
                  <a:moveTo>
                    <a:pt x="35" y="62"/>
                  </a:moveTo>
                  <a:cubicBezTo>
                    <a:pt x="36" y="57"/>
                    <a:pt x="39" y="53"/>
                    <a:pt x="44" y="50"/>
                  </a:cubicBezTo>
                  <a:cubicBezTo>
                    <a:pt x="48" y="61"/>
                    <a:pt x="53" y="70"/>
                    <a:pt x="60" y="77"/>
                  </a:cubicBezTo>
                  <a:cubicBezTo>
                    <a:pt x="51" y="74"/>
                    <a:pt x="42" y="69"/>
                    <a:pt x="35" y="62"/>
                  </a:cubicBezTo>
                  <a:close/>
                  <a:moveTo>
                    <a:pt x="83" y="79"/>
                  </a:moveTo>
                  <a:cubicBezTo>
                    <a:pt x="67" y="77"/>
                    <a:pt x="57" y="63"/>
                    <a:pt x="51" y="46"/>
                  </a:cubicBezTo>
                  <a:cubicBezTo>
                    <a:pt x="60" y="42"/>
                    <a:pt x="72" y="40"/>
                    <a:pt x="83" y="40"/>
                  </a:cubicBezTo>
                  <a:lnTo>
                    <a:pt x="83" y="79"/>
                  </a:lnTo>
                  <a:close/>
                  <a:moveTo>
                    <a:pt x="83" y="32"/>
                  </a:moveTo>
                  <a:cubicBezTo>
                    <a:pt x="72" y="32"/>
                    <a:pt x="59" y="34"/>
                    <a:pt x="49" y="39"/>
                  </a:cubicBezTo>
                  <a:cubicBezTo>
                    <a:pt x="46" y="28"/>
                    <a:pt x="44" y="17"/>
                    <a:pt x="44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3" y="32"/>
                  </a:lnTo>
                  <a:close/>
                  <a:moveTo>
                    <a:pt x="91" y="81"/>
                  </a:moveTo>
                  <a:cubicBezTo>
                    <a:pt x="91" y="40"/>
                    <a:pt x="91" y="40"/>
                    <a:pt x="91" y="40"/>
                  </a:cubicBezTo>
                  <a:cubicBezTo>
                    <a:pt x="101" y="40"/>
                    <a:pt x="114" y="42"/>
                    <a:pt x="123" y="46"/>
                  </a:cubicBezTo>
                  <a:cubicBezTo>
                    <a:pt x="117" y="64"/>
                    <a:pt x="107" y="79"/>
                    <a:pt x="91" y="81"/>
                  </a:cubicBezTo>
                  <a:close/>
                  <a:moveTo>
                    <a:pt x="115" y="77"/>
                  </a:moveTo>
                  <a:cubicBezTo>
                    <a:pt x="122" y="70"/>
                    <a:pt x="127" y="61"/>
                    <a:pt x="131" y="50"/>
                  </a:cubicBezTo>
                  <a:cubicBezTo>
                    <a:pt x="136" y="54"/>
                    <a:pt x="139" y="58"/>
                    <a:pt x="139" y="63"/>
                  </a:cubicBezTo>
                  <a:cubicBezTo>
                    <a:pt x="132" y="69"/>
                    <a:pt x="124" y="74"/>
                    <a:pt x="115" y="77"/>
                  </a:cubicBezTo>
                  <a:close/>
                  <a:moveTo>
                    <a:pt x="146" y="56"/>
                  </a:moveTo>
                  <a:cubicBezTo>
                    <a:pt x="144" y="51"/>
                    <a:pt x="139" y="46"/>
                    <a:pt x="133" y="42"/>
                  </a:cubicBezTo>
                  <a:cubicBezTo>
                    <a:pt x="136" y="31"/>
                    <a:pt x="138" y="18"/>
                    <a:pt x="13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26"/>
                    <a:pt x="158" y="43"/>
                    <a:pt x="146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4" name="Oval 75"/>
            <p:cNvSpPr>
              <a:spLocks noChangeArrowheads="1"/>
            </p:cNvSpPr>
            <p:nvPr/>
          </p:nvSpPr>
          <p:spPr bwMode="auto">
            <a:xfrm>
              <a:off x="3925888" y="2336800"/>
              <a:ext cx="74613" cy="873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5" name="Freeform 76"/>
            <p:cNvSpPr>
              <a:spLocks/>
            </p:cNvSpPr>
            <p:nvPr/>
          </p:nvSpPr>
          <p:spPr bwMode="auto">
            <a:xfrm>
              <a:off x="3890963" y="2432050"/>
              <a:ext cx="146050" cy="10477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5" y="0"/>
                </a:cxn>
                <a:cxn ang="0">
                  <a:pos x="38" y="35"/>
                </a:cxn>
                <a:cxn ang="0">
                  <a:pos x="32" y="7"/>
                </a:cxn>
                <a:cxn ang="0">
                  <a:pos x="27" y="35"/>
                </a:cxn>
                <a:cxn ang="0">
                  <a:pos x="20" y="0"/>
                </a:cxn>
                <a:cxn ang="0">
                  <a:pos x="11" y="0"/>
                </a:cxn>
                <a:cxn ang="0">
                  <a:pos x="0" y="15"/>
                </a:cxn>
                <a:cxn ang="0">
                  <a:pos x="0" y="47"/>
                </a:cxn>
                <a:cxn ang="0">
                  <a:pos x="65" y="47"/>
                </a:cxn>
                <a:cxn ang="0">
                  <a:pos x="65" y="15"/>
                </a:cxn>
                <a:cxn ang="0">
                  <a:pos x="54" y="0"/>
                </a:cxn>
              </a:cxnLst>
              <a:rect l="0" t="0" r="r" b="b"/>
              <a:pathLst>
                <a:path w="65" h="47">
                  <a:moveTo>
                    <a:pt x="5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7"/>
                    <a:pt x="0" y="1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7"/>
                    <a:pt x="60" y="0"/>
                    <a:pt x="5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6" name="Freeform 77"/>
            <p:cNvSpPr>
              <a:spLocks/>
            </p:cNvSpPr>
            <p:nvPr/>
          </p:nvSpPr>
          <p:spPr bwMode="auto">
            <a:xfrm>
              <a:off x="3952875" y="2432050"/>
              <a:ext cx="20638" cy="15875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6" y="1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3" h="10">
                  <a:moveTo>
                    <a:pt x="13" y="3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6" y="1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7" name="Oval 78"/>
            <p:cNvSpPr>
              <a:spLocks noChangeArrowheads="1"/>
            </p:cNvSpPr>
            <p:nvPr/>
          </p:nvSpPr>
          <p:spPr bwMode="auto">
            <a:xfrm>
              <a:off x="4044950" y="2355850"/>
              <a:ext cx="68263" cy="777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8" name="Freeform 79"/>
            <p:cNvSpPr>
              <a:spLocks/>
            </p:cNvSpPr>
            <p:nvPr/>
          </p:nvSpPr>
          <p:spPr bwMode="auto">
            <a:xfrm>
              <a:off x="4070350" y="2439988"/>
              <a:ext cx="17463" cy="14288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1" h="9">
                  <a:moveTo>
                    <a:pt x="11" y="3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9" name="Freeform 80"/>
            <p:cNvSpPr>
              <a:spLocks/>
            </p:cNvSpPr>
            <p:nvPr/>
          </p:nvSpPr>
          <p:spPr bwMode="auto">
            <a:xfrm>
              <a:off x="4037013" y="2439988"/>
              <a:ext cx="109538" cy="96838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1" y="0"/>
                </a:cxn>
                <a:cxn ang="0">
                  <a:pos x="24" y="33"/>
                </a:cxn>
                <a:cxn ang="0">
                  <a:pos x="19" y="6"/>
                </a:cxn>
                <a:cxn ang="0">
                  <a:pos x="14" y="33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3" y="43"/>
                </a:cxn>
                <a:cxn ang="0">
                  <a:pos x="49" y="43"/>
                </a:cxn>
                <a:cxn ang="0">
                  <a:pos x="49" y="14"/>
                </a:cxn>
                <a:cxn ang="0">
                  <a:pos x="39" y="0"/>
                </a:cxn>
              </a:cxnLst>
              <a:rect l="0" t="0" r="r" b="b"/>
              <a:pathLst>
                <a:path w="49" h="43">
                  <a:moveTo>
                    <a:pt x="39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3" y="7"/>
                    <a:pt x="3" y="11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6"/>
                    <a:pt x="44" y="0"/>
                    <a:pt x="3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0" name="Oval 81"/>
            <p:cNvSpPr>
              <a:spLocks noChangeArrowheads="1"/>
            </p:cNvSpPr>
            <p:nvPr/>
          </p:nvSpPr>
          <p:spPr bwMode="auto">
            <a:xfrm>
              <a:off x="3811588" y="2355850"/>
              <a:ext cx="69850" cy="809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1" name="Freeform 82"/>
            <p:cNvSpPr>
              <a:spLocks/>
            </p:cNvSpPr>
            <p:nvPr/>
          </p:nvSpPr>
          <p:spPr bwMode="auto">
            <a:xfrm>
              <a:off x="3836988" y="2439988"/>
              <a:ext cx="17463" cy="158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3"/>
                </a:cxn>
                <a:cxn ang="0">
                  <a:pos x="5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3"/>
                  </a:lnTo>
                  <a:lnTo>
                    <a:pt x="5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2" name="Freeform 83"/>
            <p:cNvSpPr>
              <a:spLocks/>
            </p:cNvSpPr>
            <p:nvPr/>
          </p:nvSpPr>
          <p:spPr bwMode="auto">
            <a:xfrm>
              <a:off x="3779838" y="2439988"/>
              <a:ext cx="111125" cy="1000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8" y="0"/>
                </a:cxn>
                <a:cxn ang="0">
                  <a:pos x="25" y="33"/>
                </a:cxn>
                <a:cxn ang="0">
                  <a:pos x="29" y="7"/>
                </a:cxn>
                <a:cxn ang="0">
                  <a:pos x="34" y="33"/>
                </a:cxn>
                <a:cxn ang="0">
                  <a:pos x="41" y="0"/>
                </a:cxn>
                <a:cxn ang="0">
                  <a:pos x="49" y="0"/>
                </a:cxn>
                <a:cxn ang="0">
                  <a:pos x="46" y="12"/>
                </a:cxn>
                <a:cxn ang="0">
                  <a:pos x="46" y="44"/>
                </a:cxn>
                <a:cxn ang="0">
                  <a:pos x="0" y="44"/>
                </a:cxn>
                <a:cxn ang="0">
                  <a:pos x="0" y="15"/>
                </a:cxn>
                <a:cxn ang="0">
                  <a:pos x="10" y="0"/>
                </a:cxn>
              </a:cxnLst>
              <a:rect l="0" t="0" r="r" b="b"/>
              <a:pathLst>
                <a:path w="49" h="44">
                  <a:moveTo>
                    <a:pt x="1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7" y="3"/>
                    <a:pt x="46" y="7"/>
                    <a:pt x="46" y="1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057470" y="5637515"/>
            <a:ext cx="554567" cy="503767"/>
            <a:chOff x="3757613" y="3040063"/>
            <a:chExt cx="415925" cy="377825"/>
          </a:xfrm>
          <a:solidFill>
            <a:srgbClr val="56426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Freeform 54"/>
            <p:cNvSpPr>
              <a:spLocks/>
            </p:cNvSpPr>
            <p:nvPr/>
          </p:nvSpPr>
          <p:spPr bwMode="auto">
            <a:xfrm>
              <a:off x="3757613" y="3113088"/>
              <a:ext cx="415925" cy="304800"/>
            </a:xfrm>
            <a:custGeom>
              <a:avLst/>
              <a:gdLst/>
              <a:ahLst/>
              <a:cxnLst>
                <a:cxn ang="0">
                  <a:pos x="181" y="127"/>
                </a:cxn>
                <a:cxn ang="0">
                  <a:pos x="9" y="127"/>
                </a:cxn>
                <a:cxn ang="0">
                  <a:pos x="9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31"/>
                </a:cxn>
                <a:cxn ang="0">
                  <a:pos x="4" y="136"/>
                </a:cxn>
                <a:cxn ang="0">
                  <a:pos x="6" y="135"/>
                </a:cxn>
                <a:cxn ang="0">
                  <a:pos x="7" y="136"/>
                </a:cxn>
                <a:cxn ang="0">
                  <a:pos x="181" y="136"/>
                </a:cxn>
                <a:cxn ang="0">
                  <a:pos x="185" y="131"/>
                </a:cxn>
                <a:cxn ang="0">
                  <a:pos x="181" y="127"/>
                </a:cxn>
              </a:cxnLst>
              <a:rect l="0" t="0" r="r" b="b"/>
              <a:pathLst>
                <a:path w="185" h="136">
                  <a:moveTo>
                    <a:pt x="181" y="127"/>
                  </a:moveTo>
                  <a:cubicBezTo>
                    <a:pt x="9" y="127"/>
                    <a:pt x="9" y="127"/>
                    <a:pt x="9" y="12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6" y="135"/>
                    <a:pt x="7" y="136"/>
                    <a:pt x="7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3" y="136"/>
                    <a:pt x="185" y="134"/>
                    <a:pt x="185" y="131"/>
                  </a:cubicBezTo>
                  <a:cubicBezTo>
                    <a:pt x="185" y="129"/>
                    <a:pt x="183" y="127"/>
                    <a:pt x="181" y="1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5" name="Rectangle 55"/>
            <p:cNvSpPr>
              <a:spLocks noChangeArrowheads="1"/>
            </p:cNvSpPr>
            <p:nvPr/>
          </p:nvSpPr>
          <p:spPr bwMode="auto">
            <a:xfrm>
              <a:off x="3814763" y="3276600"/>
              <a:ext cx="82550" cy="1095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6" name="Rectangle 56"/>
            <p:cNvSpPr>
              <a:spLocks noChangeArrowheads="1"/>
            </p:cNvSpPr>
            <p:nvPr/>
          </p:nvSpPr>
          <p:spPr bwMode="auto">
            <a:xfrm>
              <a:off x="3929063" y="3243263"/>
              <a:ext cx="82550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7" name="Rectangle 57"/>
            <p:cNvSpPr>
              <a:spLocks noChangeArrowheads="1"/>
            </p:cNvSpPr>
            <p:nvPr/>
          </p:nvSpPr>
          <p:spPr bwMode="auto">
            <a:xfrm>
              <a:off x="4043363" y="3184525"/>
              <a:ext cx="82550" cy="201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8" name="Freeform 58"/>
            <p:cNvSpPr>
              <a:spLocks/>
            </p:cNvSpPr>
            <p:nvPr/>
          </p:nvSpPr>
          <p:spPr bwMode="auto">
            <a:xfrm>
              <a:off x="3811588" y="3040063"/>
              <a:ext cx="306388" cy="166688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98" y="22"/>
                </a:cxn>
                <a:cxn ang="0">
                  <a:pos x="111" y="24"/>
                </a:cxn>
                <a:cxn ang="0">
                  <a:pos x="6" y="64"/>
                </a:cxn>
                <a:cxn ang="0">
                  <a:pos x="0" y="68"/>
                </a:cxn>
                <a:cxn ang="0">
                  <a:pos x="5" y="74"/>
                </a:cxn>
                <a:cxn ang="0">
                  <a:pos x="13" y="74"/>
                </a:cxn>
                <a:cxn ang="0">
                  <a:pos x="119" y="30"/>
                </a:cxn>
                <a:cxn ang="0">
                  <a:pos x="124" y="43"/>
                </a:cxn>
                <a:cxn ang="0">
                  <a:pos x="136" y="0"/>
                </a:cxn>
              </a:cxnLst>
              <a:rect l="0" t="0" r="r" b="b"/>
              <a:pathLst>
                <a:path w="136" h="74">
                  <a:moveTo>
                    <a:pt x="136" y="0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66" y="69"/>
                    <a:pt x="6" y="64"/>
                    <a:pt x="6" y="64"/>
                  </a:cubicBezTo>
                  <a:cubicBezTo>
                    <a:pt x="3" y="64"/>
                    <a:pt x="0" y="66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5" y="74"/>
                    <a:pt x="8" y="74"/>
                    <a:pt x="13" y="74"/>
                  </a:cubicBezTo>
                  <a:cubicBezTo>
                    <a:pt x="32" y="74"/>
                    <a:pt x="80" y="70"/>
                    <a:pt x="119" y="30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9" name="Freeform 59"/>
            <p:cNvSpPr>
              <a:spLocks/>
            </p:cNvSpPr>
            <p:nvPr/>
          </p:nvSpPr>
          <p:spPr bwMode="auto">
            <a:xfrm>
              <a:off x="3757613" y="3113088"/>
              <a:ext cx="415925" cy="304800"/>
            </a:xfrm>
            <a:custGeom>
              <a:avLst/>
              <a:gdLst/>
              <a:ahLst/>
              <a:cxnLst>
                <a:cxn ang="0">
                  <a:pos x="181" y="127"/>
                </a:cxn>
                <a:cxn ang="0">
                  <a:pos x="9" y="127"/>
                </a:cxn>
                <a:cxn ang="0">
                  <a:pos x="9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31"/>
                </a:cxn>
                <a:cxn ang="0">
                  <a:pos x="4" y="136"/>
                </a:cxn>
                <a:cxn ang="0">
                  <a:pos x="6" y="135"/>
                </a:cxn>
                <a:cxn ang="0">
                  <a:pos x="7" y="136"/>
                </a:cxn>
                <a:cxn ang="0">
                  <a:pos x="181" y="136"/>
                </a:cxn>
                <a:cxn ang="0">
                  <a:pos x="185" y="131"/>
                </a:cxn>
                <a:cxn ang="0">
                  <a:pos x="181" y="127"/>
                </a:cxn>
              </a:cxnLst>
              <a:rect l="0" t="0" r="r" b="b"/>
              <a:pathLst>
                <a:path w="185" h="136">
                  <a:moveTo>
                    <a:pt x="181" y="127"/>
                  </a:moveTo>
                  <a:cubicBezTo>
                    <a:pt x="9" y="127"/>
                    <a:pt x="9" y="127"/>
                    <a:pt x="9" y="12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6" y="135"/>
                    <a:pt x="7" y="136"/>
                    <a:pt x="7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3" y="136"/>
                    <a:pt x="185" y="134"/>
                    <a:pt x="185" y="131"/>
                  </a:cubicBezTo>
                  <a:cubicBezTo>
                    <a:pt x="185" y="129"/>
                    <a:pt x="183" y="127"/>
                    <a:pt x="181" y="1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0" name="Rectangle 60"/>
            <p:cNvSpPr>
              <a:spLocks noChangeArrowheads="1"/>
            </p:cNvSpPr>
            <p:nvPr/>
          </p:nvSpPr>
          <p:spPr bwMode="auto">
            <a:xfrm>
              <a:off x="3814763" y="3276600"/>
              <a:ext cx="82550" cy="1095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1" name="Rectangle 61"/>
            <p:cNvSpPr>
              <a:spLocks noChangeArrowheads="1"/>
            </p:cNvSpPr>
            <p:nvPr/>
          </p:nvSpPr>
          <p:spPr bwMode="auto">
            <a:xfrm>
              <a:off x="3929063" y="3243263"/>
              <a:ext cx="82550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2" name="Rectangle 62"/>
            <p:cNvSpPr>
              <a:spLocks noChangeArrowheads="1"/>
            </p:cNvSpPr>
            <p:nvPr/>
          </p:nvSpPr>
          <p:spPr bwMode="auto">
            <a:xfrm>
              <a:off x="4043363" y="3184525"/>
              <a:ext cx="82550" cy="201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3" name="Freeform 63"/>
            <p:cNvSpPr>
              <a:spLocks/>
            </p:cNvSpPr>
            <p:nvPr/>
          </p:nvSpPr>
          <p:spPr bwMode="auto">
            <a:xfrm>
              <a:off x="3811588" y="3040063"/>
              <a:ext cx="306388" cy="166688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98" y="22"/>
                </a:cxn>
                <a:cxn ang="0">
                  <a:pos x="111" y="24"/>
                </a:cxn>
                <a:cxn ang="0">
                  <a:pos x="6" y="64"/>
                </a:cxn>
                <a:cxn ang="0">
                  <a:pos x="0" y="68"/>
                </a:cxn>
                <a:cxn ang="0">
                  <a:pos x="5" y="74"/>
                </a:cxn>
                <a:cxn ang="0">
                  <a:pos x="13" y="74"/>
                </a:cxn>
                <a:cxn ang="0">
                  <a:pos x="119" y="30"/>
                </a:cxn>
                <a:cxn ang="0">
                  <a:pos x="124" y="43"/>
                </a:cxn>
                <a:cxn ang="0">
                  <a:pos x="136" y="0"/>
                </a:cxn>
              </a:cxnLst>
              <a:rect l="0" t="0" r="r" b="b"/>
              <a:pathLst>
                <a:path w="136" h="74">
                  <a:moveTo>
                    <a:pt x="136" y="0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66" y="69"/>
                    <a:pt x="6" y="64"/>
                    <a:pt x="6" y="64"/>
                  </a:cubicBezTo>
                  <a:cubicBezTo>
                    <a:pt x="3" y="64"/>
                    <a:pt x="0" y="66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5" y="74"/>
                    <a:pt x="8" y="74"/>
                    <a:pt x="13" y="74"/>
                  </a:cubicBezTo>
                  <a:cubicBezTo>
                    <a:pt x="32" y="74"/>
                    <a:pt x="80" y="70"/>
                    <a:pt x="119" y="30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327527" y="1229008"/>
            <a:ext cx="524933" cy="637117"/>
            <a:chOff x="3768725" y="938213"/>
            <a:chExt cx="393700" cy="477838"/>
          </a:xfrm>
          <a:solidFill>
            <a:srgbClr val="34738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3941763" y="1389063"/>
              <a:ext cx="47625" cy="26988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5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5" y="0"/>
                </a:cxn>
                <a:cxn ang="0">
                  <a:pos x="21" y="6"/>
                </a:cxn>
              </a:cxnLst>
              <a:rect l="0" t="0" r="r" b="b"/>
              <a:pathLst>
                <a:path w="21" h="12">
                  <a:moveTo>
                    <a:pt x="21" y="6"/>
                  </a:moveTo>
                  <a:cubicBezTo>
                    <a:pt x="21" y="9"/>
                    <a:pt x="19" y="12"/>
                    <a:pt x="1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6" name="Freeform 12"/>
            <p:cNvSpPr>
              <a:spLocks/>
            </p:cNvSpPr>
            <p:nvPr/>
          </p:nvSpPr>
          <p:spPr bwMode="auto">
            <a:xfrm>
              <a:off x="3924300" y="1360488"/>
              <a:ext cx="82550" cy="26988"/>
            </a:xfrm>
            <a:custGeom>
              <a:avLst/>
              <a:gdLst/>
              <a:ahLst/>
              <a:cxnLst>
                <a:cxn ang="0">
                  <a:pos x="37" y="6"/>
                </a:cxn>
                <a:cxn ang="0">
                  <a:pos x="32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32" y="0"/>
                </a:cxn>
                <a:cxn ang="0">
                  <a:pos x="37" y="6"/>
                </a:cxn>
              </a:cxnLst>
              <a:rect l="0" t="0" r="r" b="b"/>
              <a:pathLst>
                <a:path w="37" h="12">
                  <a:moveTo>
                    <a:pt x="37" y="6"/>
                  </a:moveTo>
                  <a:cubicBezTo>
                    <a:pt x="37" y="9"/>
                    <a:pt x="35" y="12"/>
                    <a:pt x="3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7" y="3"/>
                    <a:pt x="3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3913188" y="1322388"/>
              <a:ext cx="107950" cy="34925"/>
            </a:xfrm>
            <a:custGeom>
              <a:avLst/>
              <a:gdLst/>
              <a:ahLst/>
              <a:cxnLst>
                <a:cxn ang="0">
                  <a:pos x="48" y="8"/>
                </a:cxn>
                <a:cxn ang="0">
                  <a:pos x="40" y="16"/>
                </a:cxn>
                <a:cxn ang="0">
                  <a:pos x="7" y="1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0" y="0"/>
                </a:cxn>
                <a:cxn ang="0">
                  <a:pos x="48" y="8"/>
                </a:cxn>
              </a:cxnLst>
              <a:rect l="0" t="0" r="r" b="b"/>
              <a:pathLst>
                <a:path w="48" h="16">
                  <a:moveTo>
                    <a:pt x="48" y="8"/>
                  </a:moveTo>
                  <a:cubicBezTo>
                    <a:pt x="48" y="12"/>
                    <a:pt x="44" y="16"/>
                    <a:pt x="4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8" y="4"/>
                    <a:pt x="48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8" name="Freeform 14"/>
            <p:cNvSpPr>
              <a:spLocks/>
            </p:cNvSpPr>
            <p:nvPr/>
          </p:nvSpPr>
          <p:spPr bwMode="auto">
            <a:xfrm>
              <a:off x="3941763" y="1389063"/>
              <a:ext cx="47625" cy="26988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5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5" y="0"/>
                </a:cxn>
                <a:cxn ang="0">
                  <a:pos x="21" y="6"/>
                </a:cxn>
              </a:cxnLst>
              <a:rect l="0" t="0" r="r" b="b"/>
              <a:pathLst>
                <a:path w="21" h="12">
                  <a:moveTo>
                    <a:pt x="21" y="6"/>
                  </a:moveTo>
                  <a:cubicBezTo>
                    <a:pt x="21" y="9"/>
                    <a:pt x="19" y="12"/>
                    <a:pt x="1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9" name="Freeform 15"/>
            <p:cNvSpPr>
              <a:spLocks/>
            </p:cNvSpPr>
            <p:nvPr/>
          </p:nvSpPr>
          <p:spPr bwMode="auto">
            <a:xfrm>
              <a:off x="3924300" y="1360488"/>
              <a:ext cx="82550" cy="26988"/>
            </a:xfrm>
            <a:custGeom>
              <a:avLst/>
              <a:gdLst/>
              <a:ahLst/>
              <a:cxnLst>
                <a:cxn ang="0">
                  <a:pos x="37" y="6"/>
                </a:cxn>
                <a:cxn ang="0">
                  <a:pos x="32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32" y="0"/>
                </a:cxn>
                <a:cxn ang="0">
                  <a:pos x="37" y="6"/>
                </a:cxn>
              </a:cxnLst>
              <a:rect l="0" t="0" r="r" b="b"/>
              <a:pathLst>
                <a:path w="37" h="12">
                  <a:moveTo>
                    <a:pt x="37" y="6"/>
                  </a:moveTo>
                  <a:cubicBezTo>
                    <a:pt x="37" y="9"/>
                    <a:pt x="35" y="12"/>
                    <a:pt x="3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7" y="3"/>
                    <a:pt x="3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0" name="Freeform 16"/>
            <p:cNvSpPr>
              <a:spLocks/>
            </p:cNvSpPr>
            <p:nvPr/>
          </p:nvSpPr>
          <p:spPr bwMode="auto">
            <a:xfrm>
              <a:off x="3913188" y="1322388"/>
              <a:ext cx="107950" cy="34925"/>
            </a:xfrm>
            <a:custGeom>
              <a:avLst/>
              <a:gdLst/>
              <a:ahLst/>
              <a:cxnLst>
                <a:cxn ang="0">
                  <a:pos x="48" y="8"/>
                </a:cxn>
                <a:cxn ang="0">
                  <a:pos x="40" y="16"/>
                </a:cxn>
                <a:cxn ang="0">
                  <a:pos x="7" y="1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0" y="0"/>
                </a:cxn>
                <a:cxn ang="0">
                  <a:pos x="48" y="8"/>
                </a:cxn>
              </a:cxnLst>
              <a:rect l="0" t="0" r="r" b="b"/>
              <a:pathLst>
                <a:path w="48" h="16">
                  <a:moveTo>
                    <a:pt x="48" y="8"/>
                  </a:moveTo>
                  <a:cubicBezTo>
                    <a:pt x="48" y="12"/>
                    <a:pt x="44" y="16"/>
                    <a:pt x="4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8" y="4"/>
                    <a:pt x="48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1" name="Rectangle 17"/>
            <p:cNvSpPr>
              <a:spLocks noChangeArrowheads="1"/>
            </p:cNvSpPr>
            <p:nvPr/>
          </p:nvSpPr>
          <p:spPr bwMode="auto">
            <a:xfrm>
              <a:off x="3956050" y="938213"/>
              <a:ext cx="19050" cy="460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2" name="Freeform 18"/>
            <p:cNvSpPr>
              <a:spLocks/>
            </p:cNvSpPr>
            <p:nvPr/>
          </p:nvSpPr>
          <p:spPr bwMode="auto">
            <a:xfrm>
              <a:off x="4060825" y="984250"/>
              <a:ext cx="46038" cy="47625"/>
            </a:xfrm>
            <a:custGeom>
              <a:avLst/>
              <a:gdLst/>
              <a:ahLst/>
              <a:cxnLst>
                <a:cxn ang="0">
                  <a:pos x="9" y="30"/>
                </a:cxn>
                <a:cxn ang="0">
                  <a:pos x="0" y="22"/>
                </a:cxn>
                <a:cxn ang="0">
                  <a:pos x="20" y="0"/>
                </a:cxn>
                <a:cxn ang="0">
                  <a:pos x="29" y="9"/>
                </a:cxn>
                <a:cxn ang="0">
                  <a:pos x="9" y="30"/>
                </a:cxn>
              </a:cxnLst>
              <a:rect l="0" t="0" r="r" b="b"/>
              <a:pathLst>
                <a:path w="29" h="30">
                  <a:moveTo>
                    <a:pt x="9" y="30"/>
                  </a:moveTo>
                  <a:lnTo>
                    <a:pt x="0" y="22"/>
                  </a:lnTo>
                  <a:lnTo>
                    <a:pt x="20" y="0"/>
                  </a:lnTo>
                  <a:lnTo>
                    <a:pt x="29" y="9"/>
                  </a:lnTo>
                  <a:lnTo>
                    <a:pt x="9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3" name="Freeform 19"/>
            <p:cNvSpPr>
              <a:spLocks/>
            </p:cNvSpPr>
            <p:nvPr/>
          </p:nvSpPr>
          <p:spPr bwMode="auto">
            <a:xfrm>
              <a:off x="4114800" y="1112838"/>
              <a:ext cx="47625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"/>
                </a:cxn>
                <a:cxn ang="0">
                  <a:pos x="30" y="0"/>
                </a:cxn>
                <a:cxn ang="0">
                  <a:pos x="30" y="11"/>
                </a:cxn>
                <a:cxn ang="0">
                  <a:pos x="0" y="14"/>
                </a:cxn>
              </a:cxnLst>
              <a:rect l="0" t="0" r="r" b="b"/>
              <a:pathLst>
                <a:path w="30" h="14">
                  <a:moveTo>
                    <a:pt x="0" y="14"/>
                  </a:moveTo>
                  <a:lnTo>
                    <a:pt x="0" y="1"/>
                  </a:lnTo>
                  <a:lnTo>
                    <a:pt x="30" y="0"/>
                  </a:lnTo>
                  <a:lnTo>
                    <a:pt x="30" y="11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4" name="Freeform 20"/>
            <p:cNvSpPr>
              <a:spLocks/>
            </p:cNvSpPr>
            <p:nvPr/>
          </p:nvSpPr>
          <p:spPr bwMode="auto">
            <a:xfrm>
              <a:off x="4075113" y="1222375"/>
              <a:ext cx="49213" cy="4603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8" y="0"/>
                </a:cxn>
                <a:cxn ang="0">
                  <a:pos x="31" y="19"/>
                </a:cxn>
                <a:cxn ang="0">
                  <a:pos x="24" y="29"/>
                </a:cxn>
                <a:cxn ang="0">
                  <a:pos x="0" y="10"/>
                </a:cxn>
              </a:cxnLst>
              <a:rect l="0" t="0" r="r" b="b"/>
              <a:pathLst>
                <a:path w="31" h="29">
                  <a:moveTo>
                    <a:pt x="0" y="10"/>
                  </a:moveTo>
                  <a:lnTo>
                    <a:pt x="8" y="0"/>
                  </a:lnTo>
                  <a:lnTo>
                    <a:pt x="31" y="19"/>
                  </a:lnTo>
                  <a:lnTo>
                    <a:pt x="24" y="29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5" name="Freeform 21"/>
            <p:cNvSpPr>
              <a:spLocks/>
            </p:cNvSpPr>
            <p:nvPr/>
          </p:nvSpPr>
          <p:spPr bwMode="auto">
            <a:xfrm>
              <a:off x="3825875" y="982663"/>
              <a:ext cx="44450" cy="47625"/>
            </a:xfrm>
            <a:custGeom>
              <a:avLst/>
              <a:gdLst/>
              <a:ahLst/>
              <a:cxnLst>
                <a:cxn ang="0">
                  <a:pos x="19" y="30"/>
                </a:cxn>
                <a:cxn ang="0">
                  <a:pos x="28" y="21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9" y="30"/>
                </a:cxn>
              </a:cxnLst>
              <a:rect l="0" t="0" r="r" b="b"/>
              <a:pathLst>
                <a:path w="28" h="30">
                  <a:moveTo>
                    <a:pt x="19" y="30"/>
                  </a:moveTo>
                  <a:lnTo>
                    <a:pt x="28" y="21"/>
                  </a:lnTo>
                  <a:lnTo>
                    <a:pt x="8" y="0"/>
                  </a:lnTo>
                  <a:lnTo>
                    <a:pt x="0" y="8"/>
                  </a:lnTo>
                  <a:lnTo>
                    <a:pt x="19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6" name="Freeform 22"/>
            <p:cNvSpPr>
              <a:spLocks/>
            </p:cNvSpPr>
            <p:nvPr/>
          </p:nvSpPr>
          <p:spPr bwMode="auto">
            <a:xfrm>
              <a:off x="3768725" y="1111250"/>
              <a:ext cx="49213" cy="22225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1" y="1"/>
                </a:cxn>
                <a:cxn ang="0">
                  <a:pos x="2" y="0"/>
                </a:cxn>
                <a:cxn ang="0">
                  <a:pos x="0" y="11"/>
                </a:cxn>
                <a:cxn ang="0">
                  <a:pos x="30" y="14"/>
                </a:cxn>
              </a:cxnLst>
              <a:rect l="0" t="0" r="r" b="b"/>
              <a:pathLst>
                <a:path w="31" h="14">
                  <a:moveTo>
                    <a:pt x="30" y="14"/>
                  </a:moveTo>
                  <a:lnTo>
                    <a:pt x="31" y="1"/>
                  </a:lnTo>
                  <a:lnTo>
                    <a:pt x="2" y="0"/>
                  </a:lnTo>
                  <a:lnTo>
                    <a:pt x="0" y="11"/>
                  </a:lnTo>
                  <a:lnTo>
                    <a:pt x="3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7" name="Freeform 23"/>
            <p:cNvSpPr>
              <a:spLocks/>
            </p:cNvSpPr>
            <p:nvPr/>
          </p:nvSpPr>
          <p:spPr bwMode="auto">
            <a:xfrm>
              <a:off x="3806825" y="1220788"/>
              <a:ext cx="49213" cy="44450"/>
            </a:xfrm>
            <a:custGeom>
              <a:avLst/>
              <a:gdLst/>
              <a:ahLst/>
              <a:cxnLst>
                <a:cxn ang="0">
                  <a:pos x="31" y="10"/>
                </a:cxn>
                <a:cxn ang="0">
                  <a:pos x="24" y="0"/>
                </a:cxn>
                <a:cxn ang="0">
                  <a:pos x="0" y="18"/>
                </a:cxn>
                <a:cxn ang="0">
                  <a:pos x="9" y="28"/>
                </a:cxn>
                <a:cxn ang="0">
                  <a:pos x="31" y="10"/>
                </a:cxn>
              </a:cxnLst>
              <a:rect l="0" t="0" r="r" b="b"/>
              <a:pathLst>
                <a:path w="31" h="28">
                  <a:moveTo>
                    <a:pt x="31" y="10"/>
                  </a:moveTo>
                  <a:lnTo>
                    <a:pt x="24" y="0"/>
                  </a:lnTo>
                  <a:lnTo>
                    <a:pt x="0" y="18"/>
                  </a:lnTo>
                  <a:lnTo>
                    <a:pt x="9" y="28"/>
                  </a:lnTo>
                  <a:lnTo>
                    <a:pt x="31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8" name="Freeform 24"/>
            <p:cNvSpPr>
              <a:spLocks/>
            </p:cNvSpPr>
            <p:nvPr/>
          </p:nvSpPr>
          <p:spPr bwMode="auto">
            <a:xfrm>
              <a:off x="3975100" y="1179513"/>
              <a:ext cx="15875" cy="30163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7" y="6"/>
                </a:cxn>
                <a:cxn ang="0">
                  <a:pos x="3" y="1"/>
                </a:cxn>
              </a:cxnLst>
              <a:rect l="0" t="0" r="r" b="b"/>
              <a:pathLst>
                <a:path w="7" h="13">
                  <a:moveTo>
                    <a:pt x="3" y="1"/>
                  </a:moveTo>
                  <a:cubicBezTo>
                    <a:pt x="3" y="1"/>
                    <a:pt x="2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" y="13"/>
                    <a:pt x="7" y="10"/>
                    <a:pt x="7" y="6"/>
                  </a:cubicBezTo>
                  <a:cubicBezTo>
                    <a:pt x="7" y="4"/>
                    <a:pt x="6" y="2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3944938" y="1128713"/>
              <a:ext cx="12700" cy="238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11"/>
                </a:cxn>
                <a:cxn ang="0">
                  <a:pos x="6" y="0"/>
                </a:cxn>
                <a:cxn ang="0">
                  <a:pos x="0" y="5"/>
                </a:cxn>
              </a:cxnLst>
              <a:rect l="0" t="0" r="r" b="b"/>
              <a:pathLst>
                <a:path w="6" h="11">
                  <a:moveTo>
                    <a:pt x="0" y="5"/>
                  </a:moveTo>
                  <a:cubicBezTo>
                    <a:pt x="0" y="8"/>
                    <a:pt x="2" y="10"/>
                    <a:pt x="6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0" name="Freeform 26"/>
            <p:cNvSpPr>
              <a:spLocks noEditPoints="1"/>
            </p:cNvSpPr>
            <p:nvPr/>
          </p:nvSpPr>
          <p:spPr bwMode="auto">
            <a:xfrm>
              <a:off x="3843338" y="1006475"/>
              <a:ext cx="244475" cy="290513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54"/>
                </a:cxn>
                <a:cxn ang="0">
                  <a:pos x="12" y="87"/>
                </a:cxn>
                <a:cxn ang="0">
                  <a:pos x="32" y="129"/>
                </a:cxn>
                <a:cxn ang="0">
                  <a:pos x="34" y="129"/>
                </a:cxn>
                <a:cxn ang="0">
                  <a:pos x="42" y="129"/>
                </a:cxn>
                <a:cxn ang="0">
                  <a:pos x="65" y="129"/>
                </a:cxn>
                <a:cxn ang="0">
                  <a:pos x="75" y="129"/>
                </a:cxn>
                <a:cxn ang="0">
                  <a:pos x="77" y="129"/>
                </a:cxn>
                <a:cxn ang="0">
                  <a:pos x="97" y="87"/>
                </a:cxn>
                <a:cxn ang="0">
                  <a:pos x="109" y="54"/>
                </a:cxn>
                <a:cxn ang="0">
                  <a:pos x="55" y="0"/>
                </a:cxn>
                <a:cxn ang="0">
                  <a:pos x="69" y="95"/>
                </a:cxn>
                <a:cxn ang="0">
                  <a:pos x="59" y="98"/>
                </a:cxn>
                <a:cxn ang="0">
                  <a:pos x="59" y="110"/>
                </a:cxn>
                <a:cxn ang="0">
                  <a:pos x="51" y="110"/>
                </a:cxn>
                <a:cxn ang="0">
                  <a:pos x="51" y="98"/>
                </a:cxn>
                <a:cxn ang="0">
                  <a:pos x="40" y="94"/>
                </a:cxn>
                <a:cxn ang="0">
                  <a:pos x="34" y="80"/>
                </a:cxn>
                <a:cxn ang="0">
                  <a:pos x="43" y="80"/>
                </a:cxn>
                <a:cxn ang="0">
                  <a:pos x="51" y="90"/>
                </a:cxn>
                <a:cxn ang="0">
                  <a:pos x="51" y="75"/>
                </a:cxn>
                <a:cxn ang="0">
                  <a:pos x="47" y="74"/>
                </a:cxn>
                <a:cxn ang="0">
                  <a:pos x="36" y="61"/>
                </a:cxn>
                <a:cxn ang="0">
                  <a:pos x="41" y="49"/>
                </a:cxn>
                <a:cxn ang="0">
                  <a:pos x="51" y="46"/>
                </a:cxn>
                <a:cxn ang="0">
                  <a:pos x="51" y="33"/>
                </a:cxn>
                <a:cxn ang="0">
                  <a:pos x="59" y="33"/>
                </a:cxn>
                <a:cxn ang="0">
                  <a:pos x="59" y="46"/>
                </a:cxn>
                <a:cxn ang="0">
                  <a:pos x="68" y="50"/>
                </a:cxn>
                <a:cxn ang="0">
                  <a:pos x="74" y="62"/>
                </a:cxn>
                <a:cxn ang="0">
                  <a:pos x="65" y="62"/>
                </a:cxn>
                <a:cxn ang="0">
                  <a:pos x="59" y="54"/>
                </a:cxn>
                <a:cxn ang="0">
                  <a:pos x="59" y="67"/>
                </a:cxn>
                <a:cxn ang="0">
                  <a:pos x="66" y="69"/>
                </a:cxn>
                <a:cxn ang="0">
                  <a:pos x="73" y="75"/>
                </a:cxn>
                <a:cxn ang="0">
                  <a:pos x="76" y="82"/>
                </a:cxn>
                <a:cxn ang="0">
                  <a:pos x="69" y="95"/>
                </a:cxn>
                <a:cxn ang="0">
                  <a:pos x="55" y="19"/>
                </a:cxn>
                <a:cxn ang="0">
                  <a:pos x="17" y="24"/>
                </a:cxn>
                <a:cxn ang="0">
                  <a:pos x="55" y="4"/>
                </a:cxn>
                <a:cxn ang="0">
                  <a:pos x="93" y="24"/>
                </a:cxn>
                <a:cxn ang="0">
                  <a:pos x="55" y="19"/>
                </a:cxn>
              </a:cxnLst>
              <a:rect l="0" t="0" r="r" b="b"/>
              <a:pathLst>
                <a:path w="109" h="129">
                  <a:moveTo>
                    <a:pt x="55" y="0"/>
                  </a:moveTo>
                  <a:cubicBezTo>
                    <a:pt x="25" y="0"/>
                    <a:pt x="0" y="24"/>
                    <a:pt x="0" y="54"/>
                  </a:cubicBezTo>
                  <a:cubicBezTo>
                    <a:pt x="0" y="67"/>
                    <a:pt x="5" y="78"/>
                    <a:pt x="12" y="87"/>
                  </a:cubicBezTo>
                  <a:cubicBezTo>
                    <a:pt x="16" y="93"/>
                    <a:pt x="30" y="115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79" y="115"/>
                    <a:pt x="93" y="93"/>
                    <a:pt x="97" y="87"/>
                  </a:cubicBezTo>
                  <a:cubicBezTo>
                    <a:pt x="105" y="78"/>
                    <a:pt x="109" y="67"/>
                    <a:pt x="109" y="54"/>
                  </a:cubicBezTo>
                  <a:cubicBezTo>
                    <a:pt x="109" y="24"/>
                    <a:pt x="85" y="0"/>
                    <a:pt x="55" y="0"/>
                  </a:cubicBezTo>
                  <a:close/>
                  <a:moveTo>
                    <a:pt x="69" y="95"/>
                  </a:moveTo>
                  <a:cubicBezTo>
                    <a:pt x="66" y="97"/>
                    <a:pt x="63" y="98"/>
                    <a:pt x="59" y="98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46" y="98"/>
                    <a:pt x="43" y="96"/>
                    <a:pt x="40" y="94"/>
                  </a:cubicBezTo>
                  <a:cubicBezTo>
                    <a:pt x="36" y="91"/>
                    <a:pt x="34" y="86"/>
                    <a:pt x="34" y="80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5"/>
                    <a:pt x="46" y="89"/>
                    <a:pt x="51" y="90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0" y="74"/>
                    <a:pt x="48" y="74"/>
                    <a:pt x="47" y="74"/>
                  </a:cubicBezTo>
                  <a:cubicBezTo>
                    <a:pt x="39" y="72"/>
                    <a:pt x="36" y="67"/>
                    <a:pt x="36" y="61"/>
                  </a:cubicBezTo>
                  <a:cubicBezTo>
                    <a:pt x="36" y="56"/>
                    <a:pt x="37" y="52"/>
                    <a:pt x="41" y="49"/>
                  </a:cubicBezTo>
                  <a:cubicBezTo>
                    <a:pt x="44" y="47"/>
                    <a:pt x="47" y="46"/>
                    <a:pt x="51" y="46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2" y="46"/>
                    <a:pt x="66" y="48"/>
                    <a:pt x="68" y="50"/>
                  </a:cubicBezTo>
                  <a:cubicBezTo>
                    <a:pt x="72" y="53"/>
                    <a:pt x="74" y="57"/>
                    <a:pt x="74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4" y="58"/>
                    <a:pt x="62" y="55"/>
                    <a:pt x="59" y="54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9" y="70"/>
                    <a:pt x="71" y="72"/>
                    <a:pt x="73" y="75"/>
                  </a:cubicBezTo>
                  <a:cubicBezTo>
                    <a:pt x="75" y="77"/>
                    <a:pt x="76" y="80"/>
                    <a:pt x="76" y="82"/>
                  </a:cubicBezTo>
                  <a:cubicBezTo>
                    <a:pt x="76" y="88"/>
                    <a:pt x="74" y="92"/>
                    <a:pt x="69" y="95"/>
                  </a:cubicBezTo>
                  <a:close/>
                  <a:moveTo>
                    <a:pt x="55" y="19"/>
                  </a:moveTo>
                  <a:cubicBezTo>
                    <a:pt x="41" y="19"/>
                    <a:pt x="27" y="21"/>
                    <a:pt x="17" y="24"/>
                  </a:cubicBezTo>
                  <a:cubicBezTo>
                    <a:pt x="25" y="12"/>
                    <a:pt x="39" y="4"/>
                    <a:pt x="55" y="4"/>
                  </a:cubicBezTo>
                  <a:cubicBezTo>
                    <a:pt x="71" y="4"/>
                    <a:pt x="85" y="12"/>
                    <a:pt x="93" y="24"/>
                  </a:cubicBezTo>
                  <a:cubicBezTo>
                    <a:pt x="82" y="21"/>
                    <a:pt x="69" y="19"/>
                    <a:pt x="55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3941763" y="1389063"/>
              <a:ext cx="47625" cy="26988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5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5" y="0"/>
                </a:cxn>
                <a:cxn ang="0">
                  <a:pos x="21" y="6"/>
                </a:cxn>
              </a:cxnLst>
              <a:rect l="0" t="0" r="r" b="b"/>
              <a:pathLst>
                <a:path w="21" h="12">
                  <a:moveTo>
                    <a:pt x="21" y="6"/>
                  </a:moveTo>
                  <a:cubicBezTo>
                    <a:pt x="21" y="9"/>
                    <a:pt x="19" y="12"/>
                    <a:pt x="1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2" name="Freeform 28"/>
            <p:cNvSpPr>
              <a:spLocks/>
            </p:cNvSpPr>
            <p:nvPr/>
          </p:nvSpPr>
          <p:spPr bwMode="auto">
            <a:xfrm>
              <a:off x="3924300" y="1360488"/>
              <a:ext cx="82550" cy="26988"/>
            </a:xfrm>
            <a:custGeom>
              <a:avLst/>
              <a:gdLst/>
              <a:ahLst/>
              <a:cxnLst>
                <a:cxn ang="0">
                  <a:pos x="37" y="6"/>
                </a:cxn>
                <a:cxn ang="0">
                  <a:pos x="32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32" y="0"/>
                </a:cxn>
                <a:cxn ang="0">
                  <a:pos x="37" y="6"/>
                </a:cxn>
              </a:cxnLst>
              <a:rect l="0" t="0" r="r" b="b"/>
              <a:pathLst>
                <a:path w="37" h="12">
                  <a:moveTo>
                    <a:pt x="37" y="6"/>
                  </a:moveTo>
                  <a:cubicBezTo>
                    <a:pt x="37" y="9"/>
                    <a:pt x="35" y="12"/>
                    <a:pt x="3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7" y="3"/>
                    <a:pt x="3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3" name="Freeform 29"/>
            <p:cNvSpPr>
              <a:spLocks/>
            </p:cNvSpPr>
            <p:nvPr/>
          </p:nvSpPr>
          <p:spPr bwMode="auto">
            <a:xfrm>
              <a:off x="3913188" y="1322388"/>
              <a:ext cx="107950" cy="34925"/>
            </a:xfrm>
            <a:custGeom>
              <a:avLst/>
              <a:gdLst/>
              <a:ahLst/>
              <a:cxnLst>
                <a:cxn ang="0">
                  <a:pos x="48" y="8"/>
                </a:cxn>
                <a:cxn ang="0">
                  <a:pos x="40" y="16"/>
                </a:cxn>
                <a:cxn ang="0">
                  <a:pos x="7" y="1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0" y="0"/>
                </a:cxn>
                <a:cxn ang="0">
                  <a:pos x="48" y="8"/>
                </a:cxn>
              </a:cxnLst>
              <a:rect l="0" t="0" r="r" b="b"/>
              <a:pathLst>
                <a:path w="48" h="16">
                  <a:moveTo>
                    <a:pt x="48" y="8"/>
                  </a:moveTo>
                  <a:cubicBezTo>
                    <a:pt x="48" y="12"/>
                    <a:pt x="44" y="16"/>
                    <a:pt x="4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8" y="4"/>
                    <a:pt x="48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4" name="Freeform 30"/>
            <p:cNvSpPr>
              <a:spLocks/>
            </p:cNvSpPr>
            <p:nvPr/>
          </p:nvSpPr>
          <p:spPr bwMode="auto">
            <a:xfrm>
              <a:off x="3941763" y="1389063"/>
              <a:ext cx="47625" cy="26988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5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5" y="0"/>
                </a:cxn>
                <a:cxn ang="0">
                  <a:pos x="21" y="6"/>
                </a:cxn>
              </a:cxnLst>
              <a:rect l="0" t="0" r="r" b="b"/>
              <a:pathLst>
                <a:path w="21" h="12">
                  <a:moveTo>
                    <a:pt x="21" y="6"/>
                  </a:moveTo>
                  <a:cubicBezTo>
                    <a:pt x="21" y="9"/>
                    <a:pt x="19" y="12"/>
                    <a:pt x="1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5" name="Freeform 31"/>
            <p:cNvSpPr>
              <a:spLocks/>
            </p:cNvSpPr>
            <p:nvPr/>
          </p:nvSpPr>
          <p:spPr bwMode="auto">
            <a:xfrm>
              <a:off x="3924300" y="1360488"/>
              <a:ext cx="82550" cy="26988"/>
            </a:xfrm>
            <a:custGeom>
              <a:avLst/>
              <a:gdLst/>
              <a:ahLst/>
              <a:cxnLst>
                <a:cxn ang="0">
                  <a:pos x="37" y="6"/>
                </a:cxn>
                <a:cxn ang="0">
                  <a:pos x="32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32" y="0"/>
                </a:cxn>
                <a:cxn ang="0">
                  <a:pos x="37" y="6"/>
                </a:cxn>
              </a:cxnLst>
              <a:rect l="0" t="0" r="r" b="b"/>
              <a:pathLst>
                <a:path w="37" h="12">
                  <a:moveTo>
                    <a:pt x="37" y="6"/>
                  </a:moveTo>
                  <a:cubicBezTo>
                    <a:pt x="37" y="9"/>
                    <a:pt x="35" y="12"/>
                    <a:pt x="3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7" y="3"/>
                    <a:pt x="3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6" name="Freeform 32"/>
            <p:cNvSpPr>
              <a:spLocks/>
            </p:cNvSpPr>
            <p:nvPr/>
          </p:nvSpPr>
          <p:spPr bwMode="auto">
            <a:xfrm>
              <a:off x="3913188" y="1322388"/>
              <a:ext cx="107950" cy="34925"/>
            </a:xfrm>
            <a:custGeom>
              <a:avLst/>
              <a:gdLst/>
              <a:ahLst/>
              <a:cxnLst>
                <a:cxn ang="0">
                  <a:pos x="48" y="8"/>
                </a:cxn>
                <a:cxn ang="0">
                  <a:pos x="40" y="16"/>
                </a:cxn>
                <a:cxn ang="0">
                  <a:pos x="7" y="1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0" y="0"/>
                </a:cxn>
                <a:cxn ang="0">
                  <a:pos x="48" y="8"/>
                </a:cxn>
              </a:cxnLst>
              <a:rect l="0" t="0" r="r" b="b"/>
              <a:pathLst>
                <a:path w="48" h="16">
                  <a:moveTo>
                    <a:pt x="48" y="8"/>
                  </a:moveTo>
                  <a:cubicBezTo>
                    <a:pt x="48" y="12"/>
                    <a:pt x="44" y="16"/>
                    <a:pt x="4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8" y="4"/>
                    <a:pt x="48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7" name="Freeform 33"/>
            <p:cNvSpPr>
              <a:spLocks/>
            </p:cNvSpPr>
            <p:nvPr/>
          </p:nvSpPr>
          <p:spPr bwMode="auto">
            <a:xfrm>
              <a:off x="3941763" y="1389063"/>
              <a:ext cx="47625" cy="26988"/>
            </a:xfrm>
            <a:custGeom>
              <a:avLst/>
              <a:gdLst/>
              <a:ahLst/>
              <a:cxnLst>
                <a:cxn ang="0">
                  <a:pos x="21" y="6"/>
                </a:cxn>
                <a:cxn ang="0">
                  <a:pos x="15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5" y="0"/>
                </a:cxn>
                <a:cxn ang="0">
                  <a:pos x="21" y="6"/>
                </a:cxn>
              </a:cxnLst>
              <a:rect l="0" t="0" r="r" b="b"/>
              <a:pathLst>
                <a:path w="21" h="12">
                  <a:moveTo>
                    <a:pt x="21" y="6"/>
                  </a:moveTo>
                  <a:cubicBezTo>
                    <a:pt x="21" y="9"/>
                    <a:pt x="19" y="12"/>
                    <a:pt x="1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8" name="Freeform 34"/>
            <p:cNvSpPr>
              <a:spLocks/>
            </p:cNvSpPr>
            <p:nvPr/>
          </p:nvSpPr>
          <p:spPr bwMode="auto">
            <a:xfrm>
              <a:off x="3924300" y="1360488"/>
              <a:ext cx="82550" cy="26988"/>
            </a:xfrm>
            <a:custGeom>
              <a:avLst/>
              <a:gdLst/>
              <a:ahLst/>
              <a:cxnLst>
                <a:cxn ang="0">
                  <a:pos x="37" y="6"/>
                </a:cxn>
                <a:cxn ang="0">
                  <a:pos x="32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32" y="0"/>
                </a:cxn>
                <a:cxn ang="0">
                  <a:pos x="37" y="6"/>
                </a:cxn>
              </a:cxnLst>
              <a:rect l="0" t="0" r="r" b="b"/>
              <a:pathLst>
                <a:path w="37" h="12">
                  <a:moveTo>
                    <a:pt x="37" y="6"/>
                  </a:moveTo>
                  <a:cubicBezTo>
                    <a:pt x="37" y="9"/>
                    <a:pt x="35" y="12"/>
                    <a:pt x="3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7" y="3"/>
                    <a:pt x="3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9" name="Freeform 35"/>
            <p:cNvSpPr>
              <a:spLocks/>
            </p:cNvSpPr>
            <p:nvPr/>
          </p:nvSpPr>
          <p:spPr bwMode="auto">
            <a:xfrm>
              <a:off x="3913188" y="1322388"/>
              <a:ext cx="107950" cy="34925"/>
            </a:xfrm>
            <a:custGeom>
              <a:avLst/>
              <a:gdLst/>
              <a:ahLst/>
              <a:cxnLst>
                <a:cxn ang="0">
                  <a:pos x="48" y="8"/>
                </a:cxn>
                <a:cxn ang="0">
                  <a:pos x="40" y="16"/>
                </a:cxn>
                <a:cxn ang="0">
                  <a:pos x="7" y="1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0" y="0"/>
                </a:cxn>
                <a:cxn ang="0">
                  <a:pos x="48" y="8"/>
                </a:cxn>
              </a:cxnLst>
              <a:rect l="0" t="0" r="r" b="b"/>
              <a:pathLst>
                <a:path w="48" h="16">
                  <a:moveTo>
                    <a:pt x="48" y="8"/>
                  </a:moveTo>
                  <a:cubicBezTo>
                    <a:pt x="48" y="12"/>
                    <a:pt x="44" y="16"/>
                    <a:pt x="4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8" y="4"/>
                    <a:pt x="48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0" name="Rectangle 36"/>
            <p:cNvSpPr>
              <a:spLocks noChangeArrowheads="1"/>
            </p:cNvSpPr>
            <p:nvPr/>
          </p:nvSpPr>
          <p:spPr bwMode="auto">
            <a:xfrm>
              <a:off x="3956050" y="938213"/>
              <a:ext cx="19050" cy="460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1" name="Freeform 37"/>
            <p:cNvSpPr>
              <a:spLocks/>
            </p:cNvSpPr>
            <p:nvPr/>
          </p:nvSpPr>
          <p:spPr bwMode="auto">
            <a:xfrm>
              <a:off x="4060825" y="984250"/>
              <a:ext cx="46038" cy="47625"/>
            </a:xfrm>
            <a:custGeom>
              <a:avLst/>
              <a:gdLst/>
              <a:ahLst/>
              <a:cxnLst>
                <a:cxn ang="0">
                  <a:pos x="9" y="30"/>
                </a:cxn>
                <a:cxn ang="0">
                  <a:pos x="0" y="22"/>
                </a:cxn>
                <a:cxn ang="0">
                  <a:pos x="20" y="0"/>
                </a:cxn>
                <a:cxn ang="0">
                  <a:pos x="29" y="9"/>
                </a:cxn>
                <a:cxn ang="0">
                  <a:pos x="9" y="30"/>
                </a:cxn>
              </a:cxnLst>
              <a:rect l="0" t="0" r="r" b="b"/>
              <a:pathLst>
                <a:path w="29" h="30">
                  <a:moveTo>
                    <a:pt x="9" y="30"/>
                  </a:moveTo>
                  <a:lnTo>
                    <a:pt x="0" y="22"/>
                  </a:lnTo>
                  <a:lnTo>
                    <a:pt x="20" y="0"/>
                  </a:lnTo>
                  <a:lnTo>
                    <a:pt x="29" y="9"/>
                  </a:lnTo>
                  <a:lnTo>
                    <a:pt x="9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2" name="Freeform 38"/>
            <p:cNvSpPr>
              <a:spLocks/>
            </p:cNvSpPr>
            <p:nvPr/>
          </p:nvSpPr>
          <p:spPr bwMode="auto">
            <a:xfrm>
              <a:off x="4114800" y="1112838"/>
              <a:ext cx="47625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"/>
                </a:cxn>
                <a:cxn ang="0">
                  <a:pos x="30" y="0"/>
                </a:cxn>
                <a:cxn ang="0">
                  <a:pos x="30" y="11"/>
                </a:cxn>
                <a:cxn ang="0">
                  <a:pos x="0" y="14"/>
                </a:cxn>
              </a:cxnLst>
              <a:rect l="0" t="0" r="r" b="b"/>
              <a:pathLst>
                <a:path w="30" h="14">
                  <a:moveTo>
                    <a:pt x="0" y="14"/>
                  </a:moveTo>
                  <a:lnTo>
                    <a:pt x="0" y="1"/>
                  </a:lnTo>
                  <a:lnTo>
                    <a:pt x="30" y="0"/>
                  </a:lnTo>
                  <a:lnTo>
                    <a:pt x="30" y="11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3" name="Freeform 39"/>
            <p:cNvSpPr>
              <a:spLocks/>
            </p:cNvSpPr>
            <p:nvPr/>
          </p:nvSpPr>
          <p:spPr bwMode="auto">
            <a:xfrm>
              <a:off x="4075113" y="1222375"/>
              <a:ext cx="49213" cy="4603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8" y="0"/>
                </a:cxn>
                <a:cxn ang="0">
                  <a:pos x="31" y="19"/>
                </a:cxn>
                <a:cxn ang="0">
                  <a:pos x="24" y="29"/>
                </a:cxn>
                <a:cxn ang="0">
                  <a:pos x="0" y="10"/>
                </a:cxn>
              </a:cxnLst>
              <a:rect l="0" t="0" r="r" b="b"/>
              <a:pathLst>
                <a:path w="31" h="29">
                  <a:moveTo>
                    <a:pt x="0" y="10"/>
                  </a:moveTo>
                  <a:lnTo>
                    <a:pt x="8" y="0"/>
                  </a:lnTo>
                  <a:lnTo>
                    <a:pt x="31" y="19"/>
                  </a:lnTo>
                  <a:lnTo>
                    <a:pt x="24" y="29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4" name="Freeform 40"/>
            <p:cNvSpPr>
              <a:spLocks/>
            </p:cNvSpPr>
            <p:nvPr/>
          </p:nvSpPr>
          <p:spPr bwMode="auto">
            <a:xfrm>
              <a:off x="3825875" y="982663"/>
              <a:ext cx="44450" cy="47625"/>
            </a:xfrm>
            <a:custGeom>
              <a:avLst/>
              <a:gdLst/>
              <a:ahLst/>
              <a:cxnLst>
                <a:cxn ang="0">
                  <a:pos x="19" y="30"/>
                </a:cxn>
                <a:cxn ang="0">
                  <a:pos x="28" y="21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9" y="30"/>
                </a:cxn>
              </a:cxnLst>
              <a:rect l="0" t="0" r="r" b="b"/>
              <a:pathLst>
                <a:path w="28" h="30">
                  <a:moveTo>
                    <a:pt x="19" y="30"/>
                  </a:moveTo>
                  <a:lnTo>
                    <a:pt x="28" y="21"/>
                  </a:lnTo>
                  <a:lnTo>
                    <a:pt x="8" y="0"/>
                  </a:lnTo>
                  <a:lnTo>
                    <a:pt x="0" y="8"/>
                  </a:lnTo>
                  <a:lnTo>
                    <a:pt x="19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5" name="Freeform 41"/>
            <p:cNvSpPr>
              <a:spLocks/>
            </p:cNvSpPr>
            <p:nvPr/>
          </p:nvSpPr>
          <p:spPr bwMode="auto">
            <a:xfrm>
              <a:off x="3768725" y="1111250"/>
              <a:ext cx="49213" cy="22225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1" y="1"/>
                </a:cxn>
                <a:cxn ang="0">
                  <a:pos x="2" y="0"/>
                </a:cxn>
                <a:cxn ang="0">
                  <a:pos x="0" y="11"/>
                </a:cxn>
                <a:cxn ang="0">
                  <a:pos x="30" y="14"/>
                </a:cxn>
              </a:cxnLst>
              <a:rect l="0" t="0" r="r" b="b"/>
              <a:pathLst>
                <a:path w="31" h="14">
                  <a:moveTo>
                    <a:pt x="30" y="14"/>
                  </a:moveTo>
                  <a:lnTo>
                    <a:pt x="31" y="1"/>
                  </a:lnTo>
                  <a:lnTo>
                    <a:pt x="2" y="0"/>
                  </a:lnTo>
                  <a:lnTo>
                    <a:pt x="0" y="11"/>
                  </a:lnTo>
                  <a:lnTo>
                    <a:pt x="3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6" name="Freeform 42"/>
            <p:cNvSpPr>
              <a:spLocks/>
            </p:cNvSpPr>
            <p:nvPr/>
          </p:nvSpPr>
          <p:spPr bwMode="auto">
            <a:xfrm>
              <a:off x="3806825" y="1220788"/>
              <a:ext cx="49213" cy="44450"/>
            </a:xfrm>
            <a:custGeom>
              <a:avLst/>
              <a:gdLst/>
              <a:ahLst/>
              <a:cxnLst>
                <a:cxn ang="0">
                  <a:pos x="31" y="10"/>
                </a:cxn>
                <a:cxn ang="0">
                  <a:pos x="24" y="0"/>
                </a:cxn>
                <a:cxn ang="0">
                  <a:pos x="0" y="18"/>
                </a:cxn>
                <a:cxn ang="0">
                  <a:pos x="9" y="28"/>
                </a:cxn>
                <a:cxn ang="0">
                  <a:pos x="31" y="10"/>
                </a:cxn>
              </a:cxnLst>
              <a:rect l="0" t="0" r="r" b="b"/>
              <a:pathLst>
                <a:path w="31" h="28">
                  <a:moveTo>
                    <a:pt x="31" y="10"/>
                  </a:moveTo>
                  <a:lnTo>
                    <a:pt x="24" y="0"/>
                  </a:lnTo>
                  <a:lnTo>
                    <a:pt x="0" y="18"/>
                  </a:lnTo>
                  <a:lnTo>
                    <a:pt x="9" y="28"/>
                  </a:lnTo>
                  <a:lnTo>
                    <a:pt x="31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7" name="Freeform 43"/>
            <p:cNvSpPr>
              <a:spLocks/>
            </p:cNvSpPr>
            <p:nvPr/>
          </p:nvSpPr>
          <p:spPr bwMode="auto">
            <a:xfrm>
              <a:off x="3975100" y="1179513"/>
              <a:ext cx="15875" cy="30163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7" y="6"/>
                </a:cxn>
                <a:cxn ang="0">
                  <a:pos x="3" y="1"/>
                </a:cxn>
              </a:cxnLst>
              <a:rect l="0" t="0" r="r" b="b"/>
              <a:pathLst>
                <a:path w="7" h="13">
                  <a:moveTo>
                    <a:pt x="3" y="1"/>
                  </a:moveTo>
                  <a:cubicBezTo>
                    <a:pt x="3" y="1"/>
                    <a:pt x="2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" y="13"/>
                    <a:pt x="7" y="10"/>
                    <a:pt x="7" y="6"/>
                  </a:cubicBezTo>
                  <a:cubicBezTo>
                    <a:pt x="7" y="4"/>
                    <a:pt x="6" y="2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8" name="Freeform 44"/>
            <p:cNvSpPr>
              <a:spLocks/>
            </p:cNvSpPr>
            <p:nvPr/>
          </p:nvSpPr>
          <p:spPr bwMode="auto">
            <a:xfrm>
              <a:off x="3944938" y="1128713"/>
              <a:ext cx="12700" cy="238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11"/>
                </a:cxn>
                <a:cxn ang="0">
                  <a:pos x="6" y="0"/>
                </a:cxn>
                <a:cxn ang="0">
                  <a:pos x="0" y="5"/>
                </a:cxn>
              </a:cxnLst>
              <a:rect l="0" t="0" r="r" b="b"/>
              <a:pathLst>
                <a:path w="6" h="11">
                  <a:moveTo>
                    <a:pt x="0" y="5"/>
                  </a:moveTo>
                  <a:cubicBezTo>
                    <a:pt x="0" y="8"/>
                    <a:pt x="2" y="10"/>
                    <a:pt x="6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9" name="Freeform 45"/>
            <p:cNvSpPr>
              <a:spLocks noEditPoints="1"/>
            </p:cNvSpPr>
            <p:nvPr/>
          </p:nvSpPr>
          <p:spPr bwMode="auto">
            <a:xfrm>
              <a:off x="3843338" y="1006475"/>
              <a:ext cx="244475" cy="290513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54"/>
                </a:cxn>
                <a:cxn ang="0">
                  <a:pos x="12" y="87"/>
                </a:cxn>
                <a:cxn ang="0">
                  <a:pos x="32" y="129"/>
                </a:cxn>
                <a:cxn ang="0">
                  <a:pos x="34" y="129"/>
                </a:cxn>
                <a:cxn ang="0">
                  <a:pos x="42" y="129"/>
                </a:cxn>
                <a:cxn ang="0">
                  <a:pos x="65" y="129"/>
                </a:cxn>
                <a:cxn ang="0">
                  <a:pos x="75" y="129"/>
                </a:cxn>
                <a:cxn ang="0">
                  <a:pos x="77" y="129"/>
                </a:cxn>
                <a:cxn ang="0">
                  <a:pos x="97" y="87"/>
                </a:cxn>
                <a:cxn ang="0">
                  <a:pos x="109" y="54"/>
                </a:cxn>
                <a:cxn ang="0">
                  <a:pos x="55" y="0"/>
                </a:cxn>
                <a:cxn ang="0">
                  <a:pos x="69" y="95"/>
                </a:cxn>
                <a:cxn ang="0">
                  <a:pos x="59" y="98"/>
                </a:cxn>
                <a:cxn ang="0">
                  <a:pos x="59" y="110"/>
                </a:cxn>
                <a:cxn ang="0">
                  <a:pos x="51" y="110"/>
                </a:cxn>
                <a:cxn ang="0">
                  <a:pos x="51" y="98"/>
                </a:cxn>
                <a:cxn ang="0">
                  <a:pos x="40" y="94"/>
                </a:cxn>
                <a:cxn ang="0">
                  <a:pos x="34" y="80"/>
                </a:cxn>
                <a:cxn ang="0">
                  <a:pos x="43" y="80"/>
                </a:cxn>
                <a:cxn ang="0">
                  <a:pos x="51" y="90"/>
                </a:cxn>
                <a:cxn ang="0">
                  <a:pos x="51" y="75"/>
                </a:cxn>
                <a:cxn ang="0">
                  <a:pos x="47" y="74"/>
                </a:cxn>
                <a:cxn ang="0">
                  <a:pos x="36" y="61"/>
                </a:cxn>
                <a:cxn ang="0">
                  <a:pos x="41" y="49"/>
                </a:cxn>
                <a:cxn ang="0">
                  <a:pos x="51" y="46"/>
                </a:cxn>
                <a:cxn ang="0">
                  <a:pos x="51" y="33"/>
                </a:cxn>
                <a:cxn ang="0">
                  <a:pos x="59" y="33"/>
                </a:cxn>
                <a:cxn ang="0">
                  <a:pos x="59" y="46"/>
                </a:cxn>
                <a:cxn ang="0">
                  <a:pos x="68" y="50"/>
                </a:cxn>
                <a:cxn ang="0">
                  <a:pos x="74" y="62"/>
                </a:cxn>
                <a:cxn ang="0">
                  <a:pos x="65" y="62"/>
                </a:cxn>
                <a:cxn ang="0">
                  <a:pos x="59" y="54"/>
                </a:cxn>
                <a:cxn ang="0">
                  <a:pos x="59" y="67"/>
                </a:cxn>
                <a:cxn ang="0">
                  <a:pos x="66" y="69"/>
                </a:cxn>
                <a:cxn ang="0">
                  <a:pos x="73" y="75"/>
                </a:cxn>
                <a:cxn ang="0">
                  <a:pos x="76" y="82"/>
                </a:cxn>
                <a:cxn ang="0">
                  <a:pos x="69" y="95"/>
                </a:cxn>
                <a:cxn ang="0">
                  <a:pos x="55" y="19"/>
                </a:cxn>
                <a:cxn ang="0">
                  <a:pos x="17" y="24"/>
                </a:cxn>
                <a:cxn ang="0">
                  <a:pos x="55" y="4"/>
                </a:cxn>
                <a:cxn ang="0">
                  <a:pos x="93" y="24"/>
                </a:cxn>
                <a:cxn ang="0">
                  <a:pos x="55" y="19"/>
                </a:cxn>
              </a:cxnLst>
              <a:rect l="0" t="0" r="r" b="b"/>
              <a:pathLst>
                <a:path w="109" h="129">
                  <a:moveTo>
                    <a:pt x="55" y="0"/>
                  </a:moveTo>
                  <a:cubicBezTo>
                    <a:pt x="25" y="0"/>
                    <a:pt x="0" y="24"/>
                    <a:pt x="0" y="54"/>
                  </a:cubicBezTo>
                  <a:cubicBezTo>
                    <a:pt x="0" y="67"/>
                    <a:pt x="5" y="78"/>
                    <a:pt x="12" y="87"/>
                  </a:cubicBezTo>
                  <a:cubicBezTo>
                    <a:pt x="16" y="93"/>
                    <a:pt x="30" y="115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79" y="115"/>
                    <a:pt x="93" y="93"/>
                    <a:pt x="97" y="87"/>
                  </a:cubicBezTo>
                  <a:cubicBezTo>
                    <a:pt x="105" y="78"/>
                    <a:pt x="109" y="67"/>
                    <a:pt x="109" y="54"/>
                  </a:cubicBezTo>
                  <a:cubicBezTo>
                    <a:pt x="109" y="24"/>
                    <a:pt x="85" y="0"/>
                    <a:pt x="55" y="0"/>
                  </a:cubicBezTo>
                  <a:close/>
                  <a:moveTo>
                    <a:pt x="69" y="95"/>
                  </a:moveTo>
                  <a:cubicBezTo>
                    <a:pt x="66" y="97"/>
                    <a:pt x="63" y="98"/>
                    <a:pt x="59" y="98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46" y="98"/>
                    <a:pt x="43" y="96"/>
                    <a:pt x="40" y="94"/>
                  </a:cubicBezTo>
                  <a:cubicBezTo>
                    <a:pt x="36" y="91"/>
                    <a:pt x="34" y="86"/>
                    <a:pt x="34" y="80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5"/>
                    <a:pt x="46" y="89"/>
                    <a:pt x="51" y="90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0" y="74"/>
                    <a:pt x="48" y="74"/>
                    <a:pt x="47" y="74"/>
                  </a:cubicBezTo>
                  <a:cubicBezTo>
                    <a:pt x="39" y="72"/>
                    <a:pt x="36" y="67"/>
                    <a:pt x="36" y="61"/>
                  </a:cubicBezTo>
                  <a:cubicBezTo>
                    <a:pt x="36" y="56"/>
                    <a:pt x="37" y="52"/>
                    <a:pt x="41" y="49"/>
                  </a:cubicBezTo>
                  <a:cubicBezTo>
                    <a:pt x="44" y="47"/>
                    <a:pt x="47" y="46"/>
                    <a:pt x="51" y="46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2" y="46"/>
                    <a:pt x="66" y="48"/>
                    <a:pt x="68" y="50"/>
                  </a:cubicBezTo>
                  <a:cubicBezTo>
                    <a:pt x="72" y="53"/>
                    <a:pt x="74" y="57"/>
                    <a:pt x="74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4" y="58"/>
                    <a:pt x="62" y="55"/>
                    <a:pt x="59" y="54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9" y="70"/>
                    <a:pt x="71" y="72"/>
                    <a:pt x="73" y="75"/>
                  </a:cubicBezTo>
                  <a:cubicBezTo>
                    <a:pt x="75" y="77"/>
                    <a:pt x="76" y="80"/>
                    <a:pt x="76" y="82"/>
                  </a:cubicBezTo>
                  <a:cubicBezTo>
                    <a:pt x="76" y="88"/>
                    <a:pt x="74" y="92"/>
                    <a:pt x="69" y="95"/>
                  </a:cubicBezTo>
                  <a:close/>
                  <a:moveTo>
                    <a:pt x="55" y="19"/>
                  </a:moveTo>
                  <a:cubicBezTo>
                    <a:pt x="41" y="19"/>
                    <a:pt x="27" y="21"/>
                    <a:pt x="17" y="24"/>
                  </a:cubicBezTo>
                  <a:cubicBezTo>
                    <a:pt x="25" y="12"/>
                    <a:pt x="39" y="4"/>
                    <a:pt x="55" y="4"/>
                  </a:cubicBezTo>
                  <a:cubicBezTo>
                    <a:pt x="71" y="4"/>
                    <a:pt x="85" y="12"/>
                    <a:pt x="93" y="24"/>
                  </a:cubicBezTo>
                  <a:cubicBezTo>
                    <a:pt x="82" y="21"/>
                    <a:pt x="69" y="19"/>
                    <a:pt x="55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40" name="Freeform 9"/>
          <p:cNvSpPr>
            <a:spLocks noChangeAspect="1" noEditPoints="1"/>
          </p:cNvSpPr>
          <p:nvPr/>
        </p:nvSpPr>
        <p:spPr bwMode="auto">
          <a:xfrm>
            <a:off x="8274946" y="4573154"/>
            <a:ext cx="653652" cy="457200"/>
          </a:xfrm>
          <a:custGeom>
            <a:avLst/>
            <a:gdLst>
              <a:gd name="T0" fmla="*/ 71 w 144"/>
              <a:gd name="T1" fmla="*/ 67 h 100"/>
              <a:gd name="T2" fmla="*/ 83 w 144"/>
              <a:gd name="T3" fmla="*/ 99 h 100"/>
              <a:gd name="T4" fmla="*/ 83 w 144"/>
              <a:gd name="T5" fmla="*/ 100 h 100"/>
              <a:gd name="T6" fmla="*/ 84 w 144"/>
              <a:gd name="T7" fmla="*/ 100 h 100"/>
              <a:gd name="T8" fmla="*/ 103 w 144"/>
              <a:gd name="T9" fmla="*/ 100 h 100"/>
              <a:gd name="T10" fmla="*/ 104 w 144"/>
              <a:gd name="T11" fmla="*/ 99 h 100"/>
              <a:gd name="T12" fmla="*/ 88 w 144"/>
              <a:gd name="T13" fmla="*/ 54 h 100"/>
              <a:gd name="T14" fmla="*/ 71 w 144"/>
              <a:gd name="T15" fmla="*/ 67 h 100"/>
              <a:gd name="T16" fmla="*/ 143 w 144"/>
              <a:gd name="T17" fmla="*/ 31 h 100"/>
              <a:gd name="T18" fmla="*/ 114 w 144"/>
              <a:gd name="T19" fmla="*/ 1 h 100"/>
              <a:gd name="T20" fmla="*/ 113 w 144"/>
              <a:gd name="T21" fmla="*/ 1 h 100"/>
              <a:gd name="T22" fmla="*/ 112 w 144"/>
              <a:gd name="T23" fmla="*/ 2 h 100"/>
              <a:gd name="T24" fmla="*/ 112 w 144"/>
              <a:gd name="T25" fmla="*/ 18 h 100"/>
              <a:gd name="T26" fmla="*/ 69 w 144"/>
              <a:gd name="T27" fmla="*/ 31 h 100"/>
              <a:gd name="T28" fmla="*/ 50 w 144"/>
              <a:gd name="T29" fmla="*/ 48 h 100"/>
              <a:gd name="T30" fmla="*/ 32 w 144"/>
              <a:gd name="T31" fmla="*/ 99 h 100"/>
              <a:gd name="T32" fmla="*/ 33 w 144"/>
              <a:gd name="T33" fmla="*/ 100 h 100"/>
              <a:gd name="T34" fmla="*/ 55 w 144"/>
              <a:gd name="T35" fmla="*/ 100 h 100"/>
              <a:gd name="T36" fmla="*/ 56 w 144"/>
              <a:gd name="T37" fmla="*/ 100 h 100"/>
              <a:gd name="T38" fmla="*/ 56 w 144"/>
              <a:gd name="T39" fmla="*/ 99 h 100"/>
              <a:gd name="T40" fmla="*/ 69 w 144"/>
              <a:gd name="T41" fmla="*/ 63 h 100"/>
              <a:gd name="T42" fmla="*/ 89 w 144"/>
              <a:gd name="T43" fmla="*/ 48 h 100"/>
              <a:gd name="T44" fmla="*/ 112 w 144"/>
              <a:gd name="T45" fmla="*/ 43 h 100"/>
              <a:gd name="T46" fmla="*/ 112 w 144"/>
              <a:gd name="T47" fmla="*/ 61 h 100"/>
              <a:gd name="T48" fmla="*/ 113 w 144"/>
              <a:gd name="T49" fmla="*/ 62 h 100"/>
              <a:gd name="T50" fmla="*/ 114 w 144"/>
              <a:gd name="T51" fmla="*/ 62 h 100"/>
              <a:gd name="T52" fmla="*/ 143 w 144"/>
              <a:gd name="T53" fmla="*/ 32 h 100"/>
              <a:gd name="T54" fmla="*/ 143 w 144"/>
              <a:gd name="T55" fmla="*/ 31 h 100"/>
              <a:gd name="T56" fmla="*/ 66 w 144"/>
              <a:gd name="T57" fmla="*/ 28 h 100"/>
              <a:gd name="T58" fmla="*/ 28 w 144"/>
              <a:gd name="T59" fmla="*/ 16 h 100"/>
              <a:gd name="T60" fmla="*/ 28 w 144"/>
              <a:gd name="T61" fmla="*/ 2 h 100"/>
              <a:gd name="T62" fmla="*/ 28 w 144"/>
              <a:gd name="T63" fmla="*/ 1 h 100"/>
              <a:gd name="T64" fmla="*/ 27 w 144"/>
              <a:gd name="T65" fmla="*/ 1 h 100"/>
              <a:gd name="T66" fmla="*/ 0 w 144"/>
              <a:gd name="T67" fmla="*/ 27 h 100"/>
              <a:gd name="T68" fmla="*/ 0 w 144"/>
              <a:gd name="T69" fmla="*/ 29 h 100"/>
              <a:gd name="T70" fmla="*/ 27 w 144"/>
              <a:gd name="T71" fmla="*/ 55 h 100"/>
              <a:gd name="T72" fmla="*/ 28 w 144"/>
              <a:gd name="T73" fmla="*/ 55 h 100"/>
              <a:gd name="T74" fmla="*/ 28 w 144"/>
              <a:gd name="T75" fmla="*/ 54 h 100"/>
              <a:gd name="T76" fmla="*/ 28 w 144"/>
              <a:gd name="T77" fmla="*/ 38 h 100"/>
              <a:gd name="T78" fmla="*/ 49 w 144"/>
              <a:gd name="T79" fmla="*/ 43 h 100"/>
              <a:gd name="T80" fmla="*/ 66 w 144"/>
              <a:gd name="T81" fmla="*/ 28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4" h="100">
                <a:moveTo>
                  <a:pt x="71" y="67"/>
                </a:moveTo>
                <a:cubicBezTo>
                  <a:pt x="78" y="75"/>
                  <a:pt x="83" y="87"/>
                  <a:pt x="83" y="99"/>
                </a:cubicBezTo>
                <a:cubicBezTo>
                  <a:pt x="83" y="99"/>
                  <a:pt x="83" y="99"/>
                  <a:pt x="83" y="100"/>
                </a:cubicBezTo>
                <a:cubicBezTo>
                  <a:pt x="83" y="100"/>
                  <a:pt x="84" y="100"/>
                  <a:pt x="84" y="100"/>
                </a:cubicBezTo>
                <a:cubicBezTo>
                  <a:pt x="103" y="100"/>
                  <a:pt x="103" y="100"/>
                  <a:pt x="103" y="100"/>
                </a:cubicBezTo>
                <a:cubicBezTo>
                  <a:pt x="104" y="100"/>
                  <a:pt x="104" y="99"/>
                  <a:pt x="104" y="99"/>
                </a:cubicBezTo>
                <a:cubicBezTo>
                  <a:pt x="104" y="82"/>
                  <a:pt x="98" y="66"/>
                  <a:pt x="88" y="54"/>
                </a:cubicBezTo>
                <a:cubicBezTo>
                  <a:pt x="82" y="57"/>
                  <a:pt x="76" y="61"/>
                  <a:pt x="71" y="67"/>
                </a:cubicBezTo>
                <a:close/>
                <a:moveTo>
                  <a:pt x="143" y="31"/>
                </a:moveTo>
                <a:cubicBezTo>
                  <a:pt x="114" y="1"/>
                  <a:pt x="114" y="1"/>
                  <a:pt x="114" y="1"/>
                </a:cubicBezTo>
                <a:cubicBezTo>
                  <a:pt x="113" y="1"/>
                  <a:pt x="113" y="0"/>
                  <a:pt x="113" y="1"/>
                </a:cubicBezTo>
                <a:cubicBezTo>
                  <a:pt x="112" y="1"/>
                  <a:pt x="112" y="1"/>
                  <a:pt x="112" y="2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96" y="18"/>
                  <a:pt x="82" y="23"/>
                  <a:pt x="69" y="31"/>
                </a:cubicBezTo>
                <a:cubicBezTo>
                  <a:pt x="62" y="36"/>
                  <a:pt x="56" y="41"/>
                  <a:pt x="50" y="48"/>
                </a:cubicBezTo>
                <a:cubicBezTo>
                  <a:pt x="39" y="62"/>
                  <a:pt x="32" y="80"/>
                  <a:pt x="32" y="99"/>
                </a:cubicBezTo>
                <a:cubicBezTo>
                  <a:pt x="32" y="99"/>
                  <a:pt x="32" y="100"/>
                  <a:pt x="33" y="100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5" y="100"/>
                  <a:pt x="56" y="100"/>
                  <a:pt x="56" y="100"/>
                </a:cubicBezTo>
                <a:cubicBezTo>
                  <a:pt x="56" y="100"/>
                  <a:pt x="56" y="99"/>
                  <a:pt x="56" y="99"/>
                </a:cubicBezTo>
                <a:cubicBezTo>
                  <a:pt x="56" y="85"/>
                  <a:pt x="61" y="73"/>
                  <a:pt x="69" y="63"/>
                </a:cubicBezTo>
                <a:cubicBezTo>
                  <a:pt x="75" y="57"/>
                  <a:pt x="81" y="51"/>
                  <a:pt x="89" y="48"/>
                </a:cubicBezTo>
                <a:cubicBezTo>
                  <a:pt x="96" y="45"/>
                  <a:pt x="104" y="43"/>
                  <a:pt x="112" y="43"/>
                </a:cubicBezTo>
                <a:cubicBezTo>
                  <a:pt x="112" y="61"/>
                  <a:pt x="112" y="61"/>
                  <a:pt x="112" y="61"/>
                </a:cubicBezTo>
                <a:cubicBezTo>
                  <a:pt x="112" y="61"/>
                  <a:pt x="112" y="62"/>
                  <a:pt x="113" y="62"/>
                </a:cubicBezTo>
                <a:cubicBezTo>
                  <a:pt x="113" y="62"/>
                  <a:pt x="113" y="62"/>
                  <a:pt x="114" y="62"/>
                </a:cubicBezTo>
                <a:cubicBezTo>
                  <a:pt x="143" y="32"/>
                  <a:pt x="143" y="32"/>
                  <a:pt x="143" y="32"/>
                </a:cubicBezTo>
                <a:cubicBezTo>
                  <a:pt x="144" y="32"/>
                  <a:pt x="144" y="31"/>
                  <a:pt x="143" y="31"/>
                </a:cubicBezTo>
                <a:close/>
                <a:moveTo>
                  <a:pt x="66" y="28"/>
                </a:moveTo>
                <a:cubicBezTo>
                  <a:pt x="55" y="21"/>
                  <a:pt x="42" y="17"/>
                  <a:pt x="28" y="16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1"/>
                  <a:pt x="28" y="1"/>
                  <a:pt x="28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9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6"/>
                  <a:pt x="28" y="55"/>
                </a:cubicBezTo>
                <a:cubicBezTo>
                  <a:pt x="28" y="55"/>
                  <a:pt x="28" y="55"/>
                  <a:pt x="28" y="54"/>
                </a:cubicBezTo>
                <a:cubicBezTo>
                  <a:pt x="28" y="38"/>
                  <a:pt x="28" y="38"/>
                  <a:pt x="28" y="38"/>
                </a:cubicBezTo>
                <a:cubicBezTo>
                  <a:pt x="36" y="38"/>
                  <a:pt x="43" y="40"/>
                  <a:pt x="49" y="43"/>
                </a:cubicBezTo>
                <a:cubicBezTo>
                  <a:pt x="54" y="37"/>
                  <a:pt x="60" y="32"/>
                  <a:pt x="66" y="28"/>
                </a:cubicBezTo>
                <a:close/>
              </a:path>
            </a:pathLst>
          </a:custGeom>
          <a:solidFill>
            <a:srgbClr val="D341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46" grpId="0" animBg="1"/>
      <p:bldP spid="22" grpId="0" animBg="1"/>
      <p:bldP spid="20" grpId="0" animBg="1"/>
      <p:bldP spid="17" grpId="0" animBg="1"/>
      <p:bldP spid="15" grpId="0" animBg="1"/>
      <p:bldP spid="9" grpId="0" animBg="1"/>
      <p:bldP spid="42" grpId="0" animBg="1"/>
      <p:bldP spid="40" grpId="0" animBg="1"/>
      <p:bldP spid="38" grpId="0" animBg="1"/>
      <p:bldP spid="36" grpId="0" animBg="1"/>
      <p:bldP spid="34" grpId="0" animBg="1"/>
      <p:bldP spid="26" grpId="0"/>
      <p:bldP spid="43" grpId="0"/>
      <p:bldP spid="44" grpId="0"/>
      <p:bldP spid="45" grpId="0"/>
      <p:bldP spid="46" grpId="0"/>
      <p:bldP spid="47" grpId="0"/>
      <p:bldP spid="1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3"/>
          <p:cNvSpPr txBox="1">
            <a:spLocks/>
          </p:cNvSpPr>
          <p:nvPr/>
        </p:nvSpPr>
        <p:spPr>
          <a:xfrm>
            <a:off x="901830" y="4536511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</a:rPr>
              <a:t>김종호</a:t>
            </a:r>
            <a:endParaRPr 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42" name="Text Placeholder 3"/>
          <p:cNvSpPr txBox="1">
            <a:spLocks/>
          </p:cNvSpPr>
          <p:nvPr/>
        </p:nvSpPr>
        <p:spPr>
          <a:xfrm flipH="1">
            <a:off x="944360" y="4886515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775026" y="4834412"/>
            <a:ext cx="2438400" cy="211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3"/>
          <p:cNvSpPr txBox="1">
            <a:spLocks/>
          </p:cNvSpPr>
          <p:nvPr/>
        </p:nvSpPr>
        <p:spPr>
          <a:xfrm>
            <a:off x="791960" y="5023934"/>
            <a:ext cx="2438400" cy="68970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08서울남산체 B" panose="02020603020101020101" pitchFamily="18" charset="-127"/>
              </a:rPr>
              <a:t>역할</a:t>
            </a:r>
            <a:endParaRPr lang="en-US" altLang="ko-KR" sz="1500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9528905" y="4527244"/>
            <a:ext cx="234696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</a:rPr>
              <a:t>서지연</a:t>
            </a:r>
            <a:endParaRPr 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52" name="Text Placeholder 3"/>
          <p:cNvSpPr txBox="1">
            <a:spLocks/>
          </p:cNvSpPr>
          <p:nvPr/>
        </p:nvSpPr>
        <p:spPr>
          <a:xfrm flipH="1">
            <a:off x="9528905" y="4877248"/>
            <a:ext cx="234696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9361265" y="4842079"/>
            <a:ext cx="2682240" cy="211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3"/>
          <p:cNvSpPr txBox="1">
            <a:spLocks/>
          </p:cNvSpPr>
          <p:nvPr/>
        </p:nvSpPr>
        <p:spPr>
          <a:xfrm>
            <a:off x="9361265" y="5066069"/>
            <a:ext cx="2682240" cy="68970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500" dirty="0" smtClean="0">
                <a:solidFill>
                  <a:schemeClr val="bg1"/>
                </a:solidFill>
                <a:latin typeface="+mj-ea"/>
                <a:ea typeface="+mj-ea"/>
              </a:rPr>
              <a:t>PPT</a:t>
            </a:r>
            <a:r>
              <a:rPr lang="ko-KR" altLang="en-US" sz="1500" dirty="0" smtClean="0">
                <a:solidFill>
                  <a:schemeClr val="bg1"/>
                </a:solidFill>
                <a:latin typeface="+mj-ea"/>
                <a:ea typeface="+mj-ea"/>
              </a:rPr>
              <a:t>제작 및 발표</a:t>
            </a:r>
            <a:endParaRPr lang="en-US" altLang="ko-KR" sz="1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Text Placeholder 3"/>
          <p:cNvSpPr txBox="1">
            <a:spLocks/>
          </p:cNvSpPr>
          <p:nvPr/>
        </p:nvSpPr>
        <p:spPr>
          <a:xfrm>
            <a:off x="6474669" y="4501364"/>
            <a:ext cx="234696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  <a:latin typeface="08서울남산체 B" panose="02020603020101020101" pitchFamily="18" charset="-127"/>
              </a:rPr>
              <a:t>정남호</a:t>
            </a:r>
            <a:endParaRPr 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62" name="Text Placeholder 3"/>
          <p:cNvSpPr txBox="1">
            <a:spLocks/>
          </p:cNvSpPr>
          <p:nvPr/>
        </p:nvSpPr>
        <p:spPr>
          <a:xfrm flipH="1">
            <a:off x="3599510" y="4870284"/>
            <a:ext cx="234696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3431870" y="4835115"/>
            <a:ext cx="2682240" cy="211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"/>
          <p:cNvSpPr txBox="1">
            <a:spLocks/>
          </p:cNvSpPr>
          <p:nvPr/>
        </p:nvSpPr>
        <p:spPr>
          <a:xfrm>
            <a:off x="3431870" y="5012432"/>
            <a:ext cx="2682240" cy="68970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08서울남산체 B" panose="02020603020101020101" pitchFamily="18" charset="-127"/>
              </a:rPr>
              <a:t>역할</a:t>
            </a:r>
            <a:endParaRPr lang="en-US" altLang="ko-KR" sz="1500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815117" y="460249"/>
            <a:ext cx="6312772" cy="954108"/>
            <a:chOff x="2815117" y="258228"/>
            <a:chExt cx="6312772" cy="954108"/>
          </a:xfrm>
        </p:grpSpPr>
        <p:sp>
          <p:nvSpPr>
            <p:cNvPr id="76" name="TextBox 75"/>
            <p:cNvSpPr txBox="1"/>
            <p:nvPr/>
          </p:nvSpPr>
          <p:spPr>
            <a:xfrm>
              <a:off x="2815117" y="258228"/>
              <a:ext cx="63127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chemeClr val="bg1"/>
                  </a:solidFill>
                  <a:latin typeface="08서울남산체 B" panose="02020603020101020101" pitchFamily="18" charset="-127"/>
                </a:rPr>
                <a:t>조원 소개</a:t>
              </a:r>
              <a:endParaRPr lang="en-US" sz="4400" b="1" dirty="0">
                <a:solidFill>
                  <a:schemeClr val="bg1"/>
                </a:solidFill>
                <a:latin typeface="08서울남산체 B" panose="02020603020101020101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30132" y="843004"/>
              <a:ext cx="4143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08서울남산체 B" panose="02020603020101020101" pitchFamily="18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9BD36AC-40D1-49C4-B496-8F8CE9BD6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-352" r="17690" b="352"/>
          <a:stretch/>
        </p:blipFill>
        <p:spPr bwMode="auto">
          <a:xfrm>
            <a:off x="648189" y="1515987"/>
            <a:ext cx="2833529" cy="27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3EC2097-F315-4027-B8BD-7A98D4A97443}"/>
              </a:ext>
            </a:extLst>
          </p:cNvPr>
          <p:cNvSpPr txBox="1">
            <a:spLocks/>
          </p:cNvSpPr>
          <p:nvPr/>
        </p:nvSpPr>
        <p:spPr>
          <a:xfrm>
            <a:off x="3644491" y="4518380"/>
            <a:ext cx="234696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</a:rPr>
              <a:t>송호성</a:t>
            </a:r>
            <a:endParaRPr 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2354F428-8E54-4010-99A9-1A85679499A0}"/>
              </a:ext>
            </a:extLst>
          </p:cNvPr>
          <p:cNvSpPr txBox="1">
            <a:spLocks/>
          </p:cNvSpPr>
          <p:nvPr/>
        </p:nvSpPr>
        <p:spPr>
          <a:xfrm flipH="1">
            <a:off x="6509173" y="4852814"/>
            <a:ext cx="234696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cxnSp>
        <p:nvCxnSpPr>
          <p:cNvPr id="22" name="Straight Connector 52">
            <a:extLst>
              <a:ext uri="{FF2B5EF4-FFF2-40B4-BE49-F238E27FC236}">
                <a16:creationId xmlns:a16="http://schemas.microsoft.com/office/drawing/2014/main" xmlns="" id="{09C2A790-F3C1-48A5-932E-BBC10848A3A2}"/>
              </a:ext>
            </a:extLst>
          </p:cNvPr>
          <p:cNvCxnSpPr/>
          <p:nvPr/>
        </p:nvCxnSpPr>
        <p:spPr>
          <a:xfrm>
            <a:off x="6341533" y="4817645"/>
            <a:ext cx="2682240" cy="211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C9884166-7356-452F-B70D-76A763902CE1}"/>
              </a:ext>
            </a:extLst>
          </p:cNvPr>
          <p:cNvSpPr txBox="1">
            <a:spLocks/>
          </p:cNvSpPr>
          <p:nvPr/>
        </p:nvSpPr>
        <p:spPr>
          <a:xfrm>
            <a:off x="6341533" y="5041635"/>
            <a:ext cx="2682240" cy="68970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08서울남산체 B" panose="02020603020101020101" pitchFamily="18" charset="-127"/>
              </a:rPr>
              <a:t>역할</a:t>
            </a:r>
            <a:endParaRPr lang="en-US" altLang="ko-KR" sz="1500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B6C8F30F-8142-49ED-931E-7281337B5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-352" r="17690" b="352"/>
          <a:stretch/>
        </p:blipFill>
        <p:spPr bwMode="auto">
          <a:xfrm>
            <a:off x="3508004" y="1499033"/>
            <a:ext cx="2833529" cy="27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0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750"/>
                            </p:stCondLst>
                            <p:childTnLst>
                              <p:par>
                                <p:cTn id="4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75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750"/>
                            </p:stCondLst>
                            <p:childTnLst>
                              <p:par>
                                <p:cTn id="6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7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75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375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750"/>
                            </p:stCondLst>
                            <p:childTnLst>
                              <p:par>
                                <p:cTn id="9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75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42" grpId="0" build="p"/>
      <p:bldP spid="44" grpId="0" build="p"/>
      <p:bldP spid="51" grpId="0" build="p"/>
      <p:bldP spid="52" grpId="0" build="p"/>
      <p:bldP spid="54" grpId="0" build="p"/>
      <p:bldP spid="61" grpId="0" build="p"/>
      <p:bldP spid="62" grpId="0" build="p"/>
      <p:bldP spid="64" grpId="0" build="p"/>
      <p:bldP spid="20" grpId="0" build="p"/>
      <p:bldP spid="21" grpId="0" build="p"/>
      <p:bldP spid="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E5C3F1-A963-4896-AFE5-03CFE4792659}"/>
              </a:ext>
            </a:extLst>
          </p:cNvPr>
          <p:cNvSpPr txBox="1"/>
          <p:nvPr/>
        </p:nvSpPr>
        <p:spPr>
          <a:xfrm>
            <a:off x="3341511" y="47961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프로젝트 선정 동기</a:t>
            </a:r>
            <a:endParaRPr lang="en-US" altLang="ko-KR" baseline="-25000" dirty="0">
              <a:solidFill>
                <a:schemeClr val="bg1"/>
              </a:solidFill>
            </a:endParaRPr>
          </a:p>
        </p:txBody>
      </p:sp>
      <p:pic>
        <p:nvPicPr>
          <p:cNvPr id="6" name="Picture 2" descr="iMBC 연예뉴스 사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24" y="1632124"/>
            <a:ext cx="4863387" cy="486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mg.newspim.com/news/2019/08/07/19080716532416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14" y="4018842"/>
            <a:ext cx="3644582" cy="248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imgnews.pstatic.net/image/003/2019/12/24/NISI20191224_0000452176_web_20191224115159_20191224115504597.jpg?type=w6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14" y="1632124"/>
            <a:ext cx="3644582" cy="23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8680" y="3118104"/>
            <a:ext cx="9628632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9424" y="3661901"/>
            <a:ext cx="8502672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2600" b="1" dirty="0"/>
              <a:t>'</a:t>
            </a:r>
            <a:r>
              <a:rPr lang="ko-KR" altLang="en-US" sz="2600" b="1" dirty="0"/>
              <a:t>역대 최대</a:t>
            </a:r>
            <a:r>
              <a:rPr lang="en-US" altLang="ko-KR" sz="2600" b="1" dirty="0"/>
              <a:t>' </a:t>
            </a:r>
            <a:r>
              <a:rPr lang="ko-KR" altLang="en-US" sz="2600" b="1" dirty="0"/>
              <a:t>올해 외국인 관광객 </a:t>
            </a:r>
            <a:r>
              <a:rPr lang="en-US" altLang="ko-KR" sz="2600" b="1" dirty="0"/>
              <a:t>1750</a:t>
            </a:r>
            <a:r>
              <a:rPr lang="ko-KR" altLang="en-US" sz="2600" b="1" dirty="0" err="1"/>
              <a:t>만명</a:t>
            </a:r>
            <a:r>
              <a:rPr lang="en-US" altLang="ko-KR" sz="2600" b="1" dirty="0"/>
              <a:t>…1.8</a:t>
            </a:r>
            <a:r>
              <a:rPr lang="ko-KR" altLang="en-US" sz="2600" b="1" dirty="0"/>
              <a:t>초에 </a:t>
            </a:r>
            <a:r>
              <a:rPr lang="en-US" altLang="ko-KR" sz="2600" b="1" dirty="0"/>
              <a:t>1</a:t>
            </a:r>
            <a:r>
              <a:rPr lang="ko-KR" altLang="en-US" sz="2600" b="1" dirty="0" smtClean="0"/>
              <a:t>명씩</a:t>
            </a:r>
            <a:endParaRPr lang="ko-KR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8487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41511" y="381516"/>
            <a:ext cx="5508978" cy="830820"/>
            <a:chOff x="3341511" y="381516"/>
            <a:chExt cx="5508978" cy="830820"/>
          </a:xfrm>
        </p:grpSpPr>
        <p:sp>
          <p:nvSpPr>
            <p:cNvPr id="7" name="TextBox 6"/>
            <p:cNvSpPr txBox="1"/>
            <p:nvPr/>
          </p:nvSpPr>
          <p:spPr>
            <a:xfrm>
              <a:off x="3341511" y="381516"/>
              <a:ext cx="55089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chemeClr val="bg1"/>
                  </a:solidFill>
                  <a:latin typeface="08서울남산체 B" panose="02020603020101020101" pitchFamily="18" charset="-127"/>
                </a:rPr>
                <a:t>데이터 출처</a:t>
              </a:r>
              <a:endParaRPr lang="en-US" sz="4400" b="1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0132" y="843004"/>
              <a:ext cx="4143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1" name="Freeform 10"/>
          <p:cNvSpPr>
            <a:spLocks noChangeAspect="1"/>
          </p:cNvSpPr>
          <p:nvPr/>
        </p:nvSpPr>
        <p:spPr>
          <a:xfrm>
            <a:off x="4655323" y="1733220"/>
            <a:ext cx="2926080" cy="1528802"/>
          </a:xfrm>
          <a:custGeom>
            <a:avLst/>
            <a:gdLst>
              <a:gd name="connsiteX0" fmla="*/ 1371600 w 2743200"/>
              <a:gd name="connsiteY0" fmla="*/ 0 h 1433252"/>
              <a:gd name="connsiteX1" fmla="*/ 2743200 w 2743200"/>
              <a:gd name="connsiteY1" fmla="*/ 1371600 h 1433252"/>
              <a:gd name="connsiteX2" fmla="*/ 2739311 w 2743200"/>
              <a:gd name="connsiteY2" fmla="*/ 1433252 h 1433252"/>
              <a:gd name="connsiteX3" fmla="*/ 2702718 w 2743200"/>
              <a:gd name="connsiteY3" fmla="*/ 1411021 h 1433252"/>
              <a:gd name="connsiteX4" fmla="*/ 2048932 w 2743200"/>
              <a:gd name="connsiteY4" fmla="*/ 1245476 h 1433252"/>
              <a:gd name="connsiteX5" fmla="*/ 1395146 w 2743200"/>
              <a:gd name="connsiteY5" fmla="*/ 1411021 h 1433252"/>
              <a:gd name="connsiteX6" fmla="*/ 1363122 w 2743200"/>
              <a:gd name="connsiteY6" fmla="*/ 1430476 h 1433252"/>
              <a:gd name="connsiteX7" fmla="*/ 1294350 w 2743200"/>
              <a:gd name="connsiteY7" fmla="*/ 1391763 h 1433252"/>
              <a:gd name="connsiteX8" fmla="*/ 677332 w 2743200"/>
              <a:gd name="connsiteY8" fmla="*/ 1245476 h 1433252"/>
              <a:gd name="connsiteX9" fmla="*/ 23546 w 2743200"/>
              <a:gd name="connsiteY9" fmla="*/ 1411021 h 1433252"/>
              <a:gd name="connsiteX10" fmla="*/ 2632 w 2743200"/>
              <a:gd name="connsiteY10" fmla="*/ 1423726 h 1433252"/>
              <a:gd name="connsiteX11" fmla="*/ 0 w 2743200"/>
              <a:gd name="connsiteY11" fmla="*/ 1371600 h 1433252"/>
              <a:gd name="connsiteX12" fmla="*/ 1371600 w 2743200"/>
              <a:gd name="connsiteY12" fmla="*/ 0 h 1433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43200" h="1433252">
                <a:moveTo>
                  <a:pt x="1371600" y="0"/>
                </a:moveTo>
                <a:cubicBezTo>
                  <a:pt x="2129114" y="0"/>
                  <a:pt x="2743200" y="614086"/>
                  <a:pt x="2743200" y="1371600"/>
                </a:cubicBezTo>
                <a:lnTo>
                  <a:pt x="2739311" y="1433252"/>
                </a:lnTo>
                <a:lnTo>
                  <a:pt x="2702718" y="1411021"/>
                </a:lnTo>
                <a:cubicBezTo>
                  <a:pt x="2508372" y="1305446"/>
                  <a:pt x="2285655" y="1245476"/>
                  <a:pt x="2048932" y="1245476"/>
                </a:cubicBezTo>
                <a:cubicBezTo>
                  <a:pt x="1812209" y="1245476"/>
                  <a:pt x="1589493" y="1305446"/>
                  <a:pt x="1395146" y="1411021"/>
                </a:cubicBezTo>
                <a:lnTo>
                  <a:pt x="1363122" y="1430476"/>
                </a:lnTo>
                <a:lnTo>
                  <a:pt x="1294350" y="1391763"/>
                </a:lnTo>
                <a:cubicBezTo>
                  <a:pt x="1108878" y="1298184"/>
                  <a:pt x="899260" y="1245476"/>
                  <a:pt x="677332" y="1245476"/>
                </a:cubicBezTo>
                <a:cubicBezTo>
                  <a:pt x="440609" y="1245476"/>
                  <a:pt x="217893" y="1305446"/>
                  <a:pt x="23546" y="1411021"/>
                </a:cubicBezTo>
                <a:lnTo>
                  <a:pt x="2632" y="1423726"/>
                </a:lnTo>
                <a:lnTo>
                  <a:pt x="0" y="1371600"/>
                </a:ln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rgbClr val="34738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ChangeAspect="1"/>
          </p:cNvSpPr>
          <p:nvPr/>
        </p:nvSpPr>
        <p:spPr>
          <a:xfrm>
            <a:off x="3818692" y="3390227"/>
            <a:ext cx="2194560" cy="2735946"/>
          </a:xfrm>
          <a:custGeom>
            <a:avLst/>
            <a:gdLst>
              <a:gd name="connsiteX0" fmla="*/ 696900 w 2057400"/>
              <a:gd name="connsiteY0" fmla="*/ 0 h 2564950"/>
              <a:gd name="connsiteX1" fmla="*/ 701350 w 2057400"/>
              <a:gd name="connsiteY1" fmla="*/ 88112 h 2564950"/>
              <a:gd name="connsiteX2" fmla="*/ 1340560 w 2057400"/>
              <a:gd name="connsiteY2" fmla="*/ 1112229 h 2564950"/>
              <a:gd name="connsiteX3" fmla="*/ 1374725 w 2057400"/>
              <a:gd name="connsiteY3" fmla="*/ 1131461 h 2564950"/>
              <a:gd name="connsiteX4" fmla="*/ 1371600 w 2057400"/>
              <a:gd name="connsiteY4" fmla="*/ 1193350 h 2564950"/>
              <a:gd name="connsiteX5" fmla="*/ 1976326 w 2057400"/>
              <a:gd name="connsiteY5" fmla="*/ 2330703 h 2564950"/>
              <a:gd name="connsiteX6" fmla="*/ 2057400 w 2057400"/>
              <a:gd name="connsiteY6" fmla="*/ 2379957 h 2564950"/>
              <a:gd name="connsiteX7" fmla="*/ 2025386 w 2057400"/>
              <a:gd name="connsiteY7" fmla="*/ 2399406 h 2564950"/>
              <a:gd name="connsiteX8" fmla="*/ 1371600 w 2057400"/>
              <a:gd name="connsiteY8" fmla="*/ 2564950 h 2564950"/>
              <a:gd name="connsiteX9" fmla="*/ 0 w 2057400"/>
              <a:gd name="connsiteY9" fmla="*/ 1193350 h 2564950"/>
              <a:gd name="connsiteX10" fmla="*/ 604726 w 2057400"/>
              <a:gd name="connsiteY10" fmla="*/ 55998 h 256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7400" h="2564950">
                <a:moveTo>
                  <a:pt x="696900" y="0"/>
                </a:moveTo>
                <a:lnTo>
                  <a:pt x="701350" y="88112"/>
                </a:lnTo>
                <a:cubicBezTo>
                  <a:pt x="745249" y="520386"/>
                  <a:pt x="989880" y="893318"/>
                  <a:pt x="1340560" y="1112229"/>
                </a:cubicBezTo>
                <a:lnTo>
                  <a:pt x="1374725" y="1131461"/>
                </a:lnTo>
                <a:lnTo>
                  <a:pt x="1371600" y="1193350"/>
                </a:lnTo>
                <a:cubicBezTo>
                  <a:pt x="1371600" y="1666796"/>
                  <a:pt x="1611478" y="2084216"/>
                  <a:pt x="1976326" y="2330703"/>
                </a:cubicBezTo>
                <a:lnTo>
                  <a:pt x="2057400" y="2379957"/>
                </a:lnTo>
                <a:lnTo>
                  <a:pt x="2025386" y="2399406"/>
                </a:lnTo>
                <a:cubicBezTo>
                  <a:pt x="1831040" y="2504981"/>
                  <a:pt x="1608323" y="2564950"/>
                  <a:pt x="1371600" y="2564950"/>
                </a:cubicBezTo>
                <a:cubicBezTo>
                  <a:pt x="614086" y="2564950"/>
                  <a:pt x="0" y="1950864"/>
                  <a:pt x="0" y="1193350"/>
                </a:cubicBezTo>
                <a:cubicBezTo>
                  <a:pt x="0" y="719904"/>
                  <a:pt x="239878" y="302484"/>
                  <a:pt x="604726" y="5599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rgbClr val="EF9D2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>
            <a:spLocks noChangeAspect="1"/>
          </p:cNvSpPr>
          <p:nvPr/>
        </p:nvSpPr>
        <p:spPr>
          <a:xfrm>
            <a:off x="6182260" y="3401124"/>
            <a:ext cx="2194560" cy="2725298"/>
          </a:xfrm>
          <a:custGeom>
            <a:avLst/>
            <a:gdLst>
              <a:gd name="connsiteX0" fmla="*/ 1376932 w 2057400"/>
              <a:gd name="connsiteY0" fmla="*/ 0 h 2554967"/>
              <a:gd name="connsiteX1" fmla="*/ 1452675 w 2057400"/>
              <a:gd name="connsiteY1" fmla="*/ 46015 h 2554967"/>
              <a:gd name="connsiteX2" fmla="*/ 2057400 w 2057400"/>
              <a:gd name="connsiteY2" fmla="*/ 1183367 h 2554967"/>
              <a:gd name="connsiteX3" fmla="*/ 685800 w 2057400"/>
              <a:gd name="connsiteY3" fmla="*/ 2554967 h 2554967"/>
              <a:gd name="connsiteX4" fmla="*/ 32014 w 2057400"/>
              <a:gd name="connsiteY4" fmla="*/ 2389423 h 2554967"/>
              <a:gd name="connsiteX5" fmla="*/ 0 w 2057400"/>
              <a:gd name="connsiteY5" fmla="*/ 2369974 h 2554967"/>
              <a:gd name="connsiteX6" fmla="*/ 81075 w 2057400"/>
              <a:gd name="connsiteY6" fmla="*/ 2320720 h 2554967"/>
              <a:gd name="connsiteX7" fmla="*/ 685800 w 2057400"/>
              <a:gd name="connsiteY7" fmla="*/ 1183367 h 2554967"/>
              <a:gd name="connsiteX8" fmla="*/ 682536 w 2057400"/>
              <a:gd name="connsiteY8" fmla="*/ 1131625 h 2554967"/>
              <a:gd name="connsiteX9" fmla="*/ 775343 w 2057400"/>
              <a:gd name="connsiteY9" fmla="*/ 1075244 h 2554967"/>
              <a:gd name="connsiteX10" fmla="*/ 1372987 w 2057400"/>
              <a:gd name="connsiteY10" fmla="*/ 78129 h 25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7400" h="2554967">
                <a:moveTo>
                  <a:pt x="1376932" y="0"/>
                </a:moveTo>
                <a:lnTo>
                  <a:pt x="1452675" y="46015"/>
                </a:lnTo>
                <a:cubicBezTo>
                  <a:pt x="1817523" y="292501"/>
                  <a:pt x="2057400" y="709921"/>
                  <a:pt x="2057400" y="1183367"/>
                </a:cubicBezTo>
                <a:cubicBezTo>
                  <a:pt x="2057400" y="1940881"/>
                  <a:pt x="1443314" y="2554967"/>
                  <a:pt x="685800" y="2554967"/>
                </a:cubicBezTo>
                <a:cubicBezTo>
                  <a:pt x="449077" y="2554967"/>
                  <a:pt x="226361" y="2494998"/>
                  <a:pt x="32014" y="2389423"/>
                </a:cubicBezTo>
                <a:lnTo>
                  <a:pt x="0" y="2369974"/>
                </a:lnTo>
                <a:lnTo>
                  <a:pt x="81075" y="2320720"/>
                </a:lnTo>
                <a:cubicBezTo>
                  <a:pt x="445923" y="2074233"/>
                  <a:pt x="685800" y="1656813"/>
                  <a:pt x="685800" y="1183367"/>
                </a:cubicBezTo>
                <a:lnTo>
                  <a:pt x="682536" y="1131625"/>
                </a:lnTo>
                <a:lnTo>
                  <a:pt x="775343" y="1075244"/>
                </a:lnTo>
                <a:cubicBezTo>
                  <a:pt x="1103706" y="853406"/>
                  <a:pt x="1330843" y="493112"/>
                  <a:pt x="1372987" y="78129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rgbClr val="189A8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>
            <a:spLocks noChangeAspect="1"/>
          </p:cNvSpPr>
          <p:nvPr/>
        </p:nvSpPr>
        <p:spPr>
          <a:xfrm>
            <a:off x="4695502" y="3179381"/>
            <a:ext cx="1360490" cy="1309711"/>
          </a:xfrm>
          <a:custGeom>
            <a:avLst/>
            <a:gdLst>
              <a:gd name="connsiteX0" fmla="*/ 674700 w 1360490"/>
              <a:gd name="connsiteY0" fmla="*/ 0 h 1309711"/>
              <a:gd name="connsiteX1" fmla="*/ 1291718 w 1360490"/>
              <a:gd name="connsiteY1" fmla="*/ 146287 h 1309711"/>
              <a:gd name="connsiteX2" fmla="*/ 1360490 w 1360490"/>
              <a:gd name="connsiteY2" fmla="*/ 185000 h 1309711"/>
              <a:gd name="connsiteX3" fmla="*/ 1279426 w 1360490"/>
              <a:gd name="connsiteY3" fmla="*/ 234248 h 1309711"/>
              <a:gd name="connsiteX4" fmla="*/ 681782 w 1360490"/>
              <a:gd name="connsiteY4" fmla="*/ 1231362 h 1309711"/>
              <a:gd name="connsiteX5" fmla="*/ 677825 w 1360490"/>
              <a:gd name="connsiteY5" fmla="*/ 1309711 h 1309711"/>
              <a:gd name="connsiteX6" fmla="*/ 643660 w 1360490"/>
              <a:gd name="connsiteY6" fmla="*/ 1290479 h 1309711"/>
              <a:gd name="connsiteX7" fmla="*/ 4450 w 1360490"/>
              <a:gd name="connsiteY7" fmla="*/ 266362 h 1309711"/>
              <a:gd name="connsiteX8" fmla="*/ 0 w 1360490"/>
              <a:gd name="connsiteY8" fmla="*/ 178250 h 1309711"/>
              <a:gd name="connsiteX9" fmla="*/ 20914 w 1360490"/>
              <a:gd name="connsiteY9" fmla="*/ 165545 h 1309711"/>
              <a:gd name="connsiteX10" fmla="*/ 674700 w 1360490"/>
              <a:gd name="connsiteY10" fmla="*/ 0 h 130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0490" h="1309711">
                <a:moveTo>
                  <a:pt x="674700" y="0"/>
                </a:moveTo>
                <a:cubicBezTo>
                  <a:pt x="896628" y="0"/>
                  <a:pt x="1106246" y="52708"/>
                  <a:pt x="1291718" y="146287"/>
                </a:cubicBezTo>
                <a:lnTo>
                  <a:pt x="1360490" y="185000"/>
                </a:lnTo>
                <a:lnTo>
                  <a:pt x="1279426" y="234248"/>
                </a:lnTo>
                <a:cubicBezTo>
                  <a:pt x="951062" y="456086"/>
                  <a:pt x="723925" y="816379"/>
                  <a:pt x="681782" y="1231362"/>
                </a:cubicBezTo>
                <a:lnTo>
                  <a:pt x="677825" y="1309711"/>
                </a:lnTo>
                <a:lnTo>
                  <a:pt x="643660" y="1290479"/>
                </a:lnTo>
                <a:cubicBezTo>
                  <a:pt x="292980" y="1071568"/>
                  <a:pt x="48350" y="698636"/>
                  <a:pt x="4450" y="266362"/>
                </a:cubicBezTo>
                <a:lnTo>
                  <a:pt x="0" y="178250"/>
                </a:lnTo>
                <a:lnTo>
                  <a:pt x="20914" y="165545"/>
                </a:lnTo>
                <a:cubicBezTo>
                  <a:pt x="215261" y="59970"/>
                  <a:pt x="437977" y="0"/>
                  <a:pt x="674700" y="0"/>
                </a:cubicBezTo>
                <a:close/>
              </a:path>
            </a:pathLst>
          </a:custGeom>
          <a:solidFill>
            <a:srgbClr val="3473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>
            <a:spLocks noChangeAspect="1"/>
          </p:cNvSpPr>
          <p:nvPr/>
        </p:nvSpPr>
        <p:spPr>
          <a:xfrm rot="7260000">
            <a:off x="6064345" y="3037491"/>
            <a:ext cx="1360490" cy="1309711"/>
          </a:xfrm>
          <a:custGeom>
            <a:avLst/>
            <a:gdLst>
              <a:gd name="connsiteX0" fmla="*/ 674700 w 1360490"/>
              <a:gd name="connsiteY0" fmla="*/ 0 h 1309711"/>
              <a:gd name="connsiteX1" fmla="*/ 1291718 w 1360490"/>
              <a:gd name="connsiteY1" fmla="*/ 146287 h 1309711"/>
              <a:gd name="connsiteX2" fmla="*/ 1360490 w 1360490"/>
              <a:gd name="connsiteY2" fmla="*/ 185000 h 1309711"/>
              <a:gd name="connsiteX3" fmla="*/ 1279426 w 1360490"/>
              <a:gd name="connsiteY3" fmla="*/ 234248 h 1309711"/>
              <a:gd name="connsiteX4" fmla="*/ 681782 w 1360490"/>
              <a:gd name="connsiteY4" fmla="*/ 1231362 h 1309711"/>
              <a:gd name="connsiteX5" fmla="*/ 677825 w 1360490"/>
              <a:gd name="connsiteY5" fmla="*/ 1309711 h 1309711"/>
              <a:gd name="connsiteX6" fmla="*/ 643660 w 1360490"/>
              <a:gd name="connsiteY6" fmla="*/ 1290479 h 1309711"/>
              <a:gd name="connsiteX7" fmla="*/ 4450 w 1360490"/>
              <a:gd name="connsiteY7" fmla="*/ 266362 h 1309711"/>
              <a:gd name="connsiteX8" fmla="*/ 0 w 1360490"/>
              <a:gd name="connsiteY8" fmla="*/ 178250 h 1309711"/>
              <a:gd name="connsiteX9" fmla="*/ 20914 w 1360490"/>
              <a:gd name="connsiteY9" fmla="*/ 165545 h 1309711"/>
              <a:gd name="connsiteX10" fmla="*/ 674700 w 1360490"/>
              <a:gd name="connsiteY10" fmla="*/ 0 h 130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0490" h="1309711">
                <a:moveTo>
                  <a:pt x="674700" y="0"/>
                </a:moveTo>
                <a:cubicBezTo>
                  <a:pt x="896628" y="0"/>
                  <a:pt x="1106246" y="52708"/>
                  <a:pt x="1291718" y="146287"/>
                </a:cubicBezTo>
                <a:lnTo>
                  <a:pt x="1360490" y="185000"/>
                </a:lnTo>
                <a:lnTo>
                  <a:pt x="1279426" y="234248"/>
                </a:lnTo>
                <a:cubicBezTo>
                  <a:pt x="951062" y="456086"/>
                  <a:pt x="723925" y="816379"/>
                  <a:pt x="681782" y="1231362"/>
                </a:cubicBezTo>
                <a:lnTo>
                  <a:pt x="677825" y="1309711"/>
                </a:lnTo>
                <a:lnTo>
                  <a:pt x="643660" y="1290479"/>
                </a:lnTo>
                <a:cubicBezTo>
                  <a:pt x="292980" y="1071568"/>
                  <a:pt x="48350" y="698636"/>
                  <a:pt x="4450" y="266362"/>
                </a:cubicBezTo>
                <a:lnTo>
                  <a:pt x="0" y="178250"/>
                </a:lnTo>
                <a:lnTo>
                  <a:pt x="20914" y="165545"/>
                </a:lnTo>
                <a:cubicBezTo>
                  <a:pt x="215261" y="59970"/>
                  <a:pt x="437977" y="0"/>
                  <a:pt x="674700" y="0"/>
                </a:cubicBezTo>
                <a:close/>
              </a:path>
            </a:pathLst>
          </a:custGeom>
          <a:solidFill>
            <a:srgbClr val="189A8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>
            <a:spLocks noChangeAspect="1"/>
          </p:cNvSpPr>
          <p:nvPr/>
        </p:nvSpPr>
        <p:spPr>
          <a:xfrm rot="14400000">
            <a:off x="5503256" y="4336175"/>
            <a:ext cx="1360490" cy="1309711"/>
          </a:xfrm>
          <a:custGeom>
            <a:avLst/>
            <a:gdLst>
              <a:gd name="connsiteX0" fmla="*/ 674700 w 1360490"/>
              <a:gd name="connsiteY0" fmla="*/ 0 h 1309711"/>
              <a:gd name="connsiteX1" fmla="*/ 1291718 w 1360490"/>
              <a:gd name="connsiteY1" fmla="*/ 146287 h 1309711"/>
              <a:gd name="connsiteX2" fmla="*/ 1360490 w 1360490"/>
              <a:gd name="connsiteY2" fmla="*/ 185000 h 1309711"/>
              <a:gd name="connsiteX3" fmla="*/ 1279426 w 1360490"/>
              <a:gd name="connsiteY3" fmla="*/ 234248 h 1309711"/>
              <a:gd name="connsiteX4" fmla="*/ 681782 w 1360490"/>
              <a:gd name="connsiteY4" fmla="*/ 1231362 h 1309711"/>
              <a:gd name="connsiteX5" fmla="*/ 677825 w 1360490"/>
              <a:gd name="connsiteY5" fmla="*/ 1309711 h 1309711"/>
              <a:gd name="connsiteX6" fmla="*/ 643660 w 1360490"/>
              <a:gd name="connsiteY6" fmla="*/ 1290479 h 1309711"/>
              <a:gd name="connsiteX7" fmla="*/ 4450 w 1360490"/>
              <a:gd name="connsiteY7" fmla="*/ 266362 h 1309711"/>
              <a:gd name="connsiteX8" fmla="*/ 0 w 1360490"/>
              <a:gd name="connsiteY8" fmla="*/ 178250 h 1309711"/>
              <a:gd name="connsiteX9" fmla="*/ 20914 w 1360490"/>
              <a:gd name="connsiteY9" fmla="*/ 165545 h 1309711"/>
              <a:gd name="connsiteX10" fmla="*/ 674700 w 1360490"/>
              <a:gd name="connsiteY10" fmla="*/ 0 h 130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0490" h="1309711">
                <a:moveTo>
                  <a:pt x="674700" y="0"/>
                </a:moveTo>
                <a:cubicBezTo>
                  <a:pt x="896628" y="0"/>
                  <a:pt x="1106246" y="52708"/>
                  <a:pt x="1291718" y="146287"/>
                </a:cubicBezTo>
                <a:lnTo>
                  <a:pt x="1360490" y="185000"/>
                </a:lnTo>
                <a:lnTo>
                  <a:pt x="1279426" y="234248"/>
                </a:lnTo>
                <a:cubicBezTo>
                  <a:pt x="951062" y="456086"/>
                  <a:pt x="723925" y="816379"/>
                  <a:pt x="681782" y="1231362"/>
                </a:cubicBezTo>
                <a:lnTo>
                  <a:pt x="677825" y="1309711"/>
                </a:lnTo>
                <a:lnTo>
                  <a:pt x="643660" y="1290479"/>
                </a:lnTo>
                <a:cubicBezTo>
                  <a:pt x="292980" y="1071568"/>
                  <a:pt x="48350" y="698636"/>
                  <a:pt x="4450" y="266362"/>
                </a:cubicBezTo>
                <a:lnTo>
                  <a:pt x="0" y="178250"/>
                </a:lnTo>
                <a:lnTo>
                  <a:pt x="20914" y="165545"/>
                </a:lnTo>
                <a:cubicBezTo>
                  <a:pt x="215261" y="59970"/>
                  <a:pt x="437977" y="0"/>
                  <a:pt x="674700" y="0"/>
                </a:cubicBezTo>
                <a:close/>
              </a:path>
            </a:pathLst>
          </a:custGeom>
          <a:solidFill>
            <a:srgbClr val="EF9D27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17"/>
          <p:cNvSpPr>
            <a:spLocks noEditPoints="1"/>
          </p:cNvSpPr>
          <p:nvPr/>
        </p:nvSpPr>
        <p:spPr bwMode="auto">
          <a:xfrm>
            <a:off x="6671017" y="3535415"/>
            <a:ext cx="605397" cy="216453"/>
          </a:xfrm>
          <a:custGeom>
            <a:avLst/>
            <a:gdLst/>
            <a:ahLst/>
            <a:cxnLst>
              <a:cxn ang="0">
                <a:pos x="91" y="84"/>
              </a:cxn>
              <a:cxn ang="0">
                <a:pos x="35" y="47"/>
              </a:cxn>
              <a:cxn ang="0">
                <a:pos x="14" y="47"/>
              </a:cxn>
              <a:cxn ang="0">
                <a:pos x="30" y="31"/>
              </a:cxn>
              <a:cxn ang="0">
                <a:pos x="75" y="67"/>
              </a:cxn>
              <a:cxn ang="0">
                <a:pos x="52" y="67"/>
              </a:cxn>
              <a:cxn ang="0">
                <a:pos x="69" y="12"/>
              </a:cxn>
              <a:cxn ang="0">
                <a:pos x="244" y="0"/>
              </a:cxn>
              <a:cxn ang="0">
                <a:pos x="409" y="84"/>
              </a:cxn>
              <a:cxn ang="0">
                <a:pos x="133" y="53"/>
              </a:cxn>
              <a:cxn ang="0">
                <a:pos x="118" y="37"/>
              </a:cxn>
              <a:cxn ang="0">
                <a:pos x="139" y="37"/>
              </a:cxn>
              <a:cxn ang="0">
                <a:pos x="170" y="53"/>
              </a:cxn>
              <a:cxn ang="0">
                <a:pos x="154" y="37"/>
              </a:cxn>
              <a:cxn ang="0">
                <a:pos x="175" y="37"/>
              </a:cxn>
              <a:cxn ang="0">
                <a:pos x="206" y="53"/>
              </a:cxn>
              <a:cxn ang="0">
                <a:pos x="191" y="37"/>
              </a:cxn>
              <a:cxn ang="0">
                <a:pos x="212" y="37"/>
              </a:cxn>
              <a:cxn ang="0">
                <a:pos x="246" y="72"/>
              </a:cxn>
              <a:cxn ang="0">
                <a:pos x="229" y="17"/>
              </a:cxn>
              <a:cxn ang="0">
                <a:pos x="252" y="17"/>
              </a:cxn>
              <a:cxn ang="0">
                <a:pos x="276" y="21"/>
              </a:cxn>
              <a:cxn ang="0">
                <a:pos x="336" y="63"/>
              </a:cxn>
              <a:cxn ang="0">
                <a:pos x="410" y="138"/>
              </a:cxn>
              <a:cxn ang="0">
                <a:pos x="398" y="138"/>
              </a:cxn>
              <a:cxn ang="0">
                <a:pos x="375" y="146"/>
              </a:cxn>
              <a:cxn ang="0">
                <a:pos x="363" y="146"/>
              </a:cxn>
              <a:cxn ang="0">
                <a:pos x="339" y="138"/>
              </a:cxn>
              <a:cxn ang="0">
                <a:pos x="328" y="138"/>
              </a:cxn>
              <a:cxn ang="0">
                <a:pos x="305" y="146"/>
              </a:cxn>
              <a:cxn ang="0">
                <a:pos x="293" y="146"/>
              </a:cxn>
              <a:cxn ang="0">
                <a:pos x="269" y="138"/>
              </a:cxn>
              <a:cxn ang="0">
                <a:pos x="258" y="138"/>
              </a:cxn>
              <a:cxn ang="0">
                <a:pos x="234" y="146"/>
              </a:cxn>
              <a:cxn ang="0">
                <a:pos x="222" y="146"/>
              </a:cxn>
              <a:cxn ang="0">
                <a:pos x="199" y="138"/>
              </a:cxn>
              <a:cxn ang="0">
                <a:pos x="188" y="138"/>
              </a:cxn>
              <a:cxn ang="0">
                <a:pos x="164" y="146"/>
              </a:cxn>
              <a:cxn ang="0">
                <a:pos x="152" y="146"/>
              </a:cxn>
              <a:cxn ang="0">
                <a:pos x="129" y="138"/>
              </a:cxn>
              <a:cxn ang="0">
                <a:pos x="117" y="138"/>
              </a:cxn>
              <a:cxn ang="0">
                <a:pos x="94" y="146"/>
              </a:cxn>
              <a:cxn ang="0">
                <a:pos x="82" y="146"/>
              </a:cxn>
              <a:cxn ang="0">
                <a:pos x="59" y="138"/>
              </a:cxn>
              <a:cxn ang="0">
                <a:pos x="47" y="138"/>
              </a:cxn>
              <a:cxn ang="0">
                <a:pos x="24" y="146"/>
              </a:cxn>
              <a:cxn ang="0">
                <a:pos x="12" y="146"/>
              </a:cxn>
              <a:cxn ang="0">
                <a:pos x="0" y="138"/>
              </a:cxn>
              <a:cxn ang="0">
                <a:pos x="32" y="112"/>
              </a:cxn>
              <a:cxn ang="0">
                <a:pos x="32" y="112"/>
              </a:cxn>
              <a:cxn ang="0">
                <a:pos x="133" y="112"/>
              </a:cxn>
              <a:cxn ang="0">
                <a:pos x="282" y="125"/>
              </a:cxn>
              <a:cxn ang="0">
                <a:pos x="2" y="95"/>
              </a:cxn>
              <a:cxn ang="0">
                <a:pos x="73" y="116"/>
              </a:cxn>
              <a:cxn ang="0">
                <a:pos x="24" y="116"/>
              </a:cxn>
              <a:cxn ang="0">
                <a:pos x="105" y="95"/>
              </a:cxn>
              <a:cxn ang="0">
                <a:pos x="309" y="116"/>
              </a:cxn>
              <a:cxn ang="0">
                <a:pos x="260" y="116"/>
              </a:cxn>
              <a:cxn ang="0">
                <a:pos x="130" y="104"/>
              </a:cxn>
              <a:cxn ang="0">
                <a:pos x="105" y="95"/>
              </a:cxn>
            </a:cxnLst>
            <a:rect l="0" t="0" r="r" b="b"/>
            <a:pathLst>
              <a:path w="410" h="146">
                <a:moveTo>
                  <a:pt x="0" y="0"/>
                </a:moveTo>
                <a:cubicBezTo>
                  <a:pt x="0" y="84"/>
                  <a:pt x="0" y="84"/>
                  <a:pt x="0" y="84"/>
                </a:cubicBezTo>
                <a:cubicBezTo>
                  <a:pt x="91" y="84"/>
                  <a:pt x="91" y="84"/>
                  <a:pt x="91" y="84"/>
                </a:cubicBezTo>
                <a:cubicBezTo>
                  <a:pt x="91" y="0"/>
                  <a:pt x="91" y="0"/>
                  <a:pt x="91" y="0"/>
                </a:cubicBezTo>
                <a:lnTo>
                  <a:pt x="0" y="0"/>
                </a:lnTo>
                <a:close/>
                <a:moveTo>
                  <a:pt x="35" y="47"/>
                </a:moveTo>
                <a:cubicBezTo>
                  <a:pt x="35" y="50"/>
                  <a:pt x="33" y="53"/>
                  <a:pt x="3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7" y="53"/>
                  <a:pt x="14" y="50"/>
                  <a:pt x="14" y="4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4"/>
                  <a:pt x="17" y="31"/>
                  <a:pt x="2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3" y="31"/>
                  <a:pt x="35" y="34"/>
                  <a:pt x="35" y="37"/>
                </a:cubicBezTo>
                <a:lnTo>
                  <a:pt x="35" y="47"/>
                </a:lnTo>
                <a:close/>
                <a:moveTo>
                  <a:pt x="75" y="67"/>
                </a:moveTo>
                <a:cubicBezTo>
                  <a:pt x="75" y="70"/>
                  <a:pt x="72" y="72"/>
                  <a:pt x="69" y="72"/>
                </a:cubicBezTo>
                <a:cubicBezTo>
                  <a:pt x="58" y="72"/>
                  <a:pt x="58" y="72"/>
                  <a:pt x="58" y="72"/>
                </a:cubicBezTo>
                <a:cubicBezTo>
                  <a:pt x="54" y="72"/>
                  <a:pt x="52" y="70"/>
                  <a:pt x="52" y="6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4"/>
                  <a:pt x="54" y="12"/>
                  <a:pt x="58" y="12"/>
                </a:cubicBezTo>
                <a:cubicBezTo>
                  <a:pt x="69" y="12"/>
                  <a:pt x="69" y="12"/>
                  <a:pt x="69" y="12"/>
                </a:cubicBezTo>
                <a:cubicBezTo>
                  <a:pt x="72" y="12"/>
                  <a:pt x="75" y="14"/>
                  <a:pt x="75" y="17"/>
                </a:cubicBezTo>
                <a:lnTo>
                  <a:pt x="75" y="67"/>
                </a:lnTo>
                <a:close/>
                <a:moveTo>
                  <a:pt x="244" y="0"/>
                </a:moveTo>
                <a:cubicBezTo>
                  <a:pt x="155" y="0"/>
                  <a:pt x="113" y="0"/>
                  <a:pt x="103" y="0"/>
                </a:cubicBezTo>
                <a:cubicBezTo>
                  <a:pt x="103" y="84"/>
                  <a:pt x="103" y="84"/>
                  <a:pt x="103" y="84"/>
                </a:cubicBezTo>
                <a:cubicBezTo>
                  <a:pt x="409" y="84"/>
                  <a:pt x="409" y="84"/>
                  <a:pt x="409" y="84"/>
                </a:cubicBezTo>
                <a:cubicBezTo>
                  <a:pt x="406" y="61"/>
                  <a:pt x="336" y="0"/>
                  <a:pt x="244" y="0"/>
                </a:cubicBezTo>
                <a:close/>
                <a:moveTo>
                  <a:pt x="139" y="47"/>
                </a:moveTo>
                <a:cubicBezTo>
                  <a:pt x="139" y="50"/>
                  <a:pt x="136" y="53"/>
                  <a:pt x="13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0" y="53"/>
                  <a:pt x="118" y="50"/>
                  <a:pt x="118" y="47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18" y="34"/>
                  <a:pt x="120" y="31"/>
                  <a:pt x="123" y="31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6" y="31"/>
                  <a:pt x="139" y="34"/>
                  <a:pt x="139" y="37"/>
                </a:cubicBezTo>
                <a:lnTo>
                  <a:pt x="139" y="47"/>
                </a:lnTo>
                <a:close/>
                <a:moveTo>
                  <a:pt x="175" y="47"/>
                </a:moveTo>
                <a:cubicBezTo>
                  <a:pt x="175" y="50"/>
                  <a:pt x="173" y="53"/>
                  <a:pt x="17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57" y="53"/>
                  <a:pt x="154" y="50"/>
                  <a:pt x="154" y="47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154" y="34"/>
                  <a:pt x="157" y="31"/>
                  <a:pt x="160" y="31"/>
                </a:cubicBezTo>
                <a:cubicBezTo>
                  <a:pt x="170" y="31"/>
                  <a:pt x="170" y="31"/>
                  <a:pt x="170" y="31"/>
                </a:cubicBezTo>
                <a:cubicBezTo>
                  <a:pt x="173" y="31"/>
                  <a:pt x="175" y="34"/>
                  <a:pt x="175" y="37"/>
                </a:cubicBezTo>
                <a:lnTo>
                  <a:pt x="175" y="47"/>
                </a:lnTo>
                <a:close/>
                <a:moveTo>
                  <a:pt x="212" y="47"/>
                </a:moveTo>
                <a:cubicBezTo>
                  <a:pt x="212" y="50"/>
                  <a:pt x="210" y="53"/>
                  <a:pt x="206" y="53"/>
                </a:cubicBezTo>
                <a:cubicBezTo>
                  <a:pt x="197" y="53"/>
                  <a:pt x="197" y="53"/>
                  <a:pt x="197" y="53"/>
                </a:cubicBezTo>
                <a:cubicBezTo>
                  <a:pt x="194" y="53"/>
                  <a:pt x="191" y="50"/>
                  <a:pt x="191" y="47"/>
                </a:cubicBezTo>
                <a:cubicBezTo>
                  <a:pt x="191" y="37"/>
                  <a:pt x="191" y="37"/>
                  <a:pt x="191" y="37"/>
                </a:cubicBezTo>
                <a:cubicBezTo>
                  <a:pt x="191" y="34"/>
                  <a:pt x="194" y="31"/>
                  <a:pt x="197" y="31"/>
                </a:cubicBezTo>
                <a:cubicBezTo>
                  <a:pt x="206" y="31"/>
                  <a:pt x="206" y="31"/>
                  <a:pt x="206" y="31"/>
                </a:cubicBezTo>
                <a:cubicBezTo>
                  <a:pt x="210" y="31"/>
                  <a:pt x="212" y="34"/>
                  <a:pt x="212" y="37"/>
                </a:cubicBezTo>
                <a:lnTo>
                  <a:pt x="212" y="47"/>
                </a:lnTo>
                <a:close/>
                <a:moveTo>
                  <a:pt x="252" y="67"/>
                </a:moveTo>
                <a:cubicBezTo>
                  <a:pt x="252" y="70"/>
                  <a:pt x="249" y="72"/>
                  <a:pt x="246" y="72"/>
                </a:cubicBezTo>
                <a:cubicBezTo>
                  <a:pt x="235" y="72"/>
                  <a:pt x="235" y="72"/>
                  <a:pt x="235" y="72"/>
                </a:cubicBezTo>
                <a:cubicBezTo>
                  <a:pt x="231" y="72"/>
                  <a:pt x="229" y="70"/>
                  <a:pt x="229" y="67"/>
                </a:cubicBezTo>
                <a:cubicBezTo>
                  <a:pt x="229" y="17"/>
                  <a:pt x="229" y="17"/>
                  <a:pt x="229" y="17"/>
                </a:cubicBezTo>
                <a:cubicBezTo>
                  <a:pt x="229" y="14"/>
                  <a:pt x="231" y="12"/>
                  <a:pt x="235" y="12"/>
                </a:cubicBezTo>
                <a:cubicBezTo>
                  <a:pt x="246" y="12"/>
                  <a:pt x="246" y="12"/>
                  <a:pt x="246" y="12"/>
                </a:cubicBezTo>
                <a:cubicBezTo>
                  <a:pt x="249" y="12"/>
                  <a:pt x="252" y="14"/>
                  <a:pt x="252" y="17"/>
                </a:cubicBezTo>
                <a:lnTo>
                  <a:pt x="252" y="67"/>
                </a:lnTo>
                <a:close/>
                <a:moveTo>
                  <a:pt x="336" y="63"/>
                </a:moveTo>
                <a:cubicBezTo>
                  <a:pt x="300" y="63"/>
                  <a:pt x="276" y="53"/>
                  <a:pt x="276" y="21"/>
                </a:cubicBezTo>
                <a:cubicBezTo>
                  <a:pt x="276" y="19"/>
                  <a:pt x="276" y="16"/>
                  <a:pt x="276" y="13"/>
                </a:cubicBezTo>
                <a:cubicBezTo>
                  <a:pt x="325" y="21"/>
                  <a:pt x="363" y="45"/>
                  <a:pt x="383" y="64"/>
                </a:cubicBezTo>
                <a:lnTo>
                  <a:pt x="336" y="63"/>
                </a:lnTo>
                <a:close/>
                <a:moveTo>
                  <a:pt x="410" y="130"/>
                </a:moveTo>
                <a:cubicBezTo>
                  <a:pt x="410" y="138"/>
                  <a:pt x="410" y="138"/>
                  <a:pt x="410" y="138"/>
                </a:cubicBezTo>
                <a:cubicBezTo>
                  <a:pt x="410" y="138"/>
                  <a:pt x="410" y="138"/>
                  <a:pt x="410" y="138"/>
                </a:cubicBezTo>
                <a:cubicBezTo>
                  <a:pt x="410" y="146"/>
                  <a:pt x="410" y="146"/>
                  <a:pt x="410" y="146"/>
                </a:cubicBezTo>
                <a:cubicBezTo>
                  <a:pt x="398" y="146"/>
                  <a:pt x="398" y="146"/>
                  <a:pt x="398" y="146"/>
                </a:cubicBezTo>
                <a:cubicBezTo>
                  <a:pt x="398" y="138"/>
                  <a:pt x="398" y="138"/>
                  <a:pt x="398" y="138"/>
                </a:cubicBezTo>
                <a:cubicBezTo>
                  <a:pt x="386" y="138"/>
                  <a:pt x="386" y="138"/>
                  <a:pt x="386" y="138"/>
                </a:cubicBezTo>
                <a:cubicBezTo>
                  <a:pt x="386" y="146"/>
                  <a:pt x="386" y="146"/>
                  <a:pt x="386" y="146"/>
                </a:cubicBezTo>
                <a:cubicBezTo>
                  <a:pt x="375" y="146"/>
                  <a:pt x="375" y="146"/>
                  <a:pt x="375" y="146"/>
                </a:cubicBezTo>
                <a:cubicBezTo>
                  <a:pt x="375" y="138"/>
                  <a:pt x="375" y="138"/>
                  <a:pt x="375" y="138"/>
                </a:cubicBezTo>
                <a:cubicBezTo>
                  <a:pt x="363" y="138"/>
                  <a:pt x="363" y="138"/>
                  <a:pt x="363" y="138"/>
                </a:cubicBezTo>
                <a:cubicBezTo>
                  <a:pt x="363" y="146"/>
                  <a:pt x="363" y="146"/>
                  <a:pt x="363" y="146"/>
                </a:cubicBezTo>
                <a:cubicBezTo>
                  <a:pt x="351" y="146"/>
                  <a:pt x="351" y="146"/>
                  <a:pt x="351" y="146"/>
                </a:cubicBezTo>
                <a:cubicBezTo>
                  <a:pt x="351" y="138"/>
                  <a:pt x="351" y="138"/>
                  <a:pt x="351" y="138"/>
                </a:cubicBezTo>
                <a:cubicBezTo>
                  <a:pt x="339" y="138"/>
                  <a:pt x="339" y="138"/>
                  <a:pt x="339" y="138"/>
                </a:cubicBezTo>
                <a:cubicBezTo>
                  <a:pt x="339" y="146"/>
                  <a:pt x="339" y="146"/>
                  <a:pt x="339" y="146"/>
                </a:cubicBezTo>
                <a:cubicBezTo>
                  <a:pt x="328" y="146"/>
                  <a:pt x="328" y="146"/>
                  <a:pt x="328" y="146"/>
                </a:cubicBezTo>
                <a:cubicBezTo>
                  <a:pt x="328" y="138"/>
                  <a:pt x="328" y="138"/>
                  <a:pt x="328" y="138"/>
                </a:cubicBezTo>
                <a:cubicBezTo>
                  <a:pt x="316" y="138"/>
                  <a:pt x="316" y="138"/>
                  <a:pt x="316" y="138"/>
                </a:cubicBezTo>
                <a:cubicBezTo>
                  <a:pt x="316" y="146"/>
                  <a:pt x="316" y="146"/>
                  <a:pt x="316" y="146"/>
                </a:cubicBezTo>
                <a:cubicBezTo>
                  <a:pt x="305" y="146"/>
                  <a:pt x="305" y="146"/>
                  <a:pt x="305" y="146"/>
                </a:cubicBezTo>
                <a:cubicBezTo>
                  <a:pt x="305" y="138"/>
                  <a:pt x="305" y="138"/>
                  <a:pt x="305" y="138"/>
                </a:cubicBezTo>
                <a:cubicBezTo>
                  <a:pt x="293" y="138"/>
                  <a:pt x="293" y="138"/>
                  <a:pt x="293" y="138"/>
                </a:cubicBezTo>
                <a:cubicBezTo>
                  <a:pt x="293" y="146"/>
                  <a:pt x="293" y="146"/>
                  <a:pt x="293" y="146"/>
                </a:cubicBezTo>
                <a:cubicBezTo>
                  <a:pt x="281" y="146"/>
                  <a:pt x="281" y="146"/>
                  <a:pt x="281" y="146"/>
                </a:cubicBezTo>
                <a:cubicBezTo>
                  <a:pt x="281" y="138"/>
                  <a:pt x="281" y="138"/>
                  <a:pt x="281" y="138"/>
                </a:cubicBezTo>
                <a:cubicBezTo>
                  <a:pt x="269" y="138"/>
                  <a:pt x="269" y="138"/>
                  <a:pt x="269" y="138"/>
                </a:cubicBezTo>
                <a:cubicBezTo>
                  <a:pt x="269" y="146"/>
                  <a:pt x="269" y="146"/>
                  <a:pt x="269" y="146"/>
                </a:cubicBezTo>
                <a:cubicBezTo>
                  <a:pt x="258" y="146"/>
                  <a:pt x="258" y="146"/>
                  <a:pt x="258" y="146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46" y="138"/>
                  <a:pt x="246" y="138"/>
                  <a:pt x="246" y="138"/>
                </a:cubicBezTo>
                <a:cubicBezTo>
                  <a:pt x="246" y="146"/>
                  <a:pt x="246" y="146"/>
                  <a:pt x="246" y="146"/>
                </a:cubicBezTo>
                <a:cubicBezTo>
                  <a:pt x="234" y="146"/>
                  <a:pt x="234" y="146"/>
                  <a:pt x="234" y="146"/>
                </a:cubicBezTo>
                <a:cubicBezTo>
                  <a:pt x="234" y="138"/>
                  <a:pt x="234" y="138"/>
                  <a:pt x="234" y="138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22" y="146"/>
                  <a:pt x="222" y="146"/>
                  <a:pt x="222" y="146"/>
                </a:cubicBezTo>
                <a:cubicBezTo>
                  <a:pt x="211" y="146"/>
                  <a:pt x="211" y="146"/>
                  <a:pt x="211" y="146"/>
                </a:cubicBezTo>
                <a:cubicBezTo>
                  <a:pt x="211" y="138"/>
                  <a:pt x="211" y="138"/>
                  <a:pt x="211" y="138"/>
                </a:cubicBezTo>
                <a:cubicBezTo>
                  <a:pt x="199" y="138"/>
                  <a:pt x="199" y="138"/>
                  <a:pt x="199" y="138"/>
                </a:cubicBezTo>
                <a:cubicBezTo>
                  <a:pt x="199" y="146"/>
                  <a:pt x="199" y="146"/>
                  <a:pt x="199" y="146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88" y="138"/>
                  <a:pt x="188" y="138"/>
                  <a:pt x="188" y="138"/>
                </a:cubicBezTo>
                <a:cubicBezTo>
                  <a:pt x="176" y="138"/>
                  <a:pt x="176" y="138"/>
                  <a:pt x="176" y="138"/>
                </a:cubicBezTo>
                <a:cubicBezTo>
                  <a:pt x="176" y="146"/>
                  <a:pt x="176" y="146"/>
                  <a:pt x="176" y="146"/>
                </a:cubicBezTo>
                <a:cubicBezTo>
                  <a:pt x="164" y="146"/>
                  <a:pt x="164" y="146"/>
                  <a:pt x="164" y="146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52" y="146"/>
                  <a:pt x="152" y="146"/>
                  <a:pt x="152" y="146"/>
                </a:cubicBezTo>
                <a:cubicBezTo>
                  <a:pt x="141" y="146"/>
                  <a:pt x="141" y="146"/>
                  <a:pt x="141" y="146"/>
                </a:cubicBezTo>
                <a:cubicBezTo>
                  <a:pt x="141" y="138"/>
                  <a:pt x="141" y="138"/>
                  <a:pt x="141" y="138"/>
                </a:cubicBezTo>
                <a:cubicBezTo>
                  <a:pt x="129" y="138"/>
                  <a:pt x="129" y="138"/>
                  <a:pt x="129" y="138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17" y="138"/>
                  <a:pt x="117" y="138"/>
                  <a:pt x="117" y="138"/>
                </a:cubicBezTo>
                <a:cubicBezTo>
                  <a:pt x="105" y="138"/>
                  <a:pt x="105" y="138"/>
                  <a:pt x="105" y="138"/>
                </a:cubicBezTo>
                <a:cubicBezTo>
                  <a:pt x="105" y="146"/>
                  <a:pt x="105" y="146"/>
                  <a:pt x="105" y="146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82" y="138"/>
                  <a:pt x="82" y="138"/>
                  <a:pt x="82" y="138"/>
                </a:cubicBezTo>
                <a:cubicBezTo>
                  <a:pt x="82" y="146"/>
                  <a:pt x="82" y="146"/>
                  <a:pt x="82" y="14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38"/>
                  <a:pt x="71" y="138"/>
                  <a:pt x="71" y="138"/>
                </a:cubicBezTo>
                <a:cubicBezTo>
                  <a:pt x="59" y="138"/>
                  <a:pt x="59" y="138"/>
                  <a:pt x="59" y="138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47" y="146"/>
                  <a:pt x="47" y="146"/>
                  <a:pt x="47" y="146"/>
                </a:cubicBezTo>
                <a:cubicBezTo>
                  <a:pt x="47" y="138"/>
                  <a:pt x="47" y="138"/>
                  <a:pt x="47" y="138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24" y="146"/>
                  <a:pt x="24" y="146"/>
                  <a:pt x="24" y="146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12" y="138"/>
                  <a:pt x="12" y="138"/>
                  <a:pt x="12" y="138"/>
                </a:cubicBezTo>
                <a:cubicBezTo>
                  <a:pt x="12" y="146"/>
                  <a:pt x="12" y="146"/>
                  <a:pt x="12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0"/>
                  <a:pt x="0" y="130"/>
                  <a:pt x="0" y="130"/>
                </a:cubicBezTo>
                <a:lnTo>
                  <a:pt x="410" y="130"/>
                </a:lnTo>
                <a:close/>
                <a:moveTo>
                  <a:pt x="32" y="112"/>
                </a:moveTo>
                <a:cubicBezTo>
                  <a:pt x="33" y="119"/>
                  <a:pt x="39" y="125"/>
                  <a:pt x="46" y="125"/>
                </a:cubicBezTo>
                <a:cubicBezTo>
                  <a:pt x="54" y="125"/>
                  <a:pt x="60" y="119"/>
                  <a:pt x="60" y="112"/>
                </a:cubicBezTo>
                <a:lnTo>
                  <a:pt x="32" y="112"/>
                </a:lnTo>
                <a:close/>
                <a:moveTo>
                  <a:pt x="161" y="112"/>
                </a:moveTo>
                <a:cubicBezTo>
                  <a:pt x="160" y="119"/>
                  <a:pt x="154" y="125"/>
                  <a:pt x="147" y="125"/>
                </a:cubicBezTo>
                <a:cubicBezTo>
                  <a:pt x="140" y="125"/>
                  <a:pt x="134" y="119"/>
                  <a:pt x="133" y="112"/>
                </a:cubicBezTo>
                <a:lnTo>
                  <a:pt x="161" y="112"/>
                </a:lnTo>
                <a:close/>
                <a:moveTo>
                  <a:pt x="296" y="112"/>
                </a:moveTo>
                <a:cubicBezTo>
                  <a:pt x="296" y="119"/>
                  <a:pt x="290" y="125"/>
                  <a:pt x="282" y="125"/>
                </a:cubicBezTo>
                <a:cubicBezTo>
                  <a:pt x="275" y="125"/>
                  <a:pt x="269" y="119"/>
                  <a:pt x="268" y="112"/>
                </a:cubicBezTo>
                <a:lnTo>
                  <a:pt x="296" y="112"/>
                </a:lnTo>
                <a:close/>
                <a:moveTo>
                  <a:pt x="2" y="95"/>
                </a:moveTo>
                <a:cubicBezTo>
                  <a:pt x="93" y="95"/>
                  <a:pt x="93" y="95"/>
                  <a:pt x="93" y="95"/>
                </a:cubicBezTo>
                <a:cubicBezTo>
                  <a:pt x="93" y="116"/>
                  <a:pt x="93" y="116"/>
                  <a:pt x="9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67" y="104"/>
                  <a:pt x="67" y="104"/>
                  <a:pt x="67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" y="116"/>
                  <a:pt x="2" y="116"/>
                  <a:pt x="2" y="116"/>
                </a:cubicBezTo>
                <a:lnTo>
                  <a:pt x="2" y="95"/>
                </a:lnTo>
                <a:close/>
                <a:moveTo>
                  <a:pt x="105" y="95"/>
                </a:moveTo>
                <a:cubicBezTo>
                  <a:pt x="407" y="95"/>
                  <a:pt x="407" y="95"/>
                  <a:pt x="407" y="95"/>
                </a:cubicBezTo>
                <a:cubicBezTo>
                  <a:pt x="390" y="116"/>
                  <a:pt x="323" y="116"/>
                  <a:pt x="323" y="116"/>
                </a:cubicBezTo>
                <a:cubicBezTo>
                  <a:pt x="309" y="116"/>
                  <a:pt x="309" y="116"/>
                  <a:pt x="309" y="116"/>
                </a:cubicBezTo>
                <a:cubicBezTo>
                  <a:pt x="303" y="104"/>
                  <a:pt x="303" y="104"/>
                  <a:pt x="303" y="104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174" y="116"/>
                  <a:pt x="174" y="116"/>
                  <a:pt x="174" y="116"/>
                </a:cubicBezTo>
                <a:cubicBezTo>
                  <a:pt x="169" y="104"/>
                  <a:pt x="169" y="104"/>
                  <a:pt x="169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05" y="116"/>
                  <a:pt x="105" y="116"/>
                  <a:pt x="105" y="116"/>
                </a:cubicBezTo>
                <a:lnTo>
                  <a:pt x="105" y="9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Freeform 525"/>
          <p:cNvSpPr>
            <a:spLocks noEditPoints="1"/>
          </p:cNvSpPr>
          <p:nvPr/>
        </p:nvSpPr>
        <p:spPr bwMode="auto">
          <a:xfrm>
            <a:off x="5774980" y="4973575"/>
            <a:ext cx="710243" cy="317920"/>
          </a:xfrm>
          <a:custGeom>
            <a:avLst/>
            <a:gdLst/>
            <a:ahLst/>
            <a:cxnLst>
              <a:cxn ang="0">
                <a:pos x="61" y="50"/>
              </a:cxn>
              <a:cxn ang="0">
                <a:pos x="419" y="130"/>
              </a:cxn>
              <a:cxn ang="0">
                <a:pos x="68" y="61"/>
              </a:cxn>
              <a:cxn ang="0">
                <a:pos x="344" y="67"/>
              </a:cxn>
              <a:cxn ang="0">
                <a:pos x="63" y="73"/>
              </a:cxn>
              <a:cxn ang="0">
                <a:pos x="58" y="84"/>
              </a:cxn>
              <a:cxn ang="0">
                <a:pos x="369" y="90"/>
              </a:cxn>
              <a:cxn ang="0">
                <a:pos x="52" y="96"/>
              </a:cxn>
              <a:cxn ang="0">
                <a:pos x="383" y="119"/>
              </a:cxn>
              <a:cxn ang="0">
                <a:pos x="47" y="107"/>
              </a:cxn>
              <a:cxn ang="0">
                <a:pos x="388" y="113"/>
              </a:cxn>
              <a:cxn ang="0">
                <a:pos x="331" y="38"/>
              </a:cxn>
              <a:cxn ang="0">
                <a:pos x="212" y="27"/>
              </a:cxn>
              <a:cxn ang="0">
                <a:pos x="331" y="38"/>
              </a:cxn>
              <a:cxn ang="0">
                <a:pos x="101" y="0"/>
              </a:cxn>
              <a:cxn ang="0">
                <a:pos x="132" y="38"/>
              </a:cxn>
              <a:cxn ang="0">
                <a:pos x="481" y="141"/>
              </a:cxn>
              <a:cxn ang="0">
                <a:pos x="404" y="214"/>
              </a:cxn>
              <a:cxn ang="0">
                <a:pos x="6" y="168"/>
              </a:cxn>
              <a:cxn ang="0">
                <a:pos x="481" y="141"/>
              </a:cxn>
              <a:cxn ang="0">
                <a:pos x="75" y="153"/>
              </a:cxn>
              <a:cxn ang="0">
                <a:pos x="104" y="168"/>
              </a:cxn>
              <a:cxn ang="0">
                <a:pos x="150" y="153"/>
              </a:cxn>
              <a:cxn ang="0">
                <a:pos x="116" y="168"/>
              </a:cxn>
              <a:cxn ang="0">
                <a:pos x="150" y="153"/>
              </a:cxn>
              <a:cxn ang="0">
                <a:pos x="163" y="153"/>
              </a:cxn>
              <a:cxn ang="0">
                <a:pos x="197" y="168"/>
              </a:cxn>
              <a:cxn ang="0">
                <a:pos x="244" y="153"/>
              </a:cxn>
              <a:cxn ang="0">
                <a:pos x="209" y="168"/>
              </a:cxn>
              <a:cxn ang="0">
                <a:pos x="244" y="153"/>
              </a:cxn>
              <a:cxn ang="0">
                <a:pos x="256" y="153"/>
              </a:cxn>
              <a:cxn ang="0">
                <a:pos x="291" y="168"/>
              </a:cxn>
              <a:cxn ang="0">
                <a:pos x="387" y="184"/>
              </a:cxn>
              <a:cxn ang="0">
                <a:pos x="375" y="196"/>
              </a:cxn>
            </a:cxnLst>
            <a:rect l="0" t="0" r="r" b="b"/>
            <a:pathLst>
              <a:path w="481" h="214">
                <a:moveTo>
                  <a:pt x="331" y="50"/>
                </a:moveTo>
                <a:cubicBezTo>
                  <a:pt x="275" y="50"/>
                  <a:pt x="61" y="50"/>
                  <a:pt x="61" y="50"/>
                </a:cubicBezTo>
                <a:cubicBezTo>
                  <a:pt x="25" y="130"/>
                  <a:pt x="25" y="130"/>
                  <a:pt x="25" y="130"/>
                </a:cubicBezTo>
                <a:cubicBezTo>
                  <a:pt x="25" y="130"/>
                  <a:pt x="346" y="130"/>
                  <a:pt x="419" y="130"/>
                </a:cubicBezTo>
                <a:cubicBezTo>
                  <a:pt x="375" y="76"/>
                  <a:pt x="360" y="50"/>
                  <a:pt x="331" y="50"/>
                </a:cubicBezTo>
                <a:close/>
                <a:moveTo>
                  <a:pt x="68" y="61"/>
                </a:moveTo>
                <a:cubicBezTo>
                  <a:pt x="338" y="61"/>
                  <a:pt x="338" y="61"/>
                  <a:pt x="338" y="61"/>
                </a:cubicBezTo>
                <a:cubicBezTo>
                  <a:pt x="341" y="61"/>
                  <a:pt x="344" y="64"/>
                  <a:pt x="344" y="67"/>
                </a:cubicBezTo>
                <a:cubicBezTo>
                  <a:pt x="344" y="70"/>
                  <a:pt x="341" y="73"/>
                  <a:pt x="338" y="73"/>
                </a:cubicBezTo>
                <a:cubicBezTo>
                  <a:pt x="63" y="73"/>
                  <a:pt x="63" y="73"/>
                  <a:pt x="63" y="73"/>
                </a:cubicBezTo>
                <a:lnTo>
                  <a:pt x="68" y="61"/>
                </a:lnTo>
                <a:close/>
                <a:moveTo>
                  <a:pt x="58" y="84"/>
                </a:moveTo>
                <a:cubicBezTo>
                  <a:pt x="363" y="84"/>
                  <a:pt x="363" y="84"/>
                  <a:pt x="363" y="84"/>
                </a:cubicBezTo>
                <a:cubicBezTo>
                  <a:pt x="366" y="84"/>
                  <a:pt x="369" y="87"/>
                  <a:pt x="369" y="90"/>
                </a:cubicBezTo>
                <a:cubicBezTo>
                  <a:pt x="369" y="93"/>
                  <a:pt x="366" y="96"/>
                  <a:pt x="363" y="96"/>
                </a:cubicBezTo>
                <a:cubicBezTo>
                  <a:pt x="52" y="96"/>
                  <a:pt x="52" y="96"/>
                  <a:pt x="52" y="96"/>
                </a:cubicBezTo>
                <a:lnTo>
                  <a:pt x="58" y="84"/>
                </a:lnTo>
                <a:close/>
                <a:moveTo>
                  <a:pt x="383" y="119"/>
                </a:moveTo>
                <a:cubicBezTo>
                  <a:pt x="42" y="119"/>
                  <a:pt x="42" y="119"/>
                  <a:pt x="42" y="119"/>
                </a:cubicBezTo>
                <a:cubicBezTo>
                  <a:pt x="47" y="107"/>
                  <a:pt x="47" y="107"/>
                  <a:pt x="47" y="107"/>
                </a:cubicBezTo>
                <a:cubicBezTo>
                  <a:pt x="383" y="107"/>
                  <a:pt x="383" y="107"/>
                  <a:pt x="383" y="107"/>
                </a:cubicBezTo>
                <a:cubicBezTo>
                  <a:pt x="386" y="107"/>
                  <a:pt x="388" y="110"/>
                  <a:pt x="388" y="113"/>
                </a:cubicBezTo>
                <a:cubicBezTo>
                  <a:pt x="388" y="116"/>
                  <a:pt x="386" y="119"/>
                  <a:pt x="383" y="119"/>
                </a:cubicBezTo>
                <a:close/>
                <a:moveTo>
                  <a:pt x="331" y="38"/>
                </a:moveTo>
                <a:cubicBezTo>
                  <a:pt x="207" y="38"/>
                  <a:pt x="207" y="38"/>
                  <a:pt x="207" y="38"/>
                </a:cubicBezTo>
                <a:cubicBezTo>
                  <a:pt x="212" y="27"/>
                  <a:pt x="212" y="27"/>
                  <a:pt x="212" y="27"/>
                </a:cubicBezTo>
                <a:cubicBezTo>
                  <a:pt x="309" y="27"/>
                  <a:pt x="309" y="27"/>
                  <a:pt x="309" y="27"/>
                </a:cubicBezTo>
                <a:cubicBezTo>
                  <a:pt x="321" y="27"/>
                  <a:pt x="322" y="29"/>
                  <a:pt x="331" y="38"/>
                </a:cubicBezTo>
                <a:close/>
                <a:moveTo>
                  <a:pt x="131" y="0"/>
                </a:moveTo>
                <a:cubicBezTo>
                  <a:pt x="101" y="0"/>
                  <a:pt x="101" y="0"/>
                  <a:pt x="101" y="0"/>
                </a:cubicBezTo>
                <a:cubicBezTo>
                  <a:pt x="84" y="38"/>
                  <a:pt x="84" y="38"/>
                  <a:pt x="84" y="38"/>
                </a:cubicBezTo>
                <a:cubicBezTo>
                  <a:pt x="132" y="38"/>
                  <a:pt x="132" y="38"/>
                  <a:pt x="132" y="38"/>
                </a:cubicBezTo>
                <a:lnTo>
                  <a:pt x="131" y="0"/>
                </a:lnTo>
                <a:close/>
                <a:moveTo>
                  <a:pt x="481" y="141"/>
                </a:moveTo>
                <a:cubicBezTo>
                  <a:pt x="481" y="147"/>
                  <a:pt x="481" y="147"/>
                  <a:pt x="481" y="147"/>
                </a:cubicBezTo>
                <a:cubicBezTo>
                  <a:pt x="428" y="182"/>
                  <a:pt x="404" y="195"/>
                  <a:pt x="404" y="214"/>
                </a:cubicBezTo>
                <a:cubicBezTo>
                  <a:pt x="382" y="214"/>
                  <a:pt x="71" y="214"/>
                  <a:pt x="42" y="214"/>
                </a:cubicBezTo>
                <a:cubicBezTo>
                  <a:pt x="0" y="214"/>
                  <a:pt x="6" y="194"/>
                  <a:pt x="6" y="168"/>
                </a:cubicBezTo>
                <a:cubicBezTo>
                  <a:pt x="19" y="141"/>
                  <a:pt x="19" y="141"/>
                  <a:pt x="19" y="141"/>
                </a:cubicBezTo>
                <a:lnTo>
                  <a:pt x="481" y="141"/>
                </a:lnTo>
                <a:close/>
                <a:moveTo>
                  <a:pt x="104" y="153"/>
                </a:moveTo>
                <a:cubicBezTo>
                  <a:pt x="75" y="153"/>
                  <a:pt x="75" y="153"/>
                  <a:pt x="75" y="153"/>
                </a:cubicBezTo>
                <a:cubicBezTo>
                  <a:pt x="68" y="168"/>
                  <a:pt x="68" y="168"/>
                  <a:pt x="68" y="168"/>
                </a:cubicBezTo>
                <a:cubicBezTo>
                  <a:pt x="104" y="168"/>
                  <a:pt x="104" y="168"/>
                  <a:pt x="104" y="168"/>
                </a:cubicBezTo>
                <a:lnTo>
                  <a:pt x="104" y="153"/>
                </a:lnTo>
                <a:close/>
                <a:moveTo>
                  <a:pt x="150" y="153"/>
                </a:moveTo>
                <a:cubicBezTo>
                  <a:pt x="116" y="153"/>
                  <a:pt x="116" y="153"/>
                  <a:pt x="116" y="153"/>
                </a:cubicBezTo>
                <a:cubicBezTo>
                  <a:pt x="116" y="168"/>
                  <a:pt x="116" y="168"/>
                  <a:pt x="116" y="168"/>
                </a:cubicBezTo>
                <a:cubicBezTo>
                  <a:pt x="150" y="168"/>
                  <a:pt x="150" y="168"/>
                  <a:pt x="150" y="168"/>
                </a:cubicBezTo>
                <a:lnTo>
                  <a:pt x="150" y="153"/>
                </a:lnTo>
                <a:close/>
                <a:moveTo>
                  <a:pt x="197" y="153"/>
                </a:moveTo>
                <a:cubicBezTo>
                  <a:pt x="163" y="153"/>
                  <a:pt x="163" y="153"/>
                  <a:pt x="163" y="153"/>
                </a:cubicBezTo>
                <a:cubicBezTo>
                  <a:pt x="163" y="168"/>
                  <a:pt x="163" y="168"/>
                  <a:pt x="163" y="168"/>
                </a:cubicBezTo>
                <a:cubicBezTo>
                  <a:pt x="197" y="168"/>
                  <a:pt x="197" y="168"/>
                  <a:pt x="197" y="168"/>
                </a:cubicBezTo>
                <a:lnTo>
                  <a:pt x="197" y="153"/>
                </a:lnTo>
                <a:close/>
                <a:moveTo>
                  <a:pt x="244" y="153"/>
                </a:moveTo>
                <a:cubicBezTo>
                  <a:pt x="209" y="153"/>
                  <a:pt x="209" y="153"/>
                  <a:pt x="209" y="153"/>
                </a:cubicBezTo>
                <a:cubicBezTo>
                  <a:pt x="209" y="168"/>
                  <a:pt x="209" y="168"/>
                  <a:pt x="209" y="168"/>
                </a:cubicBezTo>
                <a:cubicBezTo>
                  <a:pt x="244" y="168"/>
                  <a:pt x="244" y="168"/>
                  <a:pt x="244" y="168"/>
                </a:cubicBezTo>
                <a:lnTo>
                  <a:pt x="244" y="153"/>
                </a:lnTo>
                <a:close/>
                <a:moveTo>
                  <a:pt x="291" y="153"/>
                </a:moveTo>
                <a:cubicBezTo>
                  <a:pt x="256" y="153"/>
                  <a:pt x="256" y="153"/>
                  <a:pt x="256" y="153"/>
                </a:cubicBezTo>
                <a:cubicBezTo>
                  <a:pt x="256" y="168"/>
                  <a:pt x="256" y="168"/>
                  <a:pt x="256" y="168"/>
                </a:cubicBezTo>
                <a:cubicBezTo>
                  <a:pt x="291" y="168"/>
                  <a:pt x="291" y="168"/>
                  <a:pt x="291" y="168"/>
                </a:cubicBezTo>
                <a:lnTo>
                  <a:pt x="291" y="153"/>
                </a:lnTo>
                <a:close/>
                <a:moveTo>
                  <a:pt x="387" y="184"/>
                </a:moveTo>
                <a:cubicBezTo>
                  <a:pt x="364" y="184"/>
                  <a:pt x="364" y="184"/>
                  <a:pt x="364" y="184"/>
                </a:cubicBezTo>
                <a:cubicBezTo>
                  <a:pt x="364" y="191"/>
                  <a:pt x="369" y="196"/>
                  <a:pt x="375" y="196"/>
                </a:cubicBezTo>
                <a:cubicBezTo>
                  <a:pt x="382" y="196"/>
                  <a:pt x="387" y="191"/>
                  <a:pt x="387" y="1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543"/>
          <p:cNvSpPr>
            <a:spLocks noEditPoints="1"/>
          </p:cNvSpPr>
          <p:nvPr/>
        </p:nvSpPr>
        <p:spPr bwMode="auto">
          <a:xfrm>
            <a:off x="4937678" y="3474670"/>
            <a:ext cx="537760" cy="328067"/>
          </a:xfrm>
          <a:custGeom>
            <a:avLst/>
            <a:gdLst/>
            <a:ahLst/>
            <a:cxnLst>
              <a:cxn ang="0">
                <a:pos x="43" y="115"/>
              </a:cxn>
              <a:cxn ang="0">
                <a:pos x="14" y="128"/>
              </a:cxn>
              <a:cxn ang="0">
                <a:pos x="238" y="59"/>
              </a:cxn>
              <a:cxn ang="0">
                <a:pos x="242" y="47"/>
              </a:cxn>
              <a:cxn ang="0">
                <a:pos x="214" y="48"/>
              </a:cxn>
              <a:cxn ang="0">
                <a:pos x="238" y="59"/>
              </a:cxn>
              <a:cxn ang="0">
                <a:pos x="247" y="59"/>
              </a:cxn>
              <a:cxn ang="0">
                <a:pos x="250" y="53"/>
              </a:cxn>
              <a:cxn ang="0">
                <a:pos x="247" y="162"/>
              </a:cxn>
              <a:cxn ang="0">
                <a:pos x="255" y="162"/>
              </a:cxn>
              <a:cxn ang="0">
                <a:pos x="245" y="145"/>
              </a:cxn>
              <a:cxn ang="0">
                <a:pos x="242" y="144"/>
              </a:cxn>
              <a:cxn ang="0">
                <a:pos x="226" y="179"/>
              </a:cxn>
              <a:cxn ang="0">
                <a:pos x="245" y="179"/>
              </a:cxn>
              <a:cxn ang="0">
                <a:pos x="245" y="145"/>
              </a:cxn>
              <a:cxn ang="0">
                <a:pos x="137" y="1"/>
              </a:cxn>
              <a:cxn ang="0">
                <a:pos x="138" y="59"/>
              </a:cxn>
              <a:cxn ang="0">
                <a:pos x="363" y="107"/>
              </a:cxn>
              <a:cxn ang="0">
                <a:pos x="249" y="125"/>
              </a:cxn>
              <a:cxn ang="0">
                <a:pos x="75" y="221"/>
              </a:cxn>
              <a:cxn ang="0">
                <a:pos x="139" y="125"/>
              </a:cxn>
              <a:cxn ang="0">
                <a:pos x="19" y="93"/>
              </a:cxn>
              <a:cxn ang="0">
                <a:pos x="19" y="70"/>
              </a:cxn>
              <a:cxn ang="0">
                <a:pos x="21" y="5"/>
              </a:cxn>
              <a:cxn ang="0">
                <a:pos x="103" y="70"/>
              </a:cxn>
              <a:cxn ang="0">
                <a:pos x="317" y="76"/>
              </a:cxn>
              <a:cxn ang="0">
                <a:pos x="363" y="107"/>
              </a:cxn>
              <a:cxn ang="0">
                <a:pos x="139" y="87"/>
              </a:cxn>
              <a:cxn ang="0">
                <a:pos x="139" y="104"/>
              </a:cxn>
              <a:cxn ang="0">
                <a:pos x="176" y="96"/>
              </a:cxn>
              <a:cxn ang="0">
                <a:pos x="159" y="96"/>
              </a:cxn>
              <a:cxn ang="0">
                <a:pos x="176" y="96"/>
              </a:cxn>
              <a:cxn ang="0">
                <a:pos x="197" y="87"/>
              </a:cxn>
              <a:cxn ang="0">
                <a:pos x="197" y="104"/>
              </a:cxn>
              <a:cxn ang="0">
                <a:pos x="234" y="96"/>
              </a:cxn>
              <a:cxn ang="0">
                <a:pos x="217" y="96"/>
              </a:cxn>
              <a:cxn ang="0">
                <a:pos x="234" y="96"/>
              </a:cxn>
              <a:cxn ang="0">
                <a:pos x="255" y="87"/>
              </a:cxn>
              <a:cxn ang="0">
                <a:pos x="255" y="104"/>
              </a:cxn>
              <a:cxn ang="0">
                <a:pos x="341" y="97"/>
              </a:cxn>
              <a:cxn ang="0">
                <a:pos x="310" y="92"/>
              </a:cxn>
              <a:cxn ang="0">
                <a:pos x="341" y="97"/>
              </a:cxn>
            </a:cxnLst>
            <a:rect l="0" t="0" r="r" b="b"/>
            <a:pathLst>
              <a:path w="363" h="221">
                <a:moveTo>
                  <a:pt x="26" y="108"/>
                </a:moveTo>
                <a:cubicBezTo>
                  <a:pt x="43" y="115"/>
                  <a:pt x="43" y="115"/>
                  <a:pt x="43" y="115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14" y="128"/>
                  <a:pt x="14" y="128"/>
                  <a:pt x="14" y="128"/>
                </a:cubicBezTo>
                <a:lnTo>
                  <a:pt x="26" y="108"/>
                </a:lnTo>
                <a:close/>
                <a:moveTo>
                  <a:pt x="238" y="59"/>
                </a:moveTo>
                <a:cubicBezTo>
                  <a:pt x="239" y="54"/>
                  <a:pt x="241" y="50"/>
                  <a:pt x="244" y="48"/>
                </a:cubicBezTo>
                <a:cubicBezTo>
                  <a:pt x="243" y="48"/>
                  <a:pt x="243" y="47"/>
                  <a:pt x="242" y="47"/>
                </a:cubicBezTo>
                <a:cubicBezTo>
                  <a:pt x="238" y="47"/>
                  <a:pt x="230" y="47"/>
                  <a:pt x="224" y="47"/>
                </a:cubicBezTo>
                <a:cubicBezTo>
                  <a:pt x="221" y="47"/>
                  <a:pt x="217" y="48"/>
                  <a:pt x="214" y="48"/>
                </a:cubicBezTo>
                <a:cubicBezTo>
                  <a:pt x="227" y="59"/>
                  <a:pt x="227" y="59"/>
                  <a:pt x="227" y="59"/>
                </a:cubicBezTo>
                <a:lnTo>
                  <a:pt x="238" y="59"/>
                </a:lnTo>
                <a:close/>
                <a:moveTo>
                  <a:pt x="250" y="53"/>
                </a:moveTo>
                <a:cubicBezTo>
                  <a:pt x="249" y="53"/>
                  <a:pt x="247" y="55"/>
                  <a:pt x="247" y="59"/>
                </a:cubicBezTo>
                <a:cubicBezTo>
                  <a:pt x="253" y="59"/>
                  <a:pt x="253" y="59"/>
                  <a:pt x="253" y="59"/>
                </a:cubicBezTo>
                <a:cubicBezTo>
                  <a:pt x="252" y="55"/>
                  <a:pt x="250" y="53"/>
                  <a:pt x="250" y="53"/>
                </a:cubicBezTo>
                <a:close/>
                <a:moveTo>
                  <a:pt x="251" y="150"/>
                </a:moveTo>
                <a:cubicBezTo>
                  <a:pt x="250" y="150"/>
                  <a:pt x="247" y="154"/>
                  <a:pt x="247" y="162"/>
                </a:cubicBezTo>
                <a:cubicBezTo>
                  <a:pt x="247" y="169"/>
                  <a:pt x="250" y="173"/>
                  <a:pt x="251" y="173"/>
                </a:cubicBezTo>
                <a:cubicBezTo>
                  <a:pt x="252" y="173"/>
                  <a:pt x="255" y="169"/>
                  <a:pt x="255" y="162"/>
                </a:cubicBezTo>
                <a:cubicBezTo>
                  <a:pt x="255" y="154"/>
                  <a:pt x="252" y="150"/>
                  <a:pt x="251" y="150"/>
                </a:cubicBezTo>
                <a:close/>
                <a:moveTo>
                  <a:pt x="245" y="145"/>
                </a:moveTo>
                <a:cubicBezTo>
                  <a:pt x="245" y="145"/>
                  <a:pt x="244" y="144"/>
                  <a:pt x="243" y="144"/>
                </a:cubicBezTo>
                <a:cubicBezTo>
                  <a:pt x="243" y="144"/>
                  <a:pt x="242" y="144"/>
                  <a:pt x="242" y="144"/>
                </a:cubicBezTo>
                <a:cubicBezTo>
                  <a:pt x="200" y="171"/>
                  <a:pt x="200" y="171"/>
                  <a:pt x="200" y="171"/>
                </a:cubicBezTo>
                <a:cubicBezTo>
                  <a:pt x="205" y="176"/>
                  <a:pt x="214" y="179"/>
                  <a:pt x="226" y="179"/>
                </a:cubicBezTo>
                <a:cubicBezTo>
                  <a:pt x="231" y="179"/>
                  <a:pt x="239" y="179"/>
                  <a:pt x="243" y="179"/>
                </a:cubicBezTo>
                <a:cubicBezTo>
                  <a:pt x="244" y="179"/>
                  <a:pt x="245" y="179"/>
                  <a:pt x="245" y="179"/>
                </a:cubicBezTo>
                <a:cubicBezTo>
                  <a:pt x="241" y="176"/>
                  <a:pt x="239" y="169"/>
                  <a:pt x="239" y="162"/>
                </a:cubicBezTo>
                <a:cubicBezTo>
                  <a:pt x="239" y="154"/>
                  <a:pt x="241" y="148"/>
                  <a:pt x="245" y="145"/>
                </a:cubicBezTo>
                <a:close/>
                <a:moveTo>
                  <a:pt x="209" y="59"/>
                </a:moveTo>
                <a:cubicBezTo>
                  <a:pt x="137" y="1"/>
                  <a:pt x="137" y="1"/>
                  <a:pt x="137" y="1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33" y="48"/>
                  <a:pt x="138" y="59"/>
                </a:cubicBezTo>
                <a:lnTo>
                  <a:pt x="209" y="59"/>
                </a:lnTo>
                <a:close/>
                <a:moveTo>
                  <a:pt x="363" y="107"/>
                </a:moveTo>
                <a:cubicBezTo>
                  <a:pt x="362" y="119"/>
                  <a:pt x="332" y="125"/>
                  <a:pt x="317" y="125"/>
                </a:cubicBezTo>
                <a:cubicBezTo>
                  <a:pt x="249" y="125"/>
                  <a:pt x="249" y="125"/>
                  <a:pt x="249" y="125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75" y="221"/>
                  <a:pt x="75" y="221"/>
                  <a:pt x="75" y="221"/>
                </a:cubicBezTo>
                <a:cubicBezTo>
                  <a:pt x="75" y="221"/>
                  <a:pt x="114" y="172"/>
                  <a:pt x="121" y="162"/>
                </a:cubicBezTo>
                <a:cubicBezTo>
                  <a:pt x="128" y="153"/>
                  <a:pt x="139" y="141"/>
                  <a:pt x="139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92" y="125"/>
                  <a:pt x="46" y="104"/>
                  <a:pt x="19" y="93"/>
                </a:cubicBezTo>
                <a:cubicBezTo>
                  <a:pt x="3" y="87"/>
                  <a:pt x="5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0" y="5"/>
                  <a:pt x="0" y="5"/>
                  <a:pt x="0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46" y="37"/>
                  <a:pt x="55" y="48"/>
                </a:cubicBezTo>
                <a:cubicBezTo>
                  <a:pt x="67" y="62"/>
                  <a:pt x="81" y="69"/>
                  <a:pt x="103" y="70"/>
                </a:cubicBezTo>
                <a:cubicBezTo>
                  <a:pt x="281" y="70"/>
                  <a:pt x="281" y="70"/>
                  <a:pt x="281" y="70"/>
                </a:cubicBezTo>
                <a:cubicBezTo>
                  <a:pt x="293" y="70"/>
                  <a:pt x="306" y="72"/>
                  <a:pt x="317" y="76"/>
                </a:cubicBezTo>
                <a:cubicBezTo>
                  <a:pt x="337" y="83"/>
                  <a:pt x="351" y="92"/>
                  <a:pt x="359" y="99"/>
                </a:cubicBezTo>
                <a:cubicBezTo>
                  <a:pt x="362" y="103"/>
                  <a:pt x="363" y="105"/>
                  <a:pt x="363" y="107"/>
                </a:cubicBezTo>
                <a:close/>
                <a:moveTo>
                  <a:pt x="147" y="96"/>
                </a:moveTo>
                <a:cubicBezTo>
                  <a:pt x="147" y="91"/>
                  <a:pt x="143" y="87"/>
                  <a:pt x="139" y="87"/>
                </a:cubicBezTo>
                <a:cubicBezTo>
                  <a:pt x="134" y="87"/>
                  <a:pt x="130" y="91"/>
                  <a:pt x="130" y="96"/>
                </a:cubicBezTo>
                <a:cubicBezTo>
                  <a:pt x="130" y="101"/>
                  <a:pt x="134" y="104"/>
                  <a:pt x="139" y="104"/>
                </a:cubicBezTo>
                <a:cubicBezTo>
                  <a:pt x="143" y="104"/>
                  <a:pt x="147" y="101"/>
                  <a:pt x="147" y="96"/>
                </a:cubicBezTo>
                <a:close/>
                <a:moveTo>
                  <a:pt x="176" y="96"/>
                </a:moveTo>
                <a:cubicBezTo>
                  <a:pt x="176" y="91"/>
                  <a:pt x="172" y="87"/>
                  <a:pt x="168" y="87"/>
                </a:cubicBezTo>
                <a:cubicBezTo>
                  <a:pt x="163" y="87"/>
                  <a:pt x="159" y="91"/>
                  <a:pt x="159" y="96"/>
                </a:cubicBezTo>
                <a:cubicBezTo>
                  <a:pt x="159" y="101"/>
                  <a:pt x="163" y="104"/>
                  <a:pt x="168" y="104"/>
                </a:cubicBezTo>
                <a:cubicBezTo>
                  <a:pt x="172" y="104"/>
                  <a:pt x="176" y="101"/>
                  <a:pt x="176" y="96"/>
                </a:cubicBezTo>
                <a:close/>
                <a:moveTo>
                  <a:pt x="205" y="96"/>
                </a:moveTo>
                <a:cubicBezTo>
                  <a:pt x="205" y="91"/>
                  <a:pt x="201" y="87"/>
                  <a:pt x="197" y="87"/>
                </a:cubicBezTo>
                <a:cubicBezTo>
                  <a:pt x="192" y="87"/>
                  <a:pt x="188" y="91"/>
                  <a:pt x="188" y="96"/>
                </a:cubicBezTo>
                <a:cubicBezTo>
                  <a:pt x="188" y="101"/>
                  <a:pt x="192" y="104"/>
                  <a:pt x="197" y="104"/>
                </a:cubicBezTo>
                <a:cubicBezTo>
                  <a:pt x="201" y="104"/>
                  <a:pt x="205" y="101"/>
                  <a:pt x="205" y="96"/>
                </a:cubicBezTo>
                <a:close/>
                <a:moveTo>
                  <a:pt x="234" y="96"/>
                </a:moveTo>
                <a:cubicBezTo>
                  <a:pt x="234" y="91"/>
                  <a:pt x="230" y="87"/>
                  <a:pt x="226" y="87"/>
                </a:cubicBezTo>
                <a:cubicBezTo>
                  <a:pt x="221" y="87"/>
                  <a:pt x="217" y="91"/>
                  <a:pt x="217" y="96"/>
                </a:cubicBezTo>
                <a:cubicBezTo>
                  <a:pt x="217" y="101"/>
                  <a:pt x="221" y="104"/>
                  <a:pt x="226" y="104"/>
                </a:cubicBezTo>
                <a:cubicBezTo>
                  <a:pt x="230" y="104"/>
                  <a:pt x="234" y="101"/>
                  <a:pt x="234" y="96"/>
                </a:cubicBezTo>
                <a:close/>
                <a:moveTo>
                  <a:pt x="263" y="96"/>
                </a:moveTo>
                <a:cubicBezTo>
                  <a:pt x="263" y="91"/>
                  <a:pt x="259" y="87"/>
                  <a:pt x="255" y="87"/>
                </a:cubicBezTo>
                <a:cubicBezTo>
                  <a:pt x="250" y="87"/>
                  <a:pt x="246" y="91"/>
                  <a:pt x="246" y="96"/>
                </a:cubicBezTo>
                <a:cubicBezTo>
                  <a:pt x="246" y="101"/>
                  <a:pt x="250" y="104"/>
                  <a:pt x="255" y="104"/>
                </a:cubicBezTo>
                <a:cubicBezTo>
                  <a:pt x="259" y="104"/>
                  <a:pt x="263" y="101"/>
                  <a:pt x="263" y="96"/>
                </a:cubicBezTo>
                <a:close/>
                <a:moveTo>
                  <a:pt x="341" y="97"/>
                </a:moveTo>
                <a:cubicBezTo>
                  <a:pt x="337" y="94"/>
                  <a:pt x="332" y="92"/>
                  <a:pt x="326" y="89"/>
                </a:cubicBezTo>
                <a:cubicBezTo>
                  <a:pt x="322" y="91"/>
                  <a:pt x="317" y="92"/>
                  <a:pt x="310" y="92"/>
                </a:cubicBezTo>
                <a:cubicBezTo>
                  <a:pt x="301" y="92"/>
                  <a:pt x="300" y="105"/>
                  <a:pt x="311" y="105"/>
                </a:cubicBezTo>
                <a:cubicBezTo>
                  <a:pt x="323" y="105"/>
                  <a:pt x="336" y="101"/>
                  <a:pt x="341" y="9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5062887" y="1949976"/>
            <a:ext cx="2066226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ko-KR" altLang="en-US" sz="2800" b="1" dirty="0" smtClean="0">
                <a:solidFill>
                  <a:srgbClr val="4C4F54"/>
                </a:solidFill>
                <a:latin typeface="Candara" panose="020E0502030303020204" pitchFamily="34" charset="0"/>
              </a:rPr>
              <a:t>기상정보</a:t>
            </a:r>
            <a:endParaRPr lang="en-US" altLang="ko-KR" sz="2800" b="1" dirty="0" smtClean="0">
              <a:solidFill>
                <a:srgbClr val="4C4F54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rgbClr val="4C4F54"/>
                </a:solidFill>
                <a:latin typeface="Candara" panose="020E0502030303020204" pitchFamily="34" charset="0"/>
              </a:rPr>
              <a:t>&amp;</a:t>
            </a:r>
            <a:r>
              <a:rPr lang="ko-KR" altLang="en-US" sz="2800" b="1" dirty="0" smtClean="0">
                <a:solidFill>
                  <a:srgbClr val="4C4F54"/>
                </a:solidFill>
                <a:latin typeface="Candara" panose="020E0502030303020204" pitchFamily="34" charset="0"/>
              </a:rPr>
              <a:t>미세먼지</a:t>
            </a:r>
            <a:endParaRPr lang="en-US" sz="2800" b="1" dirty="0">
              <a:solidFill>
                <a:srgbClr val="4C4F54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48193" y="4415400"/>
            <a:ext cx="1855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4C4F54"/>
                </a:solidFill>
                <a:latin typeface="Candara" panose="020E0502030303020204" pitchFamily="34" charset="0"/>
              </a:rPr>
              <a:t> </a:t>
            </a:r>
            <a:r>
              <a:rPr lang="ko-KR" altLang="en-US" sz="2400" b="1" dirty="0">
                <a:solidFill>
                  <a:srgbClr val="4C4F54"/>
                </a:solidFill>
                <a:latin typeface="Candara" panose="020E0502030303020204" pitchFamily="34" charset="0"/>
              </a:rPr>
              <a:t>소비자 물가지수</a:t>
            </a:r>
            <a:endParaRPr lang="en-US" sz="2400" b="1" dirty="0">
              <a:solidFill>
                <a:srgbClr val="4C4F54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58030" y="4512297"/>
            <a:ext cx="163438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ko-KR" altLang="en-US" sz="2400" b="1" dirty="0" smtClean="0">
                <a:solidFill>
                  <a:srgbClr val="4C4F54"/>
                </a:solidFill>
                <a:latin typeface="Candara" panose="020E0502030303020204" pitchFamily="34" charset="0"/>
              </a:rPr>
              <a:t> </a:t>
            </a:r>
            <a:r>
              <a:rPr lang="ko-KR" altLang="en-US" sz="2400" b="1" dirty="0" err="1" smtClean="0">
                <a:solidFill>
                  <a:srgbClr val="4C4F54"/>
                </a:solidFill>
                <a:latin typeface="Candara" panose="020E0502030303020204" pitchFamily="34" charset="0"/>
              </a:rPr>
              <a:t>구글검색</a:t>
            </a:r>
            <a:endParaRPr lang="en-US" altLang="ko-KR" sz="2400" b="1" dirty="0" smtClean="0">
              <a:solidFill>
                <a:srgbClr val="4C4F54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ko-KR" altLang="en-US" sz="2400" b="1" dirty="0" smtClean="0">
                <a:solidFill>
                  <a:srgbClr val="4C4F54"/>
                </a:solidFill>
                <a:latin typeface="Candara" panose="020E0502030303020204" pitchFamily="34" charset="0"/>
              </a:rPr>
              <a:t>데이터</a:t>
            </a:r>
            <a:endParaRPr lang="en-US" altLang="ko-KR" sz="2400" b="1" dirty="0">
              <a:solidFill>
                <a:srgbClr val="4C4F54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4D4CE55-BE30-48A3-8AC7-9B7BE5C03E8A}"/>
              </a:ext>
            </a:extLst>
          </p:cNvPr>
          <p:cNvSpPr txBox="1"/>
          <p:nvPr/>
        </p:nvSpPr>
        <p:spPr>
          <a:xfrm>
            <a:off x="1246540" y="2460013"/>
            <a:ext cx="317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공공데이터포털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bg1"/>
                </a:solidFill>
              </a:rPr>
              <a:t>국내 </a:t>
            </a:r>
            <a:r>
              <a:rPr lang="ko-KR" altLang="en-US" b="1" dirty="0">
                <a:solidFill>
                  <a:schemeClr val="bg1"/>
                </a:solidFill>
              </a:rPr>
              <a:t>입장인원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월 단위 합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2CDDF7C-C613-46C4-B2D0-3F17648E2254}"/>
              </a:ext>
            </a:extLst>
          </p:cNvPr>
          <p:cNvSpPr/>
          <p:nvPr/>
        </p:nvSpPr>
        <p:spPr>
          <a:xfrm>
            <a:off x="6988929" y="1863953"/>
            <a:ext cx="2902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bg1"/>
                </a:solidFill>
              </a:rPr>
              <a:t>Airkorea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bg1"/>
                </a:solidFill>
              </a:rPr>
              <a:t>미세먼지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총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종류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D63C2DA-75D6-4DC2-9A7D-CFEB6595EB9B}"/>
              </a:ext>
            </a:extLst>
          </p:cNvPr>
          <p:cNvSpPr/>
          <p:nvPr/>
        </p:nvSpPr>
        <p:spPr>
          <a:xfrm>
            <a:off x="6565340" y="1270068"/>
            <a:ext cx="562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기상청 기상자료 개방 포털  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b="1" dirty="0">
                <a:solidFill>
                  <a:schemeClr val="bg1"/>
                </a:solidFill>
              </a:rPr>
              <a:t>	</a:t>
            </a:r>
            <a:r>
              <a:rPr lang="ko-KR" altLang="en-US" b="1" dirty="0" smtClean="0">
                <a:solidFill>
                  <a:schemeClr val="bg1"/>
                </a:solidFill>
              </a:rPr>
              <a:t>서울지역 기상데이터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총 </a:t>
            </a:r>
            <a:r>
              <a:rPr lang="en-US" altLang="ko-KR" b="1" dirty="0" smtClean="0">
                <a:solidFill>
                  <a:schemeClr val="bg1"/>
                </a:solidFill>
              </a:rPr>
              <a:t>10</a:t>
            </a:r>
            <a:r>
              <a:rPr lang="ko-KR" altLang="en-US" b="1" dirty="0" smtClean="0">
                <a:solidFill>
                  <a:schemeClr val="bg1"/>
                </a:solidFill>
              </a:rPr>
              <a:t>종류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7CDE294-E844-48DE-B0BF-BCF63F478371}"/>
              </a:ext>
            </a:extLst>
          </p:cNvPr>
          <p:cNvSpPr/>
          <p:nvPr/>
        </p:nvSpPr>
        <p:spPr>
          <a:xfrm>
            <a:off x="5346950" y="3891304"/>
            <a:ext cx="1391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경복궁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입장 데이터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4D28BFFD-47A2-4B2F-8A08-E8FFA20116F8}"/>
              </a:ext>
            </a:extLst>
          </p:cNvPr>
          <p:cNvCxnSpPr>
            <a:cxnSpLocks/>
          </p:cNvCxnSpPr>
          <p:nvPr/>
        </p:nvCxnSpPr>
        <p:spPr>
          <a:xfrm>
            <a:off x="4239565" y="3062757"/>
            <a:ext cx="1221152" cy="114776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4D4CE55-BE30-48A3-8AC7-9B7BE5C03E8A}"/>
              </a:ext>
            </a:extLst>
          </p:cNvPr>
          <p:cNvSpPr txBox="1"/>
          <p:nvPr/>
        </p:nvSpPr>
        <p:spPr>
          <a:xfrm>
            <a:off x="1044110" y="4848906"/>
            <a:ext cx="317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</a:rPr>
              <a:t>CPI</a:t>
            </a:r>
            <a:r>
              <a:rPr lang="ko-KR" altLang="en-US" b="1" dirty="0" smtClean="0">
                <a:solidFill>
                  <a:schemeClr val="bg1"/>
                </a:solidFill>
              </a:rPr>
              <a:t>소비자물가지수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2CDDF7C-C613-46C4-B2D0-3F17648E2254}"/>
              </a:ext>
            </a:extLst>
          </p:cNvPr>
          <p:cNvSpPr/>
          <p:nvPr/>
        </p:nvSpPr>
        <p:spPr>
          <a:xfrm>
            <a:off x="7985395" y="4544028"/>
            <a:ext cx="2902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bg1"/>
                </a:solidFill>
              </a:rPr>
              <a:t>구글트렌드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lvl="1"/>
            <a:endParaRPr lang="en-US" altLang="ko-KR" b="1" dirty="0" smtClean="0">
              <a:solidFill>
                <a:schemeClr val="bg1"/>
              </a:solidFill>
            </a:endParaRPr>
          </a:p>
          <a:p>
            <a:pPr lvl="1"/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2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" grpId="0"/>
      <p:bldP spid="3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729" y="3594803"/>
            <a:ext cx="12801600" cy="3807691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2589630" y="4587616"/>
            <a:ext cx="6831178" cy="1229436"/>
          </a:xfrm>
          <a:custGeom>
            <a:avLst/>
            <a:gdLst>
              <a:gd name="connsiteX0" fmla="*/ 611432 w 6831178"/>
              <a:gd name="connsiteY0" fmla="*/ 0 h 1229436"/>
              <a:gd name="connsiteX1" fmla="*/ 6193598 w 6831178"/>
              <a:gd name="connsiteY1" fmla="*/ 0 h 1229436"/>
              <a:gd name="connsiteX2" fmla="*/ 6831178 w 6831178"/>
              <a:gd name="connsiteY2" fmla="*/ 1229436 h 1229436"/>
              <a:gd name="connsiteX3" fmla="*/ 0 w 6831178"/>
              <a:gd name="connsiteY3" fmla="*/ 1229436 h 122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1178" h="1229436">
                <a:moveTo>
                  <a:pt x="611432" y="0"/>
                </a:moveTo>
                <a:lnTo>
                  <a:pt x="6193598" y="0"/>
                </a:lnTo>
                <a:lnTo>
                  <a:pt x="6831178" y="1229436"/>
                </a:lnTo>
                <a:lnTo>
                  <a:pt x="0" y="1229436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872" dirty="0">
              <a:latin typeface="08서울남산체 B" panose="02020603020101020101" pitchFamily="18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7476" y="1520080"/>
            <a:ext cx="620889" cy="620889"/>
          </a:xfrm>
          <a:prstGeom prst="rect">
            <a:avLst/>
          </a:prstGeom>
          <a:solidFill>
            <a:srgbClr val="34738D"/>
          </a:solidFill>
          <a:ln w="6350"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08서울남산체 B" panose="02020603020101020101" pitchFamily="18" charset="-127"/>
              </a:rPr>
              <a:t>01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838365" y="1531173"/>
            <a:ext cx="5953682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분석 대상 설정</a:t>
            </a:r>
            <a:endParaRPr lang="en-US" altLang="ko-KR" sz="20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✓ 변수가 다양할 경우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분석이 집중적으로 필요한 대상 한정</a:t>
            </a:r>
            <a:endParaRPr lang="en-US" altLang="ko-KR" sz="16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644584" y="1503888"/>
            <a:ext cx="655690" cy="620889"/>
          </a:xfrm>
          <a:prstGeom prst="rect">
            <a:avLst/>
          </a:prstGeom>
          <a:solidFill>
            <a:srgbClr val="189A80"/>
          </a:solidFill>
          <a:ln w="6350"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08서울남산체 B" panose="02020603020101020101" pitchFamily="18" charset="-127"/>
              </a:rPr>
              <a:t>02</a:t>
            </a: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7337390" y="1533523"/>
            <a:ext cx="5613823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srgbClr val="189A80"/>
                </a:solidFill>
                <a:latin typeface="+mj-ea"/>
                <a:ea typeface="+mj-ea"/>
              </a:rPr>
              <a:t>분석 전 데이터 수집 및 가공</a:t>
            </a:r>
            <a:endParaRPr lang="en-US" altLang="ko-KR" sz="1600" dirty="0">
              <a:solidFill>
                <a:srgbClr val="189A80"/>
              </a:solidFill>
              <a:latin typeface="+mj-ea"/>
              <a:ea typeface="+mj-ea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✓ 데이터 </a:t>
            </a:r>
            <a:r>
              <a:rPr lang="ko-KR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전처리</a:t>
            </a:r>
            <a:endParaRPr lang="en-US" altLang="ko-KR" sz="16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71862" y="2956920"/>
            <a:ext cx="620889" cy="620889"/>
          </a:xfrm>
          <a:prstGeom prst="rect">
            <a:avLst/>
          </a:prstGeom>
          <a:solidFill>
            <a:srgbClr val="EF9D27"/>
          </a:solidFill>
          <a:ln w="6350"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08서울남산체 B" panose="02020603020101020101" pitchFamily="18" charset="-127"/>
              </a:rPr>
              <a:t>03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4862117" y="2769145"/>
            <a:ext cx="6254521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EF9D27"/>
                </a:solidFill>
                <a:latin typeface="+mj-ea"/>
                <a:ea typeface="+mj-ea"/>
              </a:rPr>
              <a:t>요인분석</a:t>
            </a:r>
            <a:endParaRPr lang="en-US" sz="2000" b="1" dirty="0">
              <a:solidFill>
                <a:srgbClr val="EF9D27"/>
              </a:solidFill>
              <a:latin typeface="+mj-ea"/>
              <a:ea typeface="+mj-ea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ko-KR" altLang="en-US" sz="1600" dirty="0">
                <a:solidFill>
                  <a:schemeClr val="bg1"/>
                </a:solidFill>
                <a:latin typeface="+mj-ea"/>
              </a:rPr>
              <a:t>✓ 상관계수 이용하여 요인 추출</a:t>
            </a:r>
            <a:endParaRPr lang="en-US" altLang="ko-KR" sz="1600" dirty="0">
              <a:solidFill>
                <a:schemeClr val="bg1"/>
              </a:solidFill>
              <a:latin typeface="+mj-ea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ko-KR" altLang="en-US" sz="1600" dirty="0">
                <a:solidFill>
                  <a:schemeClr val="bg1"/>
                </a:solidFill>
                <a:latin typeface="+mj-ea"/>
              </a:rPr>
              <a:t>✓ </a:t>
            </a:r>
            <a:r>
              <a:rPr lang="ko-KR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현황을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다각도로 </a:t>
            </a:r>
            <a:r>
              <a:rPr lang="ko-KR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분석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600" dirty="0" err="1" smtClean="0">
                <a:solidFill>
                  <a:schemeClr val="bg1"/>
                </a:solidFill>
                <a:latin typeface="+mj-ea"/>
                <a:ea typeface="+mj-ea"/>
              </a:rPr>
              <a:t>히트맵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+mj-ea"/>
                <a:ea typeface="+mj-ea"/>
              </a:rPr>
              <a:t>딥러닝</a:t>
            </a:r>
            <a:r>
              <a:rPr lang="ko-KR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 선형회귀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활용</a:t>
            </a:r>
            <a:r>
              <a:rPr lang="en-US" altLang="ko-KR" sz="16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341511" y="428351"/>
            <a:ext cx="5508978" cy="954108"/>
            <a:chOff x="3341511" y="258228"/>
            <a:chExt cx="5508978" cy="954108"/>
          </a:xfrm>
        </p:grpSpPr>
        <p:sp>
          <p:nvSpPr>
            <p:cNvPr id="69" name="TextBox 68"/>
            <p:cNvSpPr txBox="1"/>
            <p:nvPr/>
          </p:nvSpPr>
          <p:spPr>
            <a:xfrm>
              <a:off x="3341511" y="258228"/>
              <a:ext cx="55089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chemeClr val="bg1"/>
                  </a:solidFill>
                  <a:latin typeface="08서울남산체 B" panose="02020603020101020101" pitchFamily="18" charset="-127"/>
                </a:rPr>
                <a:t>분석 프로세스</a:t>
              </a:r>
              <a:endParaRPr lang="en-US" sz="4400" b="1" dirty="0">
                <a:solidFill>
                  <a:schemeClr val="bg1"/>
                </a:solidFill>
                <a:latin typeface="08서울남산체 B" panose="02020603020101020101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30132" y="843004"/>
              <a:ext cx="4143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08서울남산체 B" panose="02020603020101020101" pitchFamily="18" charset="-127"/>
              </a:endParaRPr>
            </a:p>
          </p:txBody>
        </p:sp>
      </p:grpSp>
      <p:sp>
        <p:nvSpPr>
          <p:cNvPr id="72" name="Freeform 1"/>
          <p:cNvSpPr>
            <a:spLocks noChangeAspect="1" noChangeArrowheads="1"/>
          </p:cNvSpPr>
          <p:nvPr/>
        </p:nvSpPr>
        <p:spPr bwMode="auto">
          <a:xfrm>
            <a:off x="3051549" y="2238890"/>
            <a:ext cx="365760" cy="557119"/>
          </a:xfrm>
          <a:custGeom>
            <a:avLst/>
            <a:gdLst>
              <a:gd name="T0" fmla="*/ 592 w 664"/>
              <a:gd name="T1" fmla="*/ 0 h 811"/>
              <a:gd name="T2" fmla="*/ 71 w 664"/>
              <a:gd name="T3" fmla="*/ 0 h 811"/>
              <a:gd name="T4" fmla="*/ 0 w 664"/>
              <a:gd name="T5" fmla="*/ 70 h 811"/>
              <a:gd name="T6" fmla="*/ 0 w 664"/>
              <a:gd name="T7" fmla="*/ 543 h 811"/>
              <a:gd name="T8" fmla="*/ 36 w 664"/>
              <a:gd name="T9" fmla="*/ 606 h 811"/>
              <a:gd name="T10" fmla="*/ 332 w 664"/>
              <a:gd name="T11" fmla="*/ 810 h 811"/>
              <a:gd name="T12" fmla="*/ 628 w 664"/>
              <a:gd name="T13" fmla="*/ 606 h 811"/>
              <a:gd name="T14" fmla="*/ 663 w 664"/>
              <a:gd name="T15" fmla="*/ 543 h 811"/>
              <a:gd name="T16" fmla="*/ 663 w 664"/>
              <a:gd name="T17" fmla="*/ 70 h 811"/>
              <a:gd name="T18" fmla="*/ 592 w 664"/>
              <a:gd name="T19" fmla="*/ 0 h 811"/>
              <a:gd name="T20" fmla="*/ 254 w 664"/>
              <a:gd name="T21" fmla="*/ 550 h 811"/>
              <a:gd name="T22" fmla="*/ 71 w 664"/>
              <a:gd name="T23" fmla="*/ 366 h 811"/>
              <a:gd name="T24" fmla="*/ 127 w 664"/>
              <a:gd name="T25" fmla="*/ 317 h 811"/>
              <a:gd name="T26" fmla="*/ 254 w 664"/>
              <a:gd name="T27" fmla="*/ 444 h 811"/>
              <a:gd name="T28" fmla="*/ 536 w 664"/>
              <a:gd name="T29" fmla="*/ 169 h 811"/>
              <a:gd name="T30" fmla="*/ 592 w 664"/>
              <a:gd name="T31" fmla="*/ 218 h 811"/>
              <a:gd name="T32" fmla="*/ 254 w 664"/>
              <a:gd name="T33" fmla="*/ 55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4" h="811">
                <a:moveTo>
                  <a:pt x="592" y="0"/>
                </a:moveTo>
                <a:lnTo>
                  <a:pt x="71" y="0"/>
                </a:lnTo>
                <a:cubicBezTo>
                  <a:pt x="36" y="0"/>
                  <a:pt x="0" y="28"/>
                  <a:pt x="0" y="70"/>
                </a:cubicBezTo>
                <a:lnTo>
                  <a:pt x="0" y="543"/>
                </a:lnTo>
                <a:cubicBezTo>
                  <a:pt x="0" y="571"/>
                  <a:pt x="8" y="592"/>
                  <a:pt x="36" y="606"/>
                </a:cubicBezTo>
                <a:lnTo>
                  <a:pt x="332" y="810"/>
                </a:lnTo>
                <a:lnTo>
                  <a:pt x="628" y="606"/>
                </a:lnTo>
                <a:cubicBezTo>
                  <a:pt x="649" y="592"/>
                  <a:pt x="663" y="571"/>
                  <a:pt x="663" y="543"/>
                </a:cubicBezTo>
                <a:lnTo>
                  <a:pt x="663" y="70"/>
                </a:lnTo>
                <a:cubicBezTo>
                  <a:pt x="663" y="28"/>
                  <a:pt x="628" y="0"/>
                  <a:pt x="592" y="0"/>
                </a:cubicBezTo>
                <a:close/>
                <a:moveTo>
                  <a:pt x="254" y="550"/>
                </a:moveTo>
                <a:lnTo>
                  <a:pt x="71" y="366"/>
                </a:lnTo>
                <a:lnTo>
                  <a:pt x="127" y="317"/>
                </a:lnTo>
                <a:lnTo>
                  <a:pt x="254" y="444"/>
                </a:lnTo>
                <a:lnTo>
                  <a:pt x="536" y="169"/>
                </a:lnTo>
                <a:lnTo>
                  <a:pt x="592" y="218"/>
                </a:lnTo>
                <a:lnTo>
                  <a:pt x="254" y="550"/>
                </a:lnTo>
                <a:close/>
              </a:path>
            </a:pathLst>
          </a:custGeom>
          <a:solidFill>
            <a:srgbClr val="34738D"/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dirty="0">
              <a:latin typeface="08서울남산체 B" panose="02020603020101020101" pitchFamily="18" charset="-127"/>
            </a:endParaRPr>
          </a:p>
        </p:txBody>
      </p:sp>
      <p:sp>
        <p:nvSpPr>
          <p:cNvPr id="73" name="Freeform 1"/>
          <p:cNvSpPr>
            <a:spLocks noChangeAspect="1" noChangeArrowheads="1"/>
          </p:cNvSpPr>
          <p:nvPr/>
        </p:nvSpPr>
        <p:spPr bwMode="auto">
          <a:xfrm>
            <a:off x="9069389" y="2297367"/>
            <a:ext cx="365760" cy="557119"/>
          </a:xfrm>
          <a:custGeom>
            <a:avLst/>
            <a:gdLst>
              <a:gd name="T0" fmla="*/ 592 w 664"/>
              <a:gd name="T1" fmla="*/ 0 h 811"/>
              <a:gd name="T2" fmla="*/ 71 w 664"/>
              <a:gd name="T3" fmla="*/ 0 h 811"/>
              <a:gd name="T4" fmla="*/ 0 w 664"/>
              <a:gd name="T5" fmla="*/ 70 h 811"/>
              <a:gd name="T6" fmla="*/ 0 w 664"/>
              <a:gd name="T7" fmla="*/ 543 h 811"/>
              <a:gd name="T8" fmla="*/ 36 w 664"/>
              <a:gd name="T9" fmla="*/ 606 h 811"/>
              <a:gd name="T10" fmla="*/ 332 w 664"/>
              <a:gd name="T11" fmla="*/ 810 h 811"/>
              <a:gd name="T12" fmla="*/ 628 w 664"/>
              <a:gd name="T13" fmla="*/ 606 h 811"/>
              <a:gd name="T14" fmla="*/ 663 w 664"/>
              <a:gd name="T15" fmla="*/ 543 h 811"/>
              <a:gd name="T16" fmla="*/ 663 w 664"/>
              <a:gd name="T17" fmla="*/ 70 h 811"/>
              <a:gd name="T18" fmla="*/ 592 w 664"/>
              <a:gd name="T19" fmla="*/ 0 h 811"/>
              <a:gd name="T20" fmla="*/ 254 w 664"/>
              <a:gd name="T21" fmla="*/ 550 h 811"/>
              <a:gd name="T22" fmla="*/ 71 w 664"/>
              <a:gd name="T23" fmla="*/ 366 h 811"/>
              <a:gd name="T24" fmla="*/ 127 w 664"/>
              <a:gd name="T25" fmla="*/ 317 h 811"/>
              <a:gd name="T26" fmla="*/ 254 w 664"/>
              <a:gd name="T27" fmla="*/ 444 h 811"/>
              <a:gd name="T28" fmla="*/ 536 w 664"/>
              <a:gd name="T29" fmla="*/ 169 h 811"/>
              <a:gd name="T30" fmla="*/ 592 w 664"/>
              <a:gd name="T31" fmla="*/ 218 h 811"/>
              <a:gd name="T32" fmla="*/ 254 w 664"/>
              <a:gd name="T33" fmla="*/ 55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4" h="811">
                <a:moveTo>
                  <a:pt x="592" y="0"/>
                </a:moveTo>
                <a:lnTo>
                  <a:pt x="71" y="0"/>
                </a:lnTo>
                <a:cubicBezTo>
                  <a:pt x="36" y="0"/>
                  <a:pt x="0" y="28"/>
                  <a:pt x="0" y="70"/>
                </a:cubicBezTo>
                <a:lnTo>
                  <a:pt x="0" y="543"/>
                </a:lnTo>
                <a:cubicBezTo>
                  <a:pt x="0" y="571"/>
                  <a:pt x="8" y="592"/>
                  <a:pt x="36" y="606"/>
                </a:cubicBezTo>
                <a:lnTo>
                  <a:pt x="332" y="810"/>
                </a:lnTo>
                <a:lnTo>
                  <a:pt x="628" y="606"/>
                </a:lnTo>
                <a:cubicBezTo>
                  <a:pt x="649" y="592"/>
                  <a:pt x="663" y="571"/>
                  <a:pt x="663" y="543"/>
                </a:cubicBezTo>
                <a:lnTo>
                  <a:pt x="663" y="70"/>
                </a:lnTo>
                <a:cubicBezTo>
                  <a:pt x="663" y="28"/>
                  <a:pt x="628" y="0"/>
                  <a:pt x="592" y="0"/>
                </a:cubicBezTo>
                <a:close/>
                <a:moveTo>
                  <a:pt x="254" y="550"/>
                </a:moveTo>
                <a:lnTo>
                  <a:pt x="71" y="366"/>
                </a:lnTo>
                <a:lnTo>
                  <a:pt x="127" y="317"/>
                </a:lnTo>
                <a:lnTo>
                  <a:pt x="254" y="444"/>
                </a:lnTo>
                <a:lnTo>
                  <a:pt x="536" y="169"/>
                </a:lnTo>
                <a:lnTo>
                  <a:pt x="592" y="218"/>
                </a:lnTo>
                <a:lnTo>
                  <a:pt x="254" y="550"/>
                </a:lnTo>
                <a:close/>
              </a:path>
            </a:pathLst>
          </a:custGeom>
          <a:solidFill>
            <a:srgbClr val="189A80"/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dirty="0">
              <a:latin typeface="08서울남산체 B" panose="02020603020101020101" pitchFamily="18" charset="-127"/>
            </a:endParaRPr>
          </a:p>
        </p:txBody>
      </p:sp>
      <p:sp>
        <p:nvSpPr>
          <p:cNvPr id="74" name="Freeform 1"/>
          <p:cNvSpPr>
            <a:spLocks noChangeAspect="1" noChangeArrowheads="1"/>
          </p:cNvSpPr>
          <p:nvPr/>
        </p:nvSpPr>
        <p:spPr bwMode="auto">
          <a:xfrm>
            <a:off x="6005071" y="3931135"/>
            <a:ext cx="365760" cy="557119"/>
          </a:xfrm>
          <a:custGeom>
            <a:avLst/>
            <a:gdLst>
              <a:gd name="T0" fmla="*/ 592 w 664"/>
              <a:gd name="T1" fmla="*/ 0 h 811"/>
              <a:gd name="T2" fmla="*/ 71 w 664"/>
              <a:gd name="T3" fmla="*/ 0 h 811"/>
              <a:gd name="T4" fmla="*/ 0 w 664"/>
              <a:gd name="T5" fmla="*/ 70 h 811"/>
              <a:gd name="T6" fmla="*/ 0 w 664"/>
              <a:gd name="T7" fmla="*/ 543 h 811"/>
              <a:gd name="T8" fmla="*/ 36 w 664"/>
              <a:gd name="T9" fmla="*/ 606 h 811"/>
              <a:gd name="T10" fmla="*/ 332 w 664"/>
              <a:gd name="T11" fmla="*/ 810 h 811"/>
              <a:gd name="T12" fmla="*/ 628 w 664"/>
              <a:gd name="T13" fmla="*/ 606 h 811"/>
              <a:gd name="T14" fmla="*/ 663 w 664"/>
              <a:gd name="T15" fmla="*/ 543 h 811"/>
              <a:gd name="T16" fmla="*/ 663 w 664"/>
              <a:gd name="T17" fmla="*/ 70 h 811"/>
              <a:gd name="T18" fmla="*/ 592 w 664"/>
              <a:gd name="T19" fmla="*/ 0 h 811"/>
              <a:gd name="T20" fmla="*/ 254 w 664"/>
              <a:gd name="T21" fmla="*/ 550 h 811"/>
              <a:gd name="T22" fmla="*/ 71 w 664"/>
              <a:gd name="T23" fmla="*/ 366 h 811"/>
              <a:gd name="T24" fmla="*/ 127 w 664"/>
              <a:gd name="T25" fmla="*/ 317 h 811"/>
              <a:gd name="T26" fmla="*/ 254 w 664"/>
              <a:gd name="T27" fmla="*/ 444 h 811"/>
              <a:gd name="T28" fmla="*/ 536 w 664"/>
              <a:gd name="T29" fmla="*/ 169 h 811"/>
              <a:gd name="T30" fmla="*/ 592 w 664"/>
              <a:gd name="T31" fmla="*/ 218 h 811"/>
              <a:gd name="T32" fmla="*/ 254 w 664"/>
              <a:gd name="T33" fmla="*/ 55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4" h="811">
                <a:moveTo>
                  <a:pt x="592" y="0"/>
                </a:moveTo>
                <a:lnTo>
                  <a:pt x="71" y="0"/>
                </a:lnTo>
                <a:cubicBezTo>
                  <a:pt x="36" y="0"/>
                  <a:pt x="0" y="28"/>
                  <a:pt x="0" y="70"/>
                </a:cubicBezTo>
                <a:lnTo>
                  <a:pt x="0" y="543"/>
                </a:lnTo>
                <a:cubicBezTo>
                  <a:pt x="0" y="571"/>
                  <a:pt x="8" y="592"/>
                  <a:pt x="36" y="606"/>
                </a:cubicBezTo>
                <a:lnTo>
                  <a:pt x="332" y="810"/>
                </a:lnTo>
                <a:lnTo>
                  <a:pt x="628" y="606"/>
                </a:lnTo>
                <a:cubicBezTo>
                  <a:pt x="649" y="592"/>
                  <a:pt x="663" y="571"/>
                  <a:pt x="663" y="543"/>
                </a:cubicBezTo>
                <a:lnTo>
                  <a:pt x="663" y="70"/>
                </a:lnTo>
                <a:cubicBezTo>
                  <a:pt x="663" y="28"/>
                  <a:pt x="628" y="0"/>
                  <a:pt x="592" y="0"/>
                </a:cubicBezTo>
                <a:close/>
                <a:moveTo>
                  <a:pt x="254" y="550"/>
                </a:moveTo>
                <a:lnTo>
                  <a:pt x="71" y="366"/>
                </a:lnTo>
                <a:lnTo>
                  <a:pt x="127" y="317"/>
                </a:lnTo>
                <a:lnTo>
                  <a:pt x="254" y="444"/>
                </a:lnTo>
                <a:lnTo>
                  <a:pt x="536" y="169"/>
                </a:lnTo>
                <a:lnTo>
                  <a:pt x="592" y="218"/>
                </a:lnTo>
                <a:lnTo>
                  <a:pt x="254" y="550"/>
                </a:lnTo>
                <a:close/>
              </a:path>
            </a:pathLst>
          </a:custGeom>
          <a:solidFill>
            <a:srgbClr val="EF9D27"/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dirty="0">
              <a:latin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91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250"/>
                            </p:stCondLst>
                            <p:childTnLst>
                              <p:par>
                                <p:cTn id="4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 animBg="1"/>
      <p:bldP spid="46" grpId="0"/>
      <p:bldP spid="55" grpId="0" animBg="1"/>
      <p:bldP spid="56" grpId="0"/>
      <p:bldP spid="57" grpId="0" animBg="1"/>
      <p:bldP spid="58" grpId="0"/>
      <p:bldP spid="72" grpId="0" animBg="1"/>
      <p:bldP spid="73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4324573" y="3284481"/>
            <a:ext cx="3158067" cy="2721681"/>
            <a:chOff x="3386138" y="2149475"/>
            <a:chExt cx="2368550" cy="1484313"/>
          </a:xfrm>
          <a:solidFill>
            <a:srgbClr val="34738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251" name="Freeform 11"/>
            <p:cNvSpPr>
              <a:spLocks/>
            </p:cNvSpPr>
            <p:nvPr/>
          </p:nvSpPr>
          <p:spPr bwMode="auto">
            <a:xfrm>
              <a:off x="3386138" y="2579688"/>
              <a:ext cx="1184275" cy="1054100"/>
            </a:xfrm>
            <a:custGeom>
              <a:avLst/>
              <a:gdLst/>
              <a:ahLst/>
              <a:cxnLst>
                <a:cxn ang="0">
                  <a:pos x="746" y="266"/>
                </a:cxn>
                <a:cxn ang="0">
                  <a:pos x="743" y="664"/>
                </a:cxn>
                <a:cxn ang="0">
                  <a:pos x="0" y="266"/>
                </a:cxn>
                <a:cxn ang="0">
                  <a:pos x="190" y="0"/>
                </a:cxn>
                <a:cxn ang="0">
                  <a:pos x="746" y="266"/>
                </a:cxn>
                <a:cxn ang="0">
                  <a:pos x="746" y="266"/>
                </a:cxn>
                <a:cxn ang="0">
                  <a:pos x="746" y="266"/>
                </a:cxn>
              </a:cxnLst>
              <a:rect l="0" t="0" r="r" b="b"/>
              <a:pathLst>
                <a:path w="746" h="664">
                  <a:moveTo>
                    <a:pt x="746" y="266"/>
                  </a:moveTo>
                  <a:lnTo>
                    <a:pt x="743" y="664"/>
                  </a:lnTo>
                  <a:lnTo>
                    <a:pt x="0" y="266"/>
                  </a:lnTo>
                  <a:lnTo>
                    <a:pt x="190" y="0"/>
                  </a:lnTo>
                  <a:lnTo>
                    <a:pt x="746" y="266"/>
                  </a:lnTo>
                  <a:lnTo>
                    <a:pt x="746" y="266"/>
                  </a:lnTo>
                  <a:lnTo>
                    <a:pt x="746" y="2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0252" name="Freeform 12"/>
            <p:cNvSpPr>
              <a:spLocks/>
            </p:cNvSpPr>
            <p:nvPr/>
          </p:nvSpPr>
          <p:spPr bwMode="auto">
            <a:xfrm>
              <a:off x="4570413" y="2579688"/>
              <a:ext cx="1184275" cy="1054100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0" y="664"/>
                </a:cxn>
                <a:cxn ang="0">
                  <a:pos x="746" y="266"/>
                </a:cxn>
                <a:cxn ang="0">
                  <a:pos x="555" y="0"/>
                </a:cxn>
                <a:cxn ang="0">
                  <a:pos x="3" y="266"/>
                </a:cxn>
                <a:cxn ang="0">
                  <a:pos x="3" y="266"/>
                </a:cxn>
                <a:cxn ang="0">
                  <a:pos x="3" y="266"/>
                </a:cxn>
              </a:cxnLst>
              <a:rect l="0" t="0" r="r" b="b"/>
              <a:pathLst>
                <a:path w="746" h="664">
                  <a:moveTo>
                    <a:pt x="3" y="266"/>
                  </a:moveTo>
                  <a:lnTo>
                    <a:pt x="0" y="664"/>
                  </a:lnTo>
                  <a:lnTo>
                    <a:pt x="746" y="266"/>
                  </a:lnTo>
                  <a:lnTo>
                    <a:pt x="555" y="0"/>
                  </a:lnTo>
                  <a:lnTo>
                    <a:pt x="3" y="266"/>
                  </a:lnTo>
                  <a:lnTo>
                    <a:pt x="3" y="266"/>
                  </a:lnTo>
                  <a:lnTo>
                    <a:pt x="3" y="266"/>
                  </a:lnTo>
                  <a:close/>
                </a:path>
              </a:pathLst>
            </a:custGeom>
            <a:solidFill>
              <a:srgbClr val="205F7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0253" name="Freeform 13"/>
            <p:cNvSpPr>
              <a:spLocks/>
            </p:cNvSpPr>
            <p:nvPr/>
          </p:nvSpPr>
          <p:spPr bwMode="auto">
            <a:xfrm>
              <a:off x="3687763" y="2149475"/>
              <a:ext cx="1766888" cy="852488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556" y="0"/>
                </a:cxn>
                <a:cxn ang="0">
                  <a:pos x="1113" y="268"/>
                </a:cxn>
                <a:cxn ang="0">
                  <a:pos x="556" y="537"/>
                </a:cxn>
                <a:cxn ang="0">
                  <a:pos x="0" y="268"/>
                </a:cxn>
                <a:cxn ang="0">
                  <a:pos x="0" y="268"/>
                </a:cxn>
              </a:cxnLst>
              <a:rect l="0" t="0" r="r" b="b"/>
              <a:pathLst>
                <a:path w="1113" h="537">
                  <a:moveTo>
                    <a:pt x="0" y="268"/>
                  </a:moveTo>
                  <a:lnTo>
                    <a:pt x="556" y="0"/>
                  </a:lnTo>
                  <a:lnTo>
                    <a:pt x="1113" y="268"/>
                  </a:lnTo>
                  <a:lnTo>
                    <a:pt x="556" y="537"/>
                  </a:lnTo>
                  <a:lnTo>
                    <a:pt x="0" y="268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4887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08서울남산체 B" panose="02020603020101020101" pitchFamily="18" charset="-127"/>
              </a:endParaRPr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4832574" y="2032799"/>
            <a:ext cx="2142068" cy="2482988"/>
            <a:chOff x="3767138" y="1466850"/>
            <a:chExt cx="1606551" cy="1354138"/>
          </a:xfrm>
          <a:solidFill>
            <a:srgbClr val="189A8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254" name="Freeform 14"/>
            <p:cNvSpPr>
              <a:spLocks/>
            </p:cNvSpPr>
            <p:nvPr/>
          </p:nvSpPr>
          <p:spPr bwMode="auto">
            <a:xfrm>
              <a:off x="3767138" y="1466850"/>
              <a:ext cx="823913" cy="1354138"/>
            </a:xfrm>
            <a:custGeom>
              <a:avLst/>
              <a:gdLst/>
              <a:ahLst/>
              <a:cxnLst>
                <a:cxn ang="0">
                  <a:pos x="519" y="853"/>
                </a:cxn>
                <a:cxn ang="0">
                  <a:pos x="0" y="621"/>
                </a:cxn>
                <a:cxn ang="0">
                  <a:pos x="516" y="0"/>
                </a:cxn>
                <a:cxn ang="0">
                  <a:pos x="519" y="853"/>
                </a:cxn>
                <a:cxn ang="0">
                  <a:pos x="519" y="853"/>
                </a:cxn>
                <a:cxn ang="0">
                  <a:pos x="519" y="853"/>
                </a:cxn>
              </a:cxnLst>
              <a:rect l="0" t="0" r="r" b="b"/>
              <a:pathLst>
                <a:path w="519" h="853">
                  <a:moveTo>
                    <a:pt x="519" y="853"/>
                  </a:moveTo>
                  <a:lnTo>
                    <a:pt x="0" y="621"/>
                  </a:lnTo>
                  <a:lnTo>
                    <a:pt x="516" y="0"/>
                  </a:lnTo>
                  <a:lnTo>
                    <a:pt x="519" y="853"/>
                  </a:lnTo>
                  <a:lnTo>
                    <a:pt x="519" y="853"/>
                  </a:lnTo>
                  <a:lnTo>
                    <a:pt x="519" y="8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08서울남산체 B" panose="02020603020101020101" pitchFamily="18" charset="-127"/>
              </a:endParaRPr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4581526" y="1466850"/>
              <a:ext cx="792163" cy="1354138"/>
            </a:xfrm>
            <a:custGeom>
              <a:avLst/>
              <a:gdLst/>
              <a:ahLst/>
              <a:cxnLst>
                <a:cxn ang="0">
                  <a:pos x="1" y="853"/>
                </a:cxn>
                <a:cxn ang="0">
                  <a:pos x="499" y="632"/>
                </a:cxn>
                <a:cxn ang="0">
                  <a:pos x="0" y="0"/>
                </a:cxn>
                <a:cxn ang="0">
                  <a:pos x="1" y="853"/>
                </a:cxn>
                <a:cxn ang="0">
                  <a:pos x="1" y="853"/>
                </a:cxn>
                <a:cxn ang="0">
                  <a:pos x="1" y="853"/>
                </a:cxn>
              </a:cxnLst>
              <a:rect l="0" t="0" r="r" b="b"/>
              <a:pathLst>
                <a:path w="499" h="853">
                  <a:moveTo>
                    <a:pt x="1" y="853"/>
                  </a:moveTo>
                  <a:lnTo>
                    <a:pt x="499" y="632"/>
                  </a:lnTo>
                  <a:lnTo>
                    <a:pt x="0" y="0"/>
                  </a:lnTo>
                  <a:lnTo>
                    <a:pt x="1" y="853"/>
                  </a:lnTo>
                  <a:lnTo>
                    <a:pt x="1" y="853"/>
                  </a:lnTo>
                  <a:lnTo>
                    <a:pt x="1" y="853"/>
                  </a:lnTo>
                  <a:close/>
                </a:path>
              </a:pathLst>
            </a:custGeom>
            <a:solidFill>
              <a:srgbClr val="0486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08서울남산체 B" panose="02020603020101020101" pitchFamily="18" charset="-127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>
            <a:off x="6457052" y="2542417"/>
            <a:ext cx="1078356" cy="343552"/>
          </a:xfrm>
          <a:prstGeom prst="straightConnector1">
            <a:avLst/>
          </a:prstGeom>
          <a:ln w="38100">
            <a:solidFill>
              <a:srgbClr val="189A8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V="1">
            <a:off x="7500569" y="2099370"/>
            <a:ext cx="754667" cy="754569"/>
          </a:xfrm>
          <a:prstGeom prst="ellipse">
            <a:avLst/>
          </a:pr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08서울남산체 B" panose="02020603020101020101" pitchFamily="18" charset="-127"/>
            </a:endParaRPr>
          </a:p>
        </p:txBody>
      </p:sp>
      <p:sp>
        <p:nvSpPr>
          <p:cNvPr id="30" name="Oval 29"/>
          <p:cNvSpPr/>
          <p:nvPr/>
        </p:nvSpPr>
        <p:spPr>
          <a:xfrm flipV="1">
            <a:off x="3125089" y="3214034"/>
            <a:ext cx="754667" cy="754569"/>
          </a:xfrm>
          <a:prstGeom prst="ellipse">
            <a:avLst/>
          </a:pr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08서울남산체 B" panose="02020603020101020101" pitchFamily="18" charset="-127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0800000" flipH="1" flipV="1">
            <a:off x="3780678" y="3841547"/>
            <a:ext cx="711200" cy="609600"/>
          </a:xfrm>
          <a:prstGeom prst="straightConnector1">
            <a:avLst/>
          </a:prstGeom>
          <a:ln w="38100">
            <a:solidFill>
              <a:srgbClr val="34738D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86242" y="648357"/>
            <a:ext cx="8511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08서울남산체 B" panose="02020603020101020101" pitchFamily="18" charset="-127"/>
              </a:rPr>
              <a:t>분석 프로세스</a:t>
            </a:r>
            <a:endParaRPr lang="en-US" sz="4400" b="1" dirty="0">
              <a:solidFill>
                <a:schemeClr val="bg1"/>
              </a:solidFill>
              <a:latin typeface="08서울남산체 B" panose="02020603020101020101" pitchFamily="18" charset="-127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304305" y="2051397"/>
            <a:ext cx="3919640" cy="1317809"/>
            <a:chOff x="1102759" y="2083883"/>
            <a:chExt cx="3919640" cy="1317809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102759" y="2509140"/>
              <a:ext cx="3919640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latinLnBrk="1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✓ </a:t>
              </a:r>
              <a:r>
                <a:rPr lang="ko-KR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황사일수</a:t>
              </a:r>
              <a:r>
                <a:rPr lang="en-US" altLang="ko-KR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최저기온</a:t>
              </a:r>
              <a:r>
                <a:rPr lang="en-US" altLang="ko-KR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최고기온</a:t>
              </a:r>
              <a:r>
                <a:rPr lang="en-US" altLang="ko-KR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평균기온</a:t>
              </a:r>
              <a:r>
                <a:rPr lang="en-US" altLang="ko-KR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미세먼지</a:t>
              </a:r>
              <a:r>
                <a:rPr lang="en-US" altLang="ko-KR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체감온도</a:t>
              </a:r>
              <a:r>
                <a:rPr lang="en-US" altLang="ko-KR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소비자물가지수</a:t>
              </a:r>
              <a:r>
                <a:rPr lang="en-US" altLang="ko-KR" dirty="0" smtClean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endParaRPr lang="ko-KR" altLang="ko-KR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28637" y="2083883"/>
              <a:ext cx="321195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08서울남산체 B" panose="02020603020101020101" pitchFamily="18" charset="-127"/>
                  <a:ea typeface="Roboto Light" panose="02000000000000000000" pitchFamily="2" charset="0"/>
                </a:rPr>
                <a:t>데이터 수집 및 분석</a:t>
              </a:r>
              <a:endParaRPr lang="ru-RU" sz="2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08서울남산체 B" panose="02020603020101020101" pitchFamily="18" charset="-127"/>
                <a:ea typeface="Roboto Light" panose="02000000000000000000" pitchFamily="2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5538" y="2162418"/>
            <a:ext cx="3528772" cy="1141398"/>
            <a:chOff x="1100347" y="2083883"/>
            <a:chExt cx="3528772" cy="1141398"/>
          </a:xfrm>
        </p:grpSpPr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1100347" y="2609728"/>
              <a:ext cx="288566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latinLnBrk="1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✓ 경복궁 </a:t>
              </a:r>
              <a:r>
                <a:rPr lang="ko-KR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관광객 수와</a:t>
              </a:r>
              <a:endParaRPr lang="en-US" altLang="ko-KR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latinLnBrk="1"/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관련 요인 </a:t>
              </a:r>
              <a:r>
                <a:rPr lang="ko-KR" altLang="en-US" dirty="0" smtClean="0">
                  <a:solidFill>
                    <a:schemeClr val="bg1"/>
                  </a:solidFill>
                  <a:latin typeface="+mj-ea"/>
                  <a:ea typeface="+mj-ea"/>
                </a:rPr>
                <a:t>상관관계 </a:t>
              </a:r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분석</a:t>
              </a:r>
              <a:endParaRPr lang="ko-KR" altLang="ko-KR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28639" y="2083883"/>
              <a:ext cx="3500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08서울남산체 B" panose="02020603020101020101" pitchFamily="18" charset="-127"/>
                  <a:ea typeface="Roboto Light" panose="02000000000000000000" pitchFamily="2" charset="0"/>
                </a:rPr>
                <a:t>프로젝트 목표</a:t>
              </a:r>
              <a:endParaRPr lang="ru-RU" sz="2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08서울남산체 B" panose="02020603020101020101" pitchFamily="18" charset="-127"/>
                <a:ea typeface="Roboto Light" panose="02000000000000000000" pitchFamily="2" charset="0"/>
              </a:endParaRPr>
            </a:p>
          </p:txBody>
        </p:sp>
      </p:grpSp>
      <p:sp>
        <p:nvSpPr>
          <p:cNvPr id="41" name="Freeform 364"/>
          <p:cNvSpPr>
            <a:spLocks noEditPoints="1"/>
          </p:cNvSpPr>
          <p:nvPr/>
        </p:nvSpPr>
        <p:spPr bwMode="auto">
          <a:xfrm>
            <a:off x="3316605" y="3432795"/>
            <a:ext cx="342807" cy="317045"/>
          </a:xfrm>
          <a:custGeom>
            <a:avLst/>
            <a:gdLst/>
            <a:ahLst/>
            <a:cxnLst>
              <a:cxn ang="0">
                <a:pos x="9" y="57"/>
              </a:cxn>
              <a:cxn ang="0">
                <a:pos x="62" y="94"/>
              </a:cxn>
              <a:cxn ang="0">
                <a:pos x="68" y="92"/>
              </a:cxn>
              <a:cxn ang="0">
                <a:pos x="47" y="33"/>
              </a:cxn>
              <a:cxn ang="0">
                <a:pos x="40" y="36"/>
              </a:cxn>
              <a:cxn ang="0">
                <a:pos x="21" y="48"/>
              </a:cxn>
              <a:cxn ang="0">
                <a:pos x="13" y="42"/>
              </a:cxn>
              <a:cxn ang="0">
                <a:pos x="1" y="52"/>
              </a:cxn>
              <a:cxn ang="0">
                <a:pos x="23" y="110"/>
              </a:cxn>
              <a:cxn ang="0">
                <a:pos x="68" y="92"/>
              </a:cxn>
              <a:cxn ang="0">
                <a:pos x="21" y="85"/>
              </a:cxn>
              <a:cxn ang="0">
                <a:pos x="19" y="83"/>
              </a:cxn>
              <a:cxn ang="0">
                <a:pos x="45" y="75"/>
              </a:cxn>
              <a:cxn ang="0">
                <a:pos x="47" y="77"/>
              </a:cxn>
              <a:cxn ang="0">
                <a:pos x="47" y="57"/>
              </a:cxn>
              <a:cxn ang="0">
                <a:pos x="15" y="64"/>
              </a:cxn>
              <a:cxn ang="0">
                <a:pos x="15" y="62"/>
              </a:cxn>
              <a:cxn ang="0">
                <a:pos x="47" y="55"/>
              </a:cxn>
              <a:cxn ang="0">
                <a:pos x="47" y="57"/>
              </a:cxn>
              <a:cxn ang="0">
                <a:pos x="50" y="66"/>
              </a:cxn>
              <a:cxn ang="0">
                <a:pos x="19" y="76"/>
              </a:cxn>
              <a:cxn ang="0">
                <a:pos x="17" y="74"/>
              </a:cxn>
              <a:cxn ang="0">
                <a:pos x="49" y="64"/>
              </a:cxn>
              <a:cxn ang="0">
                <a:pos x="47" y="89"/>
              </a:cxn>
              <a:cxn ang="0">
                <a:pos x="24" y="96"/>
              </a:cxn>
              <a:cxn ang="0">
                <a:pos x="22" y="94"/>
              </a:cxn>
              <a:cxn ang="0">
                <a:pos x="45" y="87"/>
              </a:cxn>
              <a:cxn ang="0">
                <a:pos x="47" y="89"/>
              </a:cxn>
              <a:cxn ang="0">
                <a:pos x="27" y="34"/>
              </a:cxn>
              <a:cxn ang="0">
                <a:pos x="23" y="35"/>
              </a:cxn>
              <a:cxn ang="0">
                <a:pos x="20" y="38"/>
              </a:cxn>
              <a:cxn ang="0">
                <a:pos x="15" y="43"/>
              </a:cxn>
              <a:cxn ang="0">
                <a:pos x="20" y="46"/>
              </a:cxn>
              <a:cxn ang="0">
                <a:pos x="38" y="37"/>
              </a:cxn>
              <a:cxn ang="0">
                <a:pos x="33" y="34"/>
              </a:cxn>
              <a:cxn ang="0">
                <a:pos x="29" y="34"/>
              </a:cxn>
              <a:cxn ang="0">
                <a:pos x="24" y="31"/>
              </a:cxn>
              <a:cxn ang="0">
                <a:pos x="21" y="36"/>
              </a:cxn>
              <a:cxn ang="0">
                <a:pos x="20" y="38"/>
              </a:cxn>
              <a:cxn ang="0">
                <a:pos x="23" y="13"/>
              </a:cxn>
              <a:cxn ang="0">
                <a:pos x="55" y="8"/>
              </a:cxn>
              <a:cxn ang="0">
                <a:pos x="30" y="4"/>
              </a:cxn>
              <a:cxn ang="0">
                <a:pos x="99" y="3"/>
              </a:cxn>
              <a:cxn ang="0">
                <a:pos x="105" y="8"/>
              </a:cxn>
              <a:cxn ang="0">
                <a:pos x="78" y="13"/>
              </a:cxn>
              <a:cxn ang="0">
                <a:pos x="113" y="18"/>
              </a:cxn>
              <a:cxn ang="0">
                <a:pos x="117" y="18"/>
              </a:cxn>
              <a:cxn ang="0">
                <a:pos x="99" y="0"/>
              </a:cxn>
              <a:cxn ang="0">
                <a:pos x="27" y="2"/>
              </a:cxn>
              <a:cxn ang="0">
                <a:pos x="12" y="26"/>
              </a:cxn>
              <a:cxn ang="0">
                <a:pos x="16" y="34"/>
              </a:cxn>
              <a:cxn ang="0">
                <a:pos x="23" y="26"/>
              </a:cxn>
              <a:cxn ang="0">
                <a:pos x="33" y="30"/>
              </a:cxn>
              <a:cxn ang="0">
                <a:pos x="38" y="31"/>
              </a:cxn>
              <a:cxn ang="0">
                <a:pos x="48" y="28"/>
              </a:cxn>
              <a:cxn ang="0">
                <a:pos x="73" y="91"/>
              </a:cxn>
              <a:cxn ang="0">
                <a:pos x="65" y="104"/>
              </a:cxn>
              <a:cxn ang="0">
                <a:pos x="112" y="106"/>
              </a:cxn>
              <a:cxn ang="0">
                <a:pos x="120" y="25"/>
              </a:cxn>
            </a:cxnLst>
            <a:rect l="0" t="0" r="r" b="b"/>
            <a:pathLst>
              <a:path w="120" h="111">
                <a:moveTo>
                  <a:pt x="21" y="104"/>
                </a:moveTo>
                <a:cubicBezTo>
                  <a:pt x="9" y="57"/>
                  <a:pt x="9" y="57"/>
                  <a:pt x="9" y="57"/>
                </a:cubicBezTo>
                <a:cubicBezTo>
                  <a:pt x="50" y="46"/>
                  <a:pt x="50" y="46"/>
                  <a:pt x="50" y="46"/>
                </a:cubicBezTo>
                <a:cubicBezTo>
                  <a:pt x="62" y="94"/>
                  <a:pt x="62" y="94"/>
                  <a:pt x="62" y="94"/>
                </a:cubicBezTo>
                <a:lnTo>
                  <a:pt x="21" y="104"/>
                </a:lnTo>
                <a:close/>
                <a:moveTo>
                  <a:pt x="68" y="92"/>
                </a:moveTo>
                <a:cubicBezTo>
                  <a:pt x="54" y="38"/>
                  <a:pt x="54" y="38"/>
                  <a:pt x="54" y="38"/>
                </a:cubicBezTo>
                <a:cubicBezTo>
                  <a:pt x="53" y="35"/>
                  <a:pt x="50" y="33"/>
                  <a:pt x="47" y="33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40"/>
                  <a:pt x="39" y="43"/>
                  <a:pt x="36" y="44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9"/>
                  <a:pt x="14" y="47"/>
                  <a:pt x="13" y="44"/>
                </a:cubicBezTo>
                <a:cubicBezTo>
                  <a:pt x="13" y="43"/>
                  <a:pt x="13" y="43"/>
                  <a:pt x="13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5"/>
                  <a:pt x="0" y="48"/>
                  <a:pt x="1" y="52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9"/>
                  <a:pt x="19" y="111"/>
                  <a:pt x="23" y="110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5"/>
                  <a:pt x="68" y="92"/>
                </a:cubicBezTo>
                <a:moveTo>
                  <a:pt x="46" y="79"/>
                </a:move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0" y="85"/>
                  <a:pt x="20" y="84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83"/>
                  <a:pt x="20" y="82"/>
                  <a:pt x="20" y="82"/>
                </a:cubicBezTo>
                <a:cubicBezTo>
                  <a:pt x="45" y="75"/>
                  <a:pt x="45" y="75"/>
                  <a:pt x="45" y="75"/>
                </a:cubicBezTo>
                <a:cubicBezTo>
                  <a:pt x="46" y="75"/>
                  <a:pt x="46" y="76"/>
                  <a:pt x="47" y="76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8"/>
                  <a:pt x="47" y="79"/>
                  <a:pt x="46" y="79"/>
                </a:cubicBezTo>
                <a:moveTo>
                  <a:pt x="47" y="57"/>
                </a:move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5"/>
                  <a:pt x="15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7"/>
                  <a:pt x="47" y="57"/>
                </a:cubicBezTo>
                <a:moveTo>
                  <a:pt x="50" y="65"/>
                </a:moveTo>
                <a:cubicBezTo>
                  <a:pt x="50" y="66"/>
                  <a:pt x="50" y="66"/>
                  <a:pt x="50" y="66"/>
                </a:cubicBezTo>
                <a:cubicBezTo>
                  <a:pt x="50" y="67"/>
                  <a:pt x="50" y="68"/>
                  <a:pt x="49" y="68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6"/>
                  <a:pt x="18" y="76"/>
                  <a:pt x="17" y="75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8" y="72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moveTo>
                  <a:pt x="47" y="89"/>
                </a:moveTo>
                <a:cubicBezTo>
                  <a:pt x="47" y="89"/>
                  <a:pt x="47" y="90"/>
                  <a:pt x="46" y="90"/>
                </a:cubicBezTo>
                <a:cubicBezTo>
                  <a:pt x="24" y="96"/>
                  <a:pt x="24" y="96"/>
                  <a:pt x="24" y="96"/>
                </a:cubicBezTo>
                <a:cubicBezTo>
                  <a:pt x="23" y="96"/>
                  <a:pt x="23" y="96"/>
                  <a:pt x="23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3"/>
                  <a:pt x="22" y="93"/>
                  <a:pt x="23" y="92"/>
                </a:cubicBezTo>
                <a:cubicBezTo>
                  <a:pt x="45" y="87"/>
                  <a:pt x="45" y="87"/>
                  <a:pt x="45" y="87"/>
                </a:cubicBezTo>
                <a:cubicBezTo>
                  <a:pt x="46" y="86"/>
                  <a:pt x="47" y="87"/>
                  <a:pt x="47" y="87"/>
                </a:cubicBezTo>
                <a:lnTo>
                  <a:pt x="47" y="89"/>
                </a:lnTo>
                <a:close/>
                <a:moveTo>
                  <a:pt x="25" y="33"/>
                </a:moveTo>
                <a:cubicBezTo>
                  <a:pt x="26" y="33"/>
                  <a:pt x="27" y="33"/>
                  <a:pt x="27" y="34"/>
                </a:cubicBezTo>
                <a:cubicBezTo>
                  <a:pt x="27" y="35"/>
                  <a:pt x="27" y="36"/>
                  <a:pt x="26" y="36"/>
                </a:cubicBezTo>
                <a:cubicBezTo>
                  <a:pt x="25" y="37"/>
                  <a:pt x="24" y="36"/>
                  <a:pt x="23" y="35"/>
                </a:cubicBezTo>
                <a:cubicBezTo>
                  <a:pt x="23" y="34"/>
                  <a:pt x="24" y="33"/>
                  <a:pt x="25" y="33"/>
                </a:cubicBezTo>
                <a:moveTo>
                  <a:pt x="20" y="38"/>
                </a:moveTo>
                <a:cubicBezTo>
                  <a:pt x="18" y="38"/>
                  <a:pt x="18" y="38"/>
                  <a:pt x="18" y="38"/>
                </a:cubicBezTo>
                <a:cubicBezTo>
                  <a:pt x="16" y="39"/>
                  <a:pt x="15" y="41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5"/>
                  <a:pt x="18" y="46"/>
                  <a:pt x="20" y="46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1"/>
                  <a:pt x="38" y="39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5" y="34"/>
                  <a:pt x="33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6" y="30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2" y="31"/>
                  <a:pt x="20" y="34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1" y="38"/>
                  <a:pt x="20" y="38"/>
                </a:cubicBezTo>
                <a:moveTo>
                  <a:pt x="18" y="18"/>
                </a:moveTo>
                <a:cubicBezTo>
                  <a:pt x="23" y="13"/>
                  <a:pt x="23" y="13"/>
                  <a:pt x="23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5" y="8"/>
                  <a:pt x="55" y="8"/>
                  <a:pt x="55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1" y="3"/>
                  <a:pt x="32" y="3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1" y="3"/>
                  <a:pt x="102" y="4"/>
                </a:cubicBezTo>
                <a:cubicBezTo>
                  <a:pt x="105" y="8"/>
                  <a:pt x="105" y="8"/>
                  <a:pt x="105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13"/>
                  <a:pt x="78" y="13"/>
                  <a:pt x="78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13" y="18"/>
                  <a:pt x="113" y="18"/>
                  <a:pt x="113" y="18"/>
                </a:cubicBezTo>
                <a:lnTo>
                  <a:pt x="18" y="18"/>
                </a:lnTo>
                <a:close/>
                <a:moveTo>
                  <a:pt x="117" y="18"/>
                </a:move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9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0"/>
                  <a:pt x="27" y="2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2" y="23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6"/>
                  <a:pt x="14" y="35"/>
                  <a:pt x="16" y="34"/>
                </a:cubicBezTo>
                <a:cubicBezTo>
                  <a:pt x="16" y="33"/>
                  <a:pt x="17" y="31"/>
                  <a:pt x="17" y="30"/>
                </a:cubicBezTo>
                <a:cubicBezTo>
                  <a:pt x="18" y="28"/>
                  <a:pt x="20" y="27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8" y="26"/>
                  <a:pt x="31" y="27"/>
                  <a:pt x="33" y="30"/>
                </a:cubicBezTo>
                <a:cubicBezTo>
                  <a:pt x="33" y="30"/>
                  <a:pt x="34" y="30"/>
                  <a:pt x="34" y="30"/>
                </a:cubicBezTo>
                <a:cubicBezTo>
                  <a:pt x="36" y="30"/>
                  <a:pt x="37" y="30"/>
                  <a:pt x="38" y="31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8" y="28"/>
                </a:cubicBezTo>
                <a:cubicBezTo>
                  <a:pt x="53" y="28"/>
                  <a:pt x="58" y="32"/>
                  <a:pt x="59" y="37"/>
                </a:cubicBezTo>
                <a:cubicBezTo>
                  <a:pt x="73" y="91"/>
                  <a:pt x="73" y="91"/>
                  <a:pt x="73" y="91"/>
                </a:cubicBezTo>
                <a:cubicBezTo>
                  <a:pt x="74" y="94"/>
                  <a:pt x="73" y="97"/>
                  <a:pt x="72" y="99"/>
                </a:cubicBezTo>
                <a:cubicBezTo>
                  <a:pt x="70" y="102"/>
                  <a:pt x="68" y="103"/>
                  <a:pt x="65" y="104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6" y="106"/>
                  <a:pt x="120" y="102"/>
                  <a:pt x="120" y="9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3"/>
                  <a:pt x="119" y="20"/>
                  <a:pt x="117" y="18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08서울남산체 B" panose="02020603020101020101" pitchFamily="18" charset="-127"/>
            </a:endParaRPr>
          </a:p>
        </p:txBody>
      </p:sp>
      <p:sp>
        <p:nvSpPr>
          <p:cNvPr id="42" name="Freeform 381"/>
          <p:cNvSpPr>
            <a:spLocks noEditPoints="1"/>
          </p:cNvSpPr>
          <p:nvPr/>
        </p:nvSpPr>
        <p:spPr bwMode="auto">
          <a:xfrm>
            <a:off x="7721662" y="2302335"/>
            <a:ext cx="361917" cy="327855"/>
          </a:xfrm>
          <a:custGeom>
            <a:avLst/>
            <a:gdLst/>
            <a:ahLst/>
            <a:cxnLst>
              <a:cxn ang="0">
                <a:pos x="91" y="55"/>
              </a:cxn>
              <a:cxn ang="0">
                <a:pos x="91" y="28"/>
              </a:cxn>
              <a:cxn ang="0">
                <a:pos x="68" y="28"/>
              </a:cxn>
              <a:cxn ang="0">
                <a:pos x="68" y="12"/>
              </a:cxn>
              <a:cxn ang="0">
                <a:pos x="91" y="5"/>
              </a:cxn>
              <a:cxn ang="0">
                <a:pos x="91" y="28"/>
              </a:cxn>
              <a:cxn ang="0">
                <a:pos x="114" y="28"/>
              </a:cxn>
              <a:cxn ang="0">
                <a:pos x="91" y="55"/>
              </a:cxn>
              <a:cxn ang="0">
                <a:pos x="91" y="0"/>
              </a:cxn>
              <a:cxn ang="0">
                <a:pos x="64" y="8"/>
              </a:cxn>
              <a:cxn ang="0">
                <a:pos x="64" y="28"/>
              </a:cxn>
              <a:cxn ang="0">
                <a:pos x="91" y="59"/>
              </a:cxn>
              <a:cxn ang="0">
                <a:pos x="118" y="28"/>
              </a:cxn>
              <a:cxn ang="0">
                <a:pos x="118" y="8"/>
              </a:cxn>
              <a:cxn ang="0">
                <a:pos x="91" y="0"/>
              </a:cxn>
              <a:cxn ang="0">
                <a:pos x="37" y="76"/>
              </a:cxn>
              <a:cxn ang="0">
                <a:pos x="37" y="85"/>
              </a:cxn>
              <a:cxn ang="0">
                <a:pos x="33" y="85"/>
              </a:cxn>
              <a:cxn ang="0">
                <a:pos x="33" y="76"/>
              </a:cxn>
              <a:cxn ang="0">
                <a:pos x="29" y="76"/>
              </a:cxn>
              <a:cxn ang="0">
                <a:pos x="35" y="68"/>
              </a:cxn>
              <a:cxn ang="0">
                <a:pos x="41" y="76"/>
              </a:cxn>
              <a:cxn ang="0">
                <a:pos x="37" y="76"/>
              </a:cxn>
              <a:cxn ang="0">
                <a:pos x="39" y="95"/>
              </a:cxn>
              <a:cxn ang="0">
                <a:pos x="15" y="95"/>
              </a:cxn>
              <a:cxn ang="0">
                <a:pos x="15" y="91"/>
              </a:cxn>
              <a:cxn ang="0">
                <a:pos x="39" y="91"/>
              </a:cxn>
              <a:cxn ang="0">
                <a:pos x="39" y="95"/>
              </a:cxn>
              <a:cxn ang="0">
                <a:pos x="19" y="68"/>
              </a:cxn>
              <a:cxn ang="0">
                <a:pos x="25" y="76"/>
              </a:cxn>
              <a:cxn ang="0">
                <a:pos x="21" y="76"/>
              </a:cxn>
              <a:cxn ang="0">
                <a:pos x="21" y="85"/>
              </a:cxn>
              <a:cxn ang="0">
                <a:pos x="17" y="85"/>
              </a:cxn>
              <a:cxn ang="0">
                <a:pos x="17" y="76"/>
              </a:cxn>
              <a:cxn ang="0">
                <a:pos x="13" y="76"/>
              </a:cxn>
              <a:cxn ang="0">
                <a:pos x="19" y="68"/>
              </a:cxn>
              <a:cxn ang="0">
                <a:pos x="94" y="64"/>
              </a:cxn>
              <a:cxn ang="0">
                <a:pos x="91" y="65"/>
              </a:cxn>
              <a:cxn ang="0">
                <a:pos x="89" y="64"/>
              </a:cxn>
              <a:cxn ang="0">
                <a:pos x="59" y="28"/>
              </a:cxn>
              <a:cxn ang="0">
                <a:pos x="59" y="19"/>
              </a:cxn>
              <a:cxn ang="0">
                <a:pos x="53" y="19"/>
              </a:cxn>
              <a:cxn ang="0">
                <a:pos x="53" y="32"/>
              </a:cxn>
              <a:cxn ang="0">
                <a:pos x="41" y="32"/>
              </a:cxn>
              <a:cxn ang="0">
                <a:pos x="41" y="19"/>
              </a:cxn>
              <a:cxn ang="0">
                <a:pos x="16" y="19"/>
              </a:cxn>
              <a:cxn ang="0">
                <a:pos x="0" y="36"/>
              </a:cxn>
              <a:cxn ang="0">
                <a:pos x="0" y="90"/>
              </a:cxn>
              <a:cxn ang="0">
                <a:pos x="16" y="107"/>
              </a:cxn>
              <a:cxn ang="0">
                <a:pos x="78" y="107"/>
              </a:cxn>
              <a:cxn ang="0">
                <a:pos x="94" y="90"/>
              </a:cxn>
              <a:cxn ang="0">
                <a:pos x="94" y="63"/>
              </a:cxn>
              <a:cxn ang="0">
                <a:pos x="94" y="64"/>
              </a:cxn>
            </a:cxnLst>
            <a:rect l="0" t="0" r="r" b="b"/>
            <a:pathLst>
              <a:path w="118" h="107">
                <a:moveTo>
                  <a:pt x="91" y="55"/>
                </a:moveTo>
                <a:cubicBezTo>
                  <a:pt x="91" y="28"/>
                  <a:pt x="91" y="28"/>
                  <a:pt x="91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12"/>
                  <a:pt x="68" y="12"/>
                  <a:pt x="68" y="12"/>
                </a:cubicBezTo>
                <a:cubicBezTo>
                  <a:pt x="77" y="11"/>
                  <a:pt x="85" y="9"/>
                  <a:pt x="91" y="5"/>
                </a:cubicBezTo>
                <a:cubicBezTo>
                  <a:pt x="91" y="28"/>
                  <a:pt x="91" y="28"/>
                  <a:pt x="91" y="28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4" y="38"/>
                  <a:pt x="107" y="46"/>
                  <a:pt x="91" y="55"/>
                </a:cubicBezTo>
                <a:moveTo>
                  <a:pt x="91" y="0"/>
                </a:moveTo>
                <a:cubicBezTo>
                  <a:pt x="85" y="5"/>
                  <a:pt x="76" y="8"/>
                  <a:pt x="64" y="8"/>
                </a:cubicBezTo>
                <a:cubicBezTo>
                  <a:pt x="64" y="28"/>
                  <a:pt x="64" y="28"/>
                  <a:pt x="64" y="28"/>
                </a:cubicBezTo>
                <a:cubicBezTo>
                  <a:pt x="64" y="41"/>
                  <a:pt x="75" y="51"/>
                  <a:pt x="91" y="59"/>
                </a:cubicBezTo>
                <a:cubicBezTo>
                  <a:pt x="107" y="51"/>
                  <a:pt x="118" y="41"/>
                  <a:pt x="118" y="28"/>
                </a:cubicBezTo>
                <a:cubicBezTo>
                  <a:pt x="118" y="8"/>
                  <a:pt x="118" y="8"/>
                  <a:pt x="118" y="8"/>
                </a:cubicBezTo>
                <a:cubicBezTo>
                  <a:pt x="107" y="8"/>
                  <a:pt x="98" y="5"/>
                  <a:pt x="91" y="0"/>
                </a:cubicBezTo>
                <a:moveTo>
                  <a:pt x="37" y="76"/>
                </a:moveTo>
                <a:cubicBezTo>
                  <a:pt x="37" y="85"/>
                  <a:pt x="37" y="85"/>
                  <a:pt x="37" y="85"/>
                </a:cubicBezTo>
                <a:cubicBezTo>
                  <a:pt x="33" y="85"/>
                  <a:pt x="33" y="85"/>
                  <a:pt x="33" y="85"/>
                </a:cubicBezTo>
                <a:cubicBezTo>
                  <a:pt x="33" y="76"/>
                  <a:pt x="33" y="76"/>
                  <a:pt x="33" y="76"/>
                </a:cubicBezTo>
                <a:cubicBezTo>
                  <a:pt x="29" y="76"/>
                  <a:pt x="29" y="76"/>
                  <a:pt x="29" y="76"/>
                </a:cubicBezTo>
                <a:cubicBezTo>
                  <a:pt x="35" y="68"/>
                  <a:pt x="35" y="68"/>
                  <a:pt x="35" y="68"/>
                </a:cubicBezTo>
                <a:cubicBezTo>
                  <a:pt x="41" y="76"/>
                  <a:pt x="41" y="76"/>
                  <a:pt x="41" y="76"/>
                </a:cubicBezTo>
                <a:lnTo>
                  <a:pt x="37" y="76"/>
                </a:lnTo>
                <a:close/>
                <a:moveTo>
                  <a:pt x="39" y="95"/>
                </a:moveTo>
                <a:cubicBezTo>
                  <a:pt x="15" y="95"/>
                  <a:pt x="15" y="95"/>
                  <a:pt x="15" y="95"/>
                </a:cubicBezTo>
                <a:cubicBezTo>
                  <a:pt x="15" y="91"/>
                  <a:pt x="15" y="91"/>
                  <a:pt x="15" y="91"/>
                </a:cubicBezTo>
                <a:cubicBezTo>
                  <a:pt x="39" y="91"/>
                  <a:pt x="39" y="91"/>
                  <a:pt x="39" y="91"/>
                </a:cubicBezTo>
                <a:lnTo>
                  <a:pt x="39" y="95"/>
                </a:lnTo>
                <a:close/>
                <a:moveTo>
                  <a:pt x="19" y="68"/>
                </a:moveTo>
                <a:cubicBezTo>
                  <a:pt x="25" y="76"/>
                  <a:pt x="25" y="76"/>
                  <a:pt x="25" y="76"/>
                </a:cubicBezTo>
                <a:cubicBezTo>
                  <a:pt x="21" y="76"/>
                  <a:pt x="21" y="76"/>
                  <a:pt x="21" y="76"/>
                </a:cubicBezTo>
                <a:cubicBezTo>
                  <a:pt x="21" y="85"/>
                  <a:pt x="21" y="85"/>
                  <a:pt x="21" y="85"/>
                </a:cubicBezTo>
                <a:cubicBezTo>
                  <a:pt x="17" y="85"/>
                  <a:pt x="17" y="85"/>
                  <a:pt x="17" y="85"/>
                </a:cubicBezTo>
                <a:cubicBezTo>
                  <a:pt x="17" y="76"/>
                  <a:pt x="17" y="76"/>
                  <a:pt x="17" y="76"/>
                </a:cubicBezTo>
                <a:cubicBezTo>
                  <a:pt x="13" y="76"/>
                  <a:pt x="13" y="76"/>
                  <a:pt x="13" y="76"/>
                </a:cubicBezTo>
                <a:lnTo>
                  <a:pt x="19" y="68"/>
                </a:lnTo>
                <a:close/>
                <a:moveTo>
                  <a:pt x="94" y="64"/>
                </a:moveTo>
                <a:cubicBezTo>
                  <a:pt x="91" y="65"/>
                  <a:pt x="91" y="65"/>
                  <a:pt x="91" y="65"/>
                </a:cubicBezTo>
                <a:cubicBezTo>
                  <a:pt x="89" y="64"/>
                  <a:pt x="89" y="64"/>
                  <a:pt x="89" y="64"/>
                </a:cubicBezTo>
                <a:cubicBezTo>
                  <a:pt x="75" y="56"/>
                  <a:pt x="59" y="46"/>
                  <a:pt x="59" y="28"/>
                </a:cubicBezTo>
                <a:cubicBezTo>
                  <a:pt x="59" y="19"/>
                  <a:pt x="59" y="19"/>
                  <a:pt x="59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32"/>
                  <a:pt x="53" y="32"/>
                  <a:pt x="53" y="32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19"/>
                  <a:pt x="41" y="19"/>
                  <a:pt x="41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7" y="19"/>
                  <a:pt x="0" y="27"/>
                  <a:pt x="0" y="3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9"/>
                  <a:pt x="7" y="107"/>
                  <a:pt x="16" y="107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87" y="107"/>
                  <a:pt x="94" y="99"/>
                  <a:pt x="94" y="90"/>
                </a:cubicBezTo>
                <a:cubicBezTo>
                  <a:pt x="94" y="63"/>
                  <a:pt x="94" y="63"/>
                  <a:pt x="94" y="63"/>
                </a:cubicBezTo>
                <a:cubicBezTo>
                  <a:pt x="94" y="63"/>
                  <a:pt x="94" y="64"/>
                  <a:pt x="94" y="6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6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97" y="1727200"/>
            <a:ext cx="10081174" cy="3646110"/>
          </a:xfrm>
        </p:spPr>
      </p:pic>
      <p:sp>
        <p:nvSpPr>
          <p:cNvPr id="8" name="TextBox 7"/>
          <p:cNvSpPr txBox="1"/>
          <p:nvPr/>
        </p:nvSpPr>
        <p:spPr>
          <a:xfrm>
            <a:off x="1777663" y="684933"/>
            <a:ext cx="8511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08서울남산체 B" panose="02020603020101020101" pitchFamily="18" charset="-127"/>
              </a:rPr>
              <a:t>분석 </a:t>
            </a:r>
            <a:r>
              <a:rPr lang="ko-KR" altLang="en-US" sz="4400" b="1" dirty="0" smtClean="0">
                <a:latin typeface="08서울남산체 B" panose="02020603020101020101" pitchFamily="18" charset="-127"/>
              </a:rPr>
              <a:t>진행 과정</a:t>
            </a:r>
            <a:endParaRPr lang="en-US" sz="4400" b="1" dirty="0">
              <a:latin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6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1240907"/>
            <a:ext cx="8573696" cy="5601482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4933039" y="4041648"/>
            <a:ext cx="866400" cy="401484"/>
          </a:xfrm>
          <a:prstGeom prst="frame">
            <a:avLst/>
          </a:prstGeom>
          <a:solidFill>
            <a:srgbClr val="FF00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9414423" y="4041648"/>
            <a:ext cx="866400" cy="401484"/>
          </a:xfrm>
          <a:prstGeom prst="frame">
            <a:avLst/>
          </a:prstGeom>
          <a:solidFill>
            <a:srgbClr val="FF00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사다리꼴 8"/>
          <p:cNvSpPr/>
          <p:nvPr/>
        </p:nvSpPr>
        <p:spPr>
          <a:xfrm>
            <a:off x="4263071" y="4379469"/>
            <a:ext cx="2250747" cy="307139"/>
          </a:xfrm>
          <a:prstGeom prst="trapezoid">
            <a:avLst>
              <a:gd name="adj" fmla="val 274214"/>
            </a:avLst>
          </a:prstGeom>
          <a:gradFill>
            <a:gsLst>
              <a:gs pos="0">
                <a:srgbClr val="FF7D2F">
                  <a:alpha val="0"/>
                </a:srgbClr>
              </a:gs>
              <a:gs pos="100000">
                <a:schemeClr val="accent1">
                  <a:lumMod val="45000"/>
                  <a:lumOff val="55000"/>
                  <a:alpha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147473" y="4673545"/>
            <a:ext cx="2418597" cy="432726"/>
          </a:xfrm>
          <a:prstGeom prst="frame">
            <a:avLst/>
          </a:prstGeom>
          <a:solidFill>
            <a:srgbClr val="FF00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소비자 물가지수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>
            <a:off x="8749817" y="4417006"/>
            <a:ext cx="2250747" cy="307139"/>
          </a:xfrm>
          <a:prstGeom prst="trapezoid">
            <a:avLst>
              <a:gd name="adj" fmla="val 274214"/>
            </a:avLst>
          </a:prstGeom>
          <a:gradFill>
            <a:gsLst>
              <a:gs pos="0">
                <a:srgbClr val="FF7D2F">
                  <a:alpha val="0"/>
                </a:srgbClr>
              </a:gs>
              <a:gs pos="100000">
                <a:schemeClr val="accent1">
                  <a:lumMod val="45000"/>
                  <a:lumOff val="55000"/>
                  <a:alpha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8634219" y="4724145"/>
            <a:ext cx="2418597" cy="432726"/>
          </a:xfrm>
          <a:prstGeom prst="frame">
            <a:avLst/>
          </a:prstGeom>
          <a:solidFill>
            <a:srgbClr val="FF00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경복궁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52002" y="471466"/>
            <a:ext cx="8511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08서울남산체 B" panose="02020603020101020101" pitchFamily="18" charset="-127"/>
              </a:rPr>
              <a:t>분석 </a:t>
            </a:r>
            <a:r>
              <a:rPr lang="ko-KR" altLang="en-US" sz="4400" b="1" dirty="0" smtClean="0">
                <a:latin typeface="08서울남산체 B" panose="02020603020101020101" pitchFamily="18" charset="-127"/>
              </a:rPr>
              <a:t>진행 과정</a:t>
            </a:r>
            <a:endParaRPr lang="en-US" sz="4400" b="1" dirty="0">
              <a:latin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5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 l="-3000" t="-3000" r="-3000" b="-3000"/>
          </a:stretch>
        </a:blipFill>
        <a:ln w="6350">
          <a:solidFill>
            <a:schemeClr val="bg1">
              <a:lumMod val="8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  <a:reflection blurRad="6350" stA="50000" endA="300" endPos="38500" dist="50800" dir="5400000" sy="-100000" algn="bl" rotWithShape="0"/>
        </a:effectLst>
      </a:spPr>
      <a:bodyPr rtlCol="0" anchor="ctr"/>
      <a:lstStyle>
        <a:defPPr algn="ctr">
          <a:defRPr sz="24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288</Words>
  <Application>Microsoft Office PowerPoint</Application>
  <PresentationFormat>와이드스크린</PresentationFormat>
  <Paragraphs>125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08서울남산체 B</vt:lpstr>
      <vt:lpstr>Estrangelo Edessa</vt:lpstr>
      <vt:lpstr>Lato</vt:lpstr>
      <vt:lpstr>Open Sans Light</vt:lpstr>
      <vt:lpstr>Roboto Light</vt:lpstr>
      <vt:lpstr>맑은 고딕</vt:lpstr>
      <vt:lpstr>Arial</vt:lpstr>
      <vt:lpstr>Calibri</vt:lpstr>
      <vt:lpstr>Candara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student</cp:lastModifiedBy>
  <cp:revision>536</cp:revision>
  <dcterms:created xsi:type="dcterms:W3CDTF">2016-09-28T22:08:47Z</dcterms:created>
  <dcterms:modified xsi:type="dcterms:W3CDTF">2020-01-02T11:32:19Z</dcterms:modified>
</cp:coreProperties>
</file>