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ECB5C-C973-48C6-B74C-B6DC3370F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0A77DA-E375-4BF4-A440-BF90ED4A6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BC57F-5D12-4D10-8F64-3C67768A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6F31-FF82-4874-AE3F-48A196DC302E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FD0B3-300C-4C5F-AC19-1B696C58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CA4DF-0950-49DB-AF0D-970C03D4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7742-07D3-48A4-ABA0-0D7B4674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1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3F8E8-2B5B-4A00-9F6A-CA9E9532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1EC54C-0EFC-4D6E-8543-80411C0DC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F79A4-F84B-4B18-A4B3-073377B3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6F31-FF82-4874-AE3F-48A196DC302E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73267-96DD-4B32-AB4D-CE8F2D9C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3C5A62-FC23-4EE7-AA9B-B7BDBCF8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7742-07D3-48A4-ABA0-0D7B4674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6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36B152-B5A3-4A0A-9882-2FCE516B5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01A9E9-2396-4891-A7AF-6E779927A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BB628-A56B-44A9-BAA2-7519E7F5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6F31-FF82-4874-AE3F-48A196DC302E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BCF94-05CF-4B1F-A2C2-520BA176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B9A34-6BDA-4636-AEA7-6F74E2E6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7742-07D3-48A4-ABA0-0D7B4674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8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5A9AB-DA92-4BE9-8235-59B3C6E9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C523F-11E4-4339-8494-B00AE64C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B00B9-5552-4069-9ACA-8AF3D572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6F31-FF82-4874-AE3F-48A196DC302E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5F2E0-4021-4CD3-BD39-0975A17F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F336A-76B7-4784-BAE8-D6591361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7742-07D3-48A4-ABA0-0D7B4674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43101-E7BC-44E6-806F-E4671261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6EB202-2045-4850-8534-8025F7F3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5AD4C4-334D-49B1-B6A7-2990CF3A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6F31-FF82-4874-AE3F-48A196DC302E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60FE1-E3DE-4708-AFE3-B68A0E66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A87EE-299C-40EA-967D-10D2440B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7742-07D3-48A4-ABA0-0D7B4674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29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7369D-E95E-48B2-AE5C-E87F17A6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733A3-98FA-4C53-83F4-8F5AF8ADB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589918-CE54-4341-B144-449DA53FD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F6DC1-109F-4CE0-9C4B-EFAEBCA4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6F31-FF82-4874-AE3F-48A196DC302E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063F17-5722-48A0-B677-D2802089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50A44-A181-4860-8BC5-7FFCFAE3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7742-07D3-48A4-ABA0-0D7B4674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01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41097-DCE9-4DF3-9BDC-5DC54A8E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D065E-5771-4A57-BB67-B0842EF22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3E6C8-0835-4054-B04B-E5FEDF03F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9122B8-EF1D-4336-A532-96216942C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980EAC-2830-4ECC-A2A5-D0217604C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55375B-2E12-4575-AB34-18481878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6F31-FF82-4874-AE3F-48A196DC302E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AA72DD-DE7F-4416-A3F4-F5397326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2B1623-2B61-4028-AA59-AEE864B2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7742-07D3-48A4-ABA0-0D7B4674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7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AC33D-C546-41C9-81FE-B2248783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809A7E-3781-4769-8D51-E97E6202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6F31-FF82-4874-AE3F-48A196DC302E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31B094-A657-4484-9F9C-7C59AA26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CBD484-8114-4D09-9E0F-B1E2FE73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7742-07D3-48A4-ABA0-0D7B4674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55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A54176-AE03-4C4F-BDF6-991AB103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6F31-FF82-4874-AE3F-48A196DC302E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A9059F-B43F-4E24-8EC3-F39626FA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561087-0FBB-4854-9CA4-ACEA9355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7742-07D3-48A4-ABA0-0D7B4674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85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81857-BA28-49BF-B4D1-82F13FB5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631F3-9AE0-43E8-834E-ECFCF8854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DC36DD-916F-422C-8882-699878F7F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13A425-2632-4FE8-BA86-03C25335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6F31-FF82-4874-AE3F-48A196DC302E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679C1B-757E-4350-999C-F6D39B23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00C4B-FA6F-47AA-A397-78012824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7742-07D3-48A4-ABA0-0D7B4674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4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DF168-8DC0-4B93-872B-F9BC3D79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240EC-23F1-44B3-B377-403446BCE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1065E5-FB9B-4A8A-9165-51F0701F7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9FD2A-C591-4BA2-847C-4BB0D2F0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6F31-FF82-4874-AE3F-48A196DC302E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FC9A80-5929-44BA-B79E-E828DB8A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575D1-FE27-44D6-B03F-05240DCF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67742-07D3-48A4-ABA0-0D7B4674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4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6544C7-3F7D-46F8-B1AD-CC4377C9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4CEE0-9459-40D5-9959-A62806A7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47092-C70F-4A1E-AA6C-665F0011C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26F31-FF82-4874-AE3F-48A196DC302E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943CD-95E4-437D-9B41-3DB693486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DA11F-9AFA-4F9A-A431-36172C892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67742-07D3-48A4-ABA0-0D7B4674A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8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6CF4A80-57AE-47F2-A2F2-F0D46E78F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0532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04956165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8384318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15609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6661340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9697896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 / IP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36645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L7(Firewall)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HTTPS,</a:t>
                      </a:r>
                    </a:p>
                    <a:p>
                      <a:pPr algn="ctr" latinLnBrk="1"/>
                      <a:r>
                        <a:rPr lang="en-US" altLang="ko-KR" dirty="0"/>
                        <a:t>FTP,</a:t>
                      </a:r>
                    </a:p>
                    <a:p>
                      <a:pPr algn="ctr" latinLnBrk="1"/>
                      <a:r>
                        <a:rPr lang="en-US" altLang="ko-KR" dirty="0"/>
                        <a:t>SCP,</a:t>
                      </a:r>
                    </a:p>
                    <a:p>
                      <a:pPr algn="ctr" latinLnBrk="1"/>
                      <a:r>
                        <a:rPr lang="en-US" altLang="ko-KR" dirty="0"/>
                        <a:t>Telnet,</a:t>
                      </a:r>
                    </a:p>
                    <a:p>
                      <a:pPr algn="ctr" latinLnBrk="1"/>
                      <a:r>
                        <a:rPr lang="en-US" altLang="ko-KR" dirty="0"/>
                        <a:t>SSH,</a:t>
                      </a:r>
                    </a:p>
                    <a:p>
                      <a:pPr algn="ctr" latinLnBrk="1"/>
                      <a:r>
                        <a:rPr lang="en-US" altLang="ko-KR" dirty="0"/>
                        <a:t>DLS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4544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14631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1036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SCTP, ICMP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13212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00023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55089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900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21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66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KISIA</dc:creator>
  <cp:lastModifiedBy>KISIA</cp:lastModifiedBy>
  <cp:revision>2</cp:revision>
  <dcterms:created xsi:type="dcterms:W3CDTF">2025-03-14T02:36:08Z</dcterms:created>
  <dcterms:modified xsi:type="dcterms:W3CDTF">2025-03-14T05:19:10Z</dcterms:modified>
</cp:coreProperties>
</file>