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5.png" ContentType="image/png"/>
  <Override PartName="/ppt/media/image4.png" ContentType="image/png"/>
  <Override PartName="/ppt/media/image3.png" ContentType="image/png"/>
  <Override PartName="/ppt/media/image1.png" ContentType="image/png"/>
  <Override PartName="/ppt/media/image2.png" ContentType="image/png"/>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3.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32.xml.rels" ContentType="application/vnd.openxmlformats-package.relationships+xml"/>
  <Override PartName="/ppt/slideLayouts/_rels/slideLayout27.xml.rels" ContentType="application/vnd.openxmlformats-package.relationships+xml"/>
  <Override PartName="/ppt/slideLayouts/_rels/slideLayout26.xml.rels" ContentType="application/vnd.openxmlformats-package.relationships+xml"/>
  <Override PartName="/ppt/slideLayouts/_rels/slideLayout31.xml.rels" ContentType="application/vnd.openxmlformats-package.relationships+xml"/>
  <Override PartName="/ppt/slideLayouts/_rels/slideLayout25.xml.rels" ContentType="application/vnd.openxmlformats-package.relationships+xml"/>
  <Override PartName="/ppt/slideLayouts/_rels/slideLayout30.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_rels/slide11.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Lst>
  <p:sldSz cx="12192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77160" y="1932120"/>
            <a:ext cx="8596440" cy="2595240"/>
          </a:xfrm>
          <a:prstGeom prst="rect">
            <a:avLst/>
          </a:prstGeom>
        </p:spPr>
        <p:txBody>
          <a:bodyPr lIns="0" rIns="0" tIns="0" bIns="0" anchor="ctr"/>
          <a:p>
            <a:endParaRPr b="0" lang="en-US" sz="1800" spc="-1" strike="noStrike">
              <a:solidFill>
                <a:srgbClr val="000000"/>
              </a:solidFill>
              <a:latin typeface="Trebuchet MS"/>
            </a:endParaRPr>
          </a:p>
        </p:txBody>
      </p:sp>
      <p:sp>
        <p:nvSpPr>
          <p:cNvPr id="49" name="PlaceHolder 2"/>
          <p:cNvSpPr>
            <a:spLocks noGrp="1"/>
          </p:cNvSpPr>
          <p:nvPr>
            <p:ph type="body"/>
          </p:nvPr>
        </p:nvSpPr>
        <p:spPr>
          <a:xfrm>
            <a:off x="677160" y="4527360"/>
            <a:ext cx="8596440" cy="72180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50" name="PlaceHolder 3"/>
          <p:cNvSpPr>
            <a:spLocks noGrp="1"/>
          </p:cNvSpPr>
          <p:nvPr>
            <p:ph type="body"/>
          </p:nvPr>
        </p:nvSpPr>
        <p:spPr>
          <a:xfrm>
            <a:off x="677160" y="5318280"/>
            <a:ext cx="8596440" cy="72180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77160" y="1932120"/>
            <a:ext cx="8596440" cy="2595240"/>
          </a:xfrm>
          <a:prstGeom prst="rect">
            <a:avLst/>
          </a:prstGeom>
        </p:spPr>
        <p:txBody>
          <a:bodyPr lIns="0" rIns="0" tIns="0" bIns="0" anchor="ctr"/>
          <a:p>
            <a:endParaRPr b="0" lang="en-US" sz="1800" spc="-1" strike="noStrike">
              <a:solidFill>
                <a:srgbClr val="000000"/>
              </a:solidFill>
              <a:latin typeface="Trebuchet MS"/>
            </a:endParaRPr>
          </a:p>
        </p:txBody>
      </p:sp>
      <p:sp>
        <p:nvSpPr>
          <p:cNvPr id="52" name="PlaceHolder 2"/>
          <p:cNvSpPr>
            <a:spLocks noGrp="1"/>
          </p:cNvSpPr>
          <p:nvPr>
            <p:ph type="body"/>
          </p:nvPr>
        </p:nvSpPr>
        <p:spPr>
          <a:xfrm>
            <a:off x="677160" y="4527360"/>
            <a:ext cx="4194720" cy="72180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53" name="PlaceHolder 3"/>
          <p:cNvSpPr>
            <a:spLocks noGrp="1"/>
          </p:cNvSpPr>
          <p:nvPr>
            <p:ph type="body"/>
          </p:nvPr>
        </p:nvSpPr>
        <p:spPr>
          <a:xfrm>
            <a:off x="5082120" y="4527360"/>
            <a:ext cx="4194720" cy="72180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54" name="PlaceHolder 4"/>
          <p:cNvSpPr>
            <a:spLocks noGrp="1"/>
          </p:cNvSpPr>
          <p:nvPr>
            <p:ph type="body"/>
          </p:nvPr>
        </p:nvSpPr>
        <p:spPr>
          <a:xfrm>
            <a:off x="677160" y="5318280"/>
            <a:ext cx="4194720" cy="72180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55" name="PlaceHolder 5"/>
          <p:cNvSpPr>
            <a:spLocks noGrp="1"/>
          </p:cNvSpPr>
          <p:nvPr>
            <p:ph type="body"/>
          </p:nvPr>
        </p:nvSpPr>
        <p:spPr>
          <a:xfrm>
            <a:off x="5082120" y="5318280"/>
            <a:ext cx="4194720" cy="72180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677160" y="1932120"/>
            <a:ext cx="8596440" cy="2595240"/>
          </a:xfrm>
          <a:prstGeom prst="rect">
            <a:avLst/>
          </a:prstGeom>
        </p:spPr>
        <p:txBody>
          <a:bodyPr lIns="0" rIns="0" tIns="0" bIns="0" anchor="ctr"/>
          <a:p>
            <a:endParaRPr b="0" lang="en-US" sz="1800" spc="-1" strike="noStrike">
              <a:solidFill>
                <a:srgbClr val="000000"/>
              </a:solidFill>
              <a:latin typeface="Trebuchet MS"/>
            </a:endParaRPr>
          </a:p>
        </p:txBody>
      </p:sp>
      <p:sp>
        <p:nvSpPr>
          <p:cNvPr id="57" name="PlaceHolder 2"/>
          <p:cNvSpPr>
            <a:spLocks noGrp="1"/>
          </p:cNvSpPr>
          <p:nvPr>
            <p:ph type="body"/>
          </p:nvPr>
        </p:nvSpPr>
        <p:spPr>
          <a:xfrm>
            <a:off x="677160" y="4527360"/>
            <a:ext cx="2767680" cy="72180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58" name="PlaceHolder 3"/>
          <p:cNvSpPr>
            <a:spLocks noGrp="1"/>
          </p:cNvSpPr>
          <p:nvPr>
            <p:ph type="body"/>
          </p:nvPr>
        </p:nvSpPr>
        <p:spPr>
          <a:xfrm>
            <a:off x="3583440" y="4527360"/>
            <a:ext cx="2767680" cy="72180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59" name="PlaceHolder 4"/>
          <p:cNvSpPr>
            <a:spLocks noGrp="1"/>
          </p:cNvSpPr>
          <p:nvPr>
            <p:ph type="body"/>
          </p:nvPr>
        </p:nvSpPr>
        <p:spPr>
          <a:xfrm>
            <a:off x="6490080" y="4527360"/>
            <a:ext cx="2767680" cy="72180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60" name="PlaceHolder 5"/>
          <p:cNvSpPr>
            <a:spLocks noGrp="1"/>
          </p:cNvSpPr>
          <p:nvPr>
            <p:ph type="body"/>
          </p:nvPr>
        </p:nvSpPr>
        <p:spPr>
          <a:xfrm>
            <a:off x="677160" y="5318280"/>
            <a:ext cx="2767680" cy="72180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61" name="PlaceHolder 6"/>
          <p:cNvSpPr>
            <a:spLocks noGrp="1"/>
          </p:cNvSpPr>
          <p:nvPr>
            <p:ph type="body"/>
          </p:nvPr>
        </p:nvSpPr>
        <p:spPr>
          <a:xfrm>
            <a:off x="3583440" y="5318280"/>
            <a:ext cx="2767680" cy="72180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62" name="PlaceHolder 7"/>
          <p:cNvSpPr>
            <a:spLocks noGrp="1"/>
          </p:cNvSpPr>
          <p:nvPr>
            <p:ph type="body"/>
          </p:nvPr>
        </p:nvSpPr>
        <p:spPr>
          <a:xfrm>
            <a:off x="6490080" y="5318280"/>
            <a:ext cx="2767680" cy="72180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9" name="PlaceHolder 1"/>
          <p:cNvSpPr>
            <a:spLocks noGrp="1"/>
          </p:cNvSpPr>
          <p:nvPr>
            <p:ph type="title"/>
          </p:nvPr>
        </p:nvSpPr>
        <p:spPr>
          <a:xfrm>
            <a:off x="677160" y="1932120"/>
            <a:ext cx="8596440" cy="2595240"/>
          </a:xfrm>
          <a:prstGeom prst="rect">
            <a:avLst/>
          </a:prstGeom>
        </p:spPr>
        <p:txBody>
          <a:bodyPr lIns="0" rIns="0" tIns="0" bIns="0" anchor="ctr"/>
          <a:p>
            <a:endParaRPr b="0" lang="en-US" sz="1800" spc="-1" strike="noStrike">
              <a:solidFill>
                <a:srgbClr val="000000"/>
              </a:solidFill>
              <a:latin typeface="Trebuchet MS"/>
            </a:endParaRPr>
          </a:p>
        </p:txBody>
      </p:sp>
      <p:sp>
        <p:nvSpPr>
          <p:cNvPr id="80" name="PlaceHolder 2"/>
          <p:cNvSpPr>
            <a:spLocks noGrp="1"/>
          </p:cNvSpPr>
          <p:nvPr>
            <p:ph type="subTitle"/>
          </p:nvPr>
        </p:nvSpPr>
        <p:spPr>
          <a:xfrm>
            <a:off x="677160" y="4527360"/>
            <a:ext cx="8596440" cy="15134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677160" y="1932120"/>
            <a:ext cx="8596440" cy="2595240"/>
          </a:xfrm>
          <a:prstGeom prst="rect">
            <a:avLst/>
          </a:prstGeom>
        </p:spPr>
        <p:txBody>
          <a:bodyPr lIns="0" rIns="0" tIns="0" bIns="0" anchor="ctr"/>
          <a:p>
            <a:endParaRPr b="0" lang="en-US" sz="1800" spc="-1" strike="noStrike">
              <a:solidFill>
                <a:srgbClr val="000000"/>
              </a:solidFill>
              <a:latin typeface="Trebuchet MS"/>
            </a:endParaRPr>
          </a:p>
        </p:txBody>
      </p:sp>
      <p:sp>
        <p:nvSpPr>
          <p:cNvPr id="82" name="PlaceHolder 2"/>
          <p:cNvSpPr>
            <a:spLocks noGrp="1"/>
          </p:cNvSpPr>
          <p:nvPr>
            <p:ph type="body"/>
          </p:nvPr>
        </p:nvSpPr>
        <p:spPr>
          <a:xfrm>
            <a:off x="677160" y="4527360"/>
            <a:ext cx="8596440" cy="151344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677160" y="1932120"/>
            <a:ext cx="8596440" cy="2595240"/>
          </a:xfrm>
          <a:prstGeom prst="rect">
            <a:avLst/>
          </a:prstGeom>
        </p:spPr>
        <p:txBody>
          <a:bodyPr lIns="0" rIns="0" tIns="0" bIns="0" anchor="ctr"/>
          <a:p>
            <a:endParaRPr b="0" lang="en-US" sz="1800" spc="-1" strike="noStrike">
              <a:solidFill>
                <a:srgbClr val="000000"/>
              </a:solidFill>
              <a:latin typeface="Trebuchet MS"/>
            </a:endParaRPr>
          </a:p>
        </p:txBody>
      </p:sp>
      <p:sp>
        <p:nvSpPr>
          <p:cNvPr id="84" name="PlaceHolder 2"/>
          <p:cNvSpPr>
            <a:spLocks noGrp="1"/>
          </p:cNvSpPr>
          <p:nvPr>
            <p:ph type="body"/>
          </p:nvPr>
        </p:nvSpPr>
        <p:spPr>
          <a:xfrm>
            <a:off x="677160" y="4527360"/>
            <a:ext cx="4194720" cy="151344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85" name="PlaceHolder 3"/>
          <p:cNvSpPr>
            <a:spLocks noGrp="1"/>
          </p:cNvSpPr>
          <p:nvPr>
            <p:ph type="body"/>
          </p:nvPr>
        </p:nvSpPr>
        <p:spPr>
          <a:xfrm>
            <a:off x="5082120" y="4527360"/>
            <a:ext cx="4194720" cy="151344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6" name="PlaceHolder 1"/>
          <p:cNvSpPr>
            <a:spLocks noGrp="1"/>
          </p:cNvSpPr>
          <p:nvPr>
            <p:ph type="title"/>
          </p:nvPr>
        </p:nvSpPr>
        <p:spPr>
          <a:xfrm>
            <a:off x="677160" y="1932120"/>
            <a:ext cx="8596440" cy="2595240"/>
          </a:xfrm>
          <a:prstGeom prst="rect">
            <a:avLst/>
          </a:prstGeom>
        </p:spPr>
        <p:txBody>
          <a:bodyPr lIns="0" rIns="0" tIns="0" bIns="0" anchor="ctr"/>
          <a:p>
            <a:endParaRPr b="0" lang="en-US" sz="1800" spc="-1" strike="noStrike">
              <a:solidFill>
                <a:srgbClr val="000000"/>
              </a:solidFill>
              <a:latin typeface="Trebuchet MS"/>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7" name="PlaceHolder 1"/>
          <p:cNvSpPr>
            <a:spLocks noGrp="1"/>
          </p:cNvSpPr>
          <p:nvPr>
            <p:ph type="subTitle"/>
          </p:nvPr>
        </p:nvSpPr>
        <p:spPr>
          <a:xfrm>
            <a:off x="677160" y="1932120"/>
            <a:ext cx="8596440" cy="1203120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677160" y="1932120"/>
            <a:ext cx="8596440" cy="2595240"/>
          </a:xfrm>
          <a:prstGeom prst="rect">
            <a:avLst/>
          </a:prstGeom>
        </p:spPr>
        <p:txBody>
          <a:bodyPr lIns="0" rIns="0" tIns="0" bIns="0" anchor="ctr"/>
          <a:p>
            <a:endParaRPr b="0" lang="en-US" sz="1800" spc="-1" strike="noStrike">
              <a:solidFill>
                <a:srgbClr val="000000"/>
              </a:solidFill>
              <a:latin typeface="Trebuchet MS"/>
            </a:endParaRPr>
          </a:p>
        </p:txBody>
      </p:sp>
      <p:sp>
        <p:nvSpPr>
          <p:cNvPr id="89" name="PlaceHolder 2"/>
          <p:cNvSpPr>
            <a:spLocks noGrp="1"/>
          </p:cNvSpPr>
          <p:nvPr>
            <p:ph type="body"/>
          </p:nvPr>
        </p:nvSpPr>
        <p:spPr>
          <a:xfrm>
            <a:off x="677160" y="4527360"/>
            <a:ext cx="4194720" cy="72180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90" name="PlaceHolder 3"/>
          <p:cNvSpPr>
            <a:spLocks noGrp="1"/>
          </p:cNvSpPr>
          <p:nvPr>
            <p:ph type="body"/>
          </p:nvPr>
        </p:nvSpPr>
        <p:spPr>
          <a:xfrm>
            <a:off x="5082120" y="4527360"/>
            <a:ext cx="4194720" cy="151344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91" name="PlaceHolder 4"/>
          <p:cNvSpPr>
            <a:spLocks noGrp="1"/>
          </p:cNvSpPr>
          <p:nvPr>
            <p:ph type="body"/>
          </p:nvPr>
        </p:nvSpPr>
        <p:spPr>
          <a:xfrm>
            <a:off x="677160" y="5318280"/>
            <a:ext cx="4194720" cy="72180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7" name="PlaceHolder 1"/>
          <p:cNvSpPr>
            <a:spLocks noGrp="1"/>
          </p:cNvSpPr>
          <p:nvPr>
            <p:ph type="title"/>
          </p:nvPr>
        </p:nvSpPr>
        <p:spPr>
          <a:xfrm>
            <a:off x="677160" y="1932120"/>
            <a:ext cx="8596440" cy="2595240"/>
          </a:xfrm>
          <a:prstGeom prst="rect">
            <a:avLst/>
          </a:prstGeom>
        </p:spPr>
        <p:txBody>
          <a:bodyPr lIns="0" rIns="0" tIns="0" bIns="0" anchor="ctr"/>
          <a:p>
            <a:endParaRPr b="0" lang="en-US" sz="1800" spc="-1" strike="noStrike">
              <a:solidFill>
                <a:srgbClr val="000000"/>
              </a:solidFill>
              <a:latin typeface="Trebuchet MS"/>
            </a:endParaRPr>
          </a:p>
        </p:txBody>
      </p:sp>
      <p:sp>
        <p:nvSpPr>
          <p:cNvPr id="28" name="PlaceHolder 2"/>
          <p:cNvSpPr>
            <a:spLocks noGrp="1"/>
          </p:cNvSpPr>
          <p:nvPr>
            <p:ph type="subTitle"/>
          </p:nvPr>
        </p:nvSpPr>
        <p:spPr>
          <a:xfrm>
            <a:off x="677160" y="4527360"/>
            <a:ext cx="8596440" cy="15134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677160" y="1932120"/>
            <a:ext cx="8596440" cy="2595240"/>
          </a:xfrm>
          <a:prstGeom prst="rect">
            <a:avLst/>
          </a:prstGeom>
        </p:spPr>
        <p:txBody>
          <a:bodyPr lIns="0" rIns="0" tIns="0" bIns="0" anchor="ctr"/>
          <a:p>
            <a:endParaRPr b="0" lang="en-US" sz="1800" spc="-1" strike="noStrike">
              <a:solidFill>
                <a:srgbClr val="000000"/>
              </a:solidFill>
              <a:latin typeface="Trebuchet MS"/>
            </a:endParaRPr>
          </a:p>
        </p:txBody>
      </p:sp>
      <p:sp>
        <p:nvSpPr>
          <p:cNvPr id="93" name="PlaceHolder 2"/>
          <p:cNvSpPr>
            <a:spLocks noGrp="1"/>
          </p:cNvSpPr>
          <p:nvPr>
            <p:ph type="body"/>
          </p:nvPr>
        </p:nvSpPr>
        <p:spPr>
          <a:xfrm>
            <a:off x="677160" y="4527360"/>
            <a:ext cx="4194720" cy="151344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94" name="PlaceHolder 3"/>
          <p:cNvSpPr>
            <a:spLocks noGrp="1"/>
          </p:cNvSpPr>
          <p:nvPr>
            <p:ph type="body"/>
          </p:nvPr>
        </p:nvSpPr>
        <p:spPr>
          <a:xfrm>
            <a:off x="5082120" y="4527360"/>
            <a:ext cx="4194720" cy="72180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95" name="PlaceHolder 4"/>
          <p:cNvSpPr>
            <a:spLocks noGrp="1"/>
          </p:cNvSpPr>
          <p:nvPr>
            <p:ph type="body"/>
          </p:nvPr>
        </p:nvSpPr>
        <p:spPr>
          <a:xfrm>
            <a:off x="5082120" y="5318280"/>
            <a:ext cx="4194720" cy="72180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677160" y="1932120"/>
            <a:ext cx="8596440" cy="2595240"/>
          </a:xfrm>
          <a:prstGeom prst="rect">
            <a:avLst/>
          </a:prstGeom>
        </p:spPr>
        <p:txBody>
          <a:bodyPr lIns="0" rIns="0" tIns="0" bIns="0" anchor="ctr"/>
          <a:p>
            <a:endParaRPr b="0" lang="en-US" sz="1800" spc="-1" strike="noStrike">
              <a:solidFill>
                <a:srgbClr val="000000"/>
              </a:solidFill>
              <a:latin typeface="Trebuchet MS"/>
            </a:endParaRPr>
          </a:p>
        </p:txBody>
      </p:sp>
      <p:sp>
        <p:nvSpPr>
          <p:cNvPr id="97" name="PlaceHolder 2"/>
          <p:cNvSpPr>
            <a:spLocks noGrp="1"/>
          </p:cNvSpPr>
          <p:nvPr>
            <p:ph type="body"/>
          </p:nvPr>
        </p:nvSpPr>
        <p:spPr>
          <a:xfrm>
            <a:off x="677160" y="4527360"/>
            <a:ext cx="4194720" cy="72180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98" name="PlaceHolder 3"/>
          <p:cNvSpPr>
            <a:spLocks noGrp="1"/>
          </p:cNvSpPr>
          <p:nvPr>
            <p:ph type="body"/>
          </p:nvPr>
        </p:nvSpPr>
        <p:spPr>
          <a:xfrm>
            <a:off x="5082120" y="4527360"/>
            <a:ext cx="4194720" cy="72180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99" name="PlaceHolder 4"/>
          <p:cNvSpPr>
            <a:spLocks noGrp="1"/>
          </p:cNvSpPr>
          <p:nvPr>
            <p:ph type="body"/>
          </p:nvPr>
        </p:nvSpPr>
        <p:spPr>
          <a:xfrm>
            <a:off x="677160" y="5318280"/>
            <a:ext cx="8596440" cy="72180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677160" y="1932120"/>
            <a:ext cx="8596440" cy="2595240"/>
          </a:xfrm>
          <a:prstGeom prst="rect">
            <a:avLst/>
          </a:prstGeom>
        </p:spPr>
        <p:txBody>
          <a:bodyPr lIns="0" rIns="0" tIns="0" bIns="0" anchor="ctr"/>
          <a:p>
            <a:endParaRPr b="0" lang="en-US" sz="1800" spc="-1" strike="noStrike">
              <a:solidFill>
                <a:srgbClr val="000000"/>
              </a:solidFill>
              <a:latin typeface="Trebuchet MS"/>
            </a:endParaRPr>
          </a:p>
        </p:txBody>
      </p:sp>
      <p:sp>
        <p:nvSpPr>
          <p:cNvPr id="101" name="PlaceHolder 2"/>
          <p:cNvSpPr>
            <a:spLocks noGrp="1"/>
          </p:cNvSpPr>
          <p:nvPr>
            <p:ph type="body"/>
          </p:nvPr>
        </p:nvSpPr>
        <p:spPr>
          <a:xfrm>
            <a:off x="677160" y="4527360"/>
            <a:ext cx="8596440" cy="72180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102" name="PlaceHolder 3"/>
          <p:cNvSpPr>
            <a:spLocks noGrp="1"/>
          </p:cNvSpPr>
          <p:nvPr>
            <p:ph type="body"/>
          </p:nvPr>
        </p:nvSpPr>
        <p:spPr>
          <a:xfrm>
            <a:off x="677160" y="5318280"/>
            <a:ext cx="8596440" cy="72180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677160" y="1932120"/>
            <a:ext cx="8596440" cy="2595240"/>
          </a:xfrm>
          <a:prstGeom prst="rect">
            <a:avLst/>
          </a:prstGeom>
        </p:spPr>
        <p:txBody>
          <a:bodyPr lIns="0" rIns="0" tIns="0" bIns="0" anchor="ctr"/>
          <a:p>
            <a:endParaRPr b="0" lang="en-US" sz="1800" spc="-1" strike="noStrike">
              <a:solidFill>
                <a:srgbClr val="000000"/>
              </a:solidFill>
              <a:latin typeface="Trebuchet MS"/>
            </a:endParaRPr>
          </a:p>
        </p:txBody>
      </p:sp>
      <p:sp>
        <p:nvSpPr>
          <p:cNvPr id="104" name="PlaceHolder 2"/>
          <p:cNvSpPr>
            <a:spLocks noGrp="1"/>
          </p:cNvSpPr>
          <p:nvPr>
            <p:ph type="body"/>
          </p:nvPr>
        </p:nvSpPr>
        <p:spPr>
          <a:xfrm>
            <a:off x="677160" y="4527360"/>
            <a:ext cx="4194720" cy="72180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105" name="PlaceHolder 3"/>
          <p:cNvSpPr>
            <a:spLocks noGrp="1"/>
          </p:cNvSpPr>
          <p:nvPr>
            <p:ph type="body"/>
          </p:nvPr>
        </p:nvSpPr>
        <p:spPr>
          <a:xfrm>
            <a:off x="5082120" y="4527360"/>
            <a:ext cx="4194720" cy="72180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106" name="PlaceHolder 4"/>
          <p:cNvSpPr>
            <a:spLocks noGrp="1"/>
          </p:cNvSpPr>
          <p:nvPr>
            <p:ph type="body"/>
          </p:nvPr>
        </p:nvSpPr>
        <p:spPr>
          <a:xfrm>
            <a:off x="677160" y="5318280"/>
            <a:ext cx="4194720" cy="72180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107" name="PlaceHolder 5"/>
          <p:cNvSpPr>
            <a:spLocks noGrp="1"/>
          </p:cNvSpPr>
          <p:nvPr>
            <p:ph type="body"/>
          </p:nvPr>
        </p:nvSpPr>
        <p:spPr>
          <a:xfrm>
            <a:off x="5082120" y="5318280"/>
            <a:ext cx="4194720" cy="72180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677160" y="1932120"/>
            <a:ext cx="8596440" cy="2595240"/>
          </a:xfrm>
          <a:prstGeom prst="rect">
            <a:avLst/>
          </a:prstGeom>
        </p:spPr>
        <p:txBody>
          <a:bodyPr lIns="0" rIns="0" tIns="0" bIns="0" anchor="ctr"/>
          <a:p>
            <a:endParaRPr b="0" lang="en-US" sz="1800" spc="-1" strike="noStrike">
              <a:solidFill>
                <a:srgbClr val="000000"/>
              </a:solidFill>
              <a:latin typeface="Trebuchet MS"/>
            </a:endParaRPr>
          </a:p>
        </p:txBody>
      </p:sp>
      <p:sp>
        <p:nvSpPr>
          <p:cNvPr id="109" name="PlaceHolder 2"/>
          <p:cNvSpPr>
            <a:spLocks noGrp="1"/>
          </p:cNvSpPr>
          <p:nvPr>
            <p:ph type="body"/>
          </p:nvPr>
        </p:nvSpPr>
        <p:spPr>
          <a:xfrm>
            <a:off x="677160" y="4527360"/>
            <a:ext cx="2767680" cy="72180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110" name="PlaceHolder 3"/>
          <p:cNvSpPr>
            <a:spLocks noGrp="1"/>
          </p:cNvSpPr>
          <p:nvPr>
            <p:ph type="body"/>
          </p:nvPr>
        </p:nvSpPr>
        <p:spPr>
          <a:xfrm>
            <a:off x="3583440" y="4527360"/>
            <a:ext cx="2767680" cy="72180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111" name="PlaceHolder 4"/>
          <p:cNvSpPr>
            <a:spLocks noGrp="1"/>
          </p:cNvSpPr>
          <p:nvPr>
            <p:ph type="body"/>
          </p:nvPr>
        </p:nvSpPr>
        <p:spPr>
          <a:xfrm>
            <a:off x="6490080" y="4527360"/>
            <a:ext cx="2767680" cy="72180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112" name="PlaceHolder 5"/>
          <p:cNvSpPr>
            <a:spLocks noGrp="1"/>
          </p:cNvSpPr>
          <p:nvPr>
            <p:ph type="body"/>
          </p:nvPr>
        </p:nvSpPr>
        <p:spPr>
          <a:xfrm>
            <a:off x="677160" y="5318280"/>
            <a:ext cx="2767680" cy="72180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113" name="PlaceHolder 6"/>
          <p:cNvSpPr>
            <a:spLocks noGrp="1"/>
          </p:cNvSpPr>
          <p:nvPr>
            <p:ph type="body"/>
          </p:nvPr>
        </p:nvSpPr>
        <p:spPr>
          <a:xfrm>
            <a:off x="3583440" y="5318280"/>
            <a:ext cx="2767680" cy="72180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114" name="PlaceHolder 7"/>
          <p:cNvSpPr>
            <a:spLocks noGrp="1"/>
          </p:cNvSpPr>
          <p:nvPr>
            <p:ph type="body"/>
          </p:nvPr>
        </p:nvSpPr>
        <p:spPr>
          <a:xfrm>
            <a:off x="6490080" y="5318280"/>
            <a:ext cx="2767680" cy="72180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1" name="PlaceHolder 1"/>
          <p:cNvSpPr>
            <a:spLocks noGrp="1"/>
          </p:cNvSpPr>
          <p:nvPr>
            <p:ph type="title"/>
          </p:nvPr>
        </p:nvSpPr>
        <p:spPr>
          <a:xfrm>
            <a:off x="677160" y="1932120"/>
            <a:ext cx="8596440" cy="2595240"/>
          </a:xfrm>
          <a:prstGeom prst="rect">
            <a:avLst/>
          </a:prstGeom>
        </p:spPr>
        <p:txBody>
          <a:bodyPr lIns="0" rIns="0" tIns="0" bIns="0" anchor="ctr"/>
          <a:p>
            <a:endParaRPr b="0" lang="en-US" sz="1800" spc="-1" strike="noStrike">
              <a:solidFill>
                <a:srgbClr val="000000"/>
              </a:solidFill>
              <a:latin typeface="Trebuchet MS"/>
            </a:endParaRPr>
          </a:p>
        </p:txBody>
      </p:sp>
      <p:sp>
        <p:nvSpPr>
          <p:cNvPr id="132" name="PlaceHolder 2"/>
          <p:cNvSpPr>
            <a:spLocks noGrp="1"/>
          </p:cNvSpPr>
          <p:nvPr>
            <p:ph type="subTitle"/>
          </p:nvPr>
        </p:nvSpPr>
        <p:spPr>
          <a:xfrm>
            <a:off x="677160" y="4527360"/>
            <a:ext cx="8596440" cy="15134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677160" y="1932120"/>
            <a:ext cx="8596440" cy="2595240"/>
          </a:xfrm>
          <a:prstGeom prst="rect">
            <a:avLst/>
          </a:prstGeom>
        </p:spPr>
        <p:txBody>
          <a:bodyPr lIns="0" rIns="0" tIns="0" bIns="0" anchor="ctr"/>
          <a:p>
            <a:endParaRPr b="0" lang="en-US" sz="1800" spc="-1" strike="noStrike">
              <a:solidFill>
                <a:srgbClr val="000000"/>
              </a:solidFill>
              <a:latin typeface="Trebuchet MS"/>
            </a:endParaRPr>
          </a:p>
        </p:txBody>
      </p:sp>
      <p:sp>
        <p:nvSpPr>
          <p:cNvPr id="134" name="PlaceHolder 2"/>
          <p:cNvSpPr>
            <a:spLocks noGrp="1"/>
          </p:cNvSpPr>
          <p:nvPr>
            <p:ph type="body"/>
          </p:nvPr>
        </p:nvSpPr>
        <p:spPr>
          <a:xfrm>
            <a:off x="677160" y="4527360"/>
            <a:ext cx="8596440" cy="151344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677160" y="1932120"/>
            <a:ext cx="8596440" cy="2595240"/>
          </a:xfrm>
          <a:prstGeom prst="rect">
            <a:avLst/>
          </a:prstGeom>
        </p:spPr>
        <p:txBody>
          <a:bodyPr lIns="0" rIns="0" tIns="0" bIns="0" anchor="ctr"/>
          <a:p>
            <a:endParaRPr b="0" lang="en-US" sz="1800" spc="-1" strike="noStrike">
              <a:solidFill>
                <a:srgbClr val="000000"/>
              </a:solidFill>
              <a:latin typeface="Trebuchet MS"/>
            </a:endParaRPr>
          </a:p>
        </p:txBody>
      </p:sp>
      <p:sp>
        <p:nvSpPr>
          <p:cNvPr id="136" name="PlaceHolder 2"/>
          <p:cNvSpPr>
            <a:spLocks noGrp="1"/>
          </p:cNvSpPr>
          <p:nvPr>
            <p:ph type="body"/>
          </p:nvPr>
        </p:nvSpPr>
        <p:spPr>
          <a:xfrm>
            <a:off x="677160" y="4527360"/>
            <a:ext cx="4194720" cy="151344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137" name="PlaceHolder 3"/>
          <p:cNvSpPr>
            <a:spLocks noGrp="1"/>
          </p:cNvSpPr>
          <p:nvPr>
            <p:ph type="body"/>
          </p:nvPr>
        </p:nvSpPr>
        <p:spPr>
          <a:xfrm>
            <a:off x="5082120" y="4527360"/>
            <a:ext cx="4194720" cy="151344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8" name="PlaceHolder 1"/>
          <p:cNvSpPr>
            <a:spLocks noGrp="1"/>
          </p:cNvSpPr>
          <p:nvPr>
            <p:ph type="title"/>
          </p:nvPr>
        </p:nvSpPr>
        <p:spPr>
          <a:xfrm>
            <a:off x="677160" y="1932120"/>
            <a:ext cx="8596440" cy="2595240"/>
          </a:xfrm>
          <a:prstGeom prst="rect">
            <a:avLst/>
          </a:prstGeom>
        </p:spPr>
        <p:txBody>
          <a:bodyPr lIns="0" rIns="0" tIns="0" bIns="0" anchor="ctr"/>
          <a:p>
            <a:endParaRPr b="0" lang="en-US" sz="1800" spc="-1" strike="noStrike">
              <a:solidFill>
                <a:srgbClr val="000000"/>
              </a:solidFill>
              <a:latin typeface="Trebuchet MS"/>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77160" y="1932120"/>
            <a:ext cx="8596440" cy="2595240"/>
          </a:xfrm>
          <a:prstGeom prst="rect">
            <a:avLst/>
          </a:prstGeom>
        </p:spPr>
        <p:txBody>
          <a:bodyPr lIns="0" rIns="0" tIns="0" bIns="0" anchor="ctr"/>
          <a:p>
            <a:endParaRPr b="0" lang="en-US" sz="1800" spc="-1" strike="noStrike">
              <a:solidFill>
                <a:srgbClr val="000000"/>
              </a:solidFill>
              <a:latin typeface="Trebuchet MS"/>
            </a:endParaRPr>
          </a:p>
        </p:txBody>
      </p:sp>
      <p:sp>
        <p:nvSpPr>
          <p:cNvPr id="30" name="PlaceHolder 2"/>
          <p:cNvSpPr>
            <a:spLocks noGrp="1"/>
          </p:cNvSpPr>
          <p:nvPr>
            <p:ph type="body"/>
          </p:nvPr>
        </p:nvSpPr>
        <p:spPr>
          <a:xfrm>
            <a:off x="677160" y="4527360"/>
            <a:ext cx="8596440" cy="151344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9" name="PlaceHolder 1"/>
          <p:cNvSpPr>
            <a:spLocks noGrp="1"/>
          </p:cNvSpPr>
          <p:nvPr>
            <p:ph type="subTitle"/>
          </p:nvPr>
        </p:nvSpPr>
        <p:spPr>
          <a:xfrm>
            <a:off x="677160" y="1932120"/>
            <a:ext cx="8596440" cy="1203120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677160" y="1932120"/>
            <a:ext cx="8596440" cy="2595240"/>
          </a:xfrm>
          <a:prstGeom prst="rect">
            <a:avLst/>
          </a:prstGeom>
        </p:spPr>
        <p:txBody>
          <a:bodyPr lIns="0" rIns="0" tIns="0" bIns="0" anchor="ctr"/>
          <a:p>
            <a:endParaRPr b="0" lang="en-US" sz="1800" spc="-1" strike="noStrike">
              <a:solidFill>
                <a:srgbClr val="000000"/>
              </a:solidFill>
              <a:latin typeface="Trebuchet MS"/>
            </a:endParaRPr>
          </a:p>
        </p:txBody>
      </p:sp>
      <p:sp>
        <p:nvSpPr>
          <p:cNvPr id="141" name="PlaceHolder 2"/>
          <p:cNvSpPr>
            <a:spLocks noGrp="1"/>
          </p:cNvSpPr>
          <p:nvPr>
            <p:ph type="body"/>
          </p:nvPr>
        </p:nvSpPr>
        <p:spPr>
          <a:xfrm>
            <a:off x="677160" y="4527360"/>
            <a:ext cx="4194720" cy="72180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142" name="PlaceHolder 3"/>
          <p:cNvSpPr>
            <a:spLocks noGrp="1"/>
          </p:cNvSpPr>
          <p:nvPr>
            <p:ph type="body"/>
          </p:nvPr>
        </p:nvSpPr>
        <p:spPr>
          <a:xfrm>
            <a:off x="5082120" y="4527360"/>
            <a:ext cx="4194720" cy="151344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143" name="PlaceHolder 4"/>
          <p:cNvSpPr>
            <a:spLocks noGrp="1"/>
          </p:cNvSpPr>
          <p:nvPr>
            <p:ph type="body"/>
          </p:nvPr>
        </p:nvSpPr>
        <p:spPr>
          <a:xfrm>
            <a:off x="677160" y="5318280"/>
            <a:ext cx="4194720" cy="72180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677160" y="1932120"/>
            <a:ext cx="8596440" cy="2595240"/>
          </a:xfrm>
          <a:prstGeom prst="rect">
            <a:avLst/>
          </a:prstGeom>
        </p:spPr>
        <p:txBody>
          <a:bodyPr lIns="0" rIns="0" tIns="0" bIns="0" anchor="ctr"/>
          <a:p>
            <a:endParaRPr b="0" lang="en-US" sz="1800" spc="-1" strike="noStrike">
              <a:solidFill>
                <a:srgbClr val="000000"/>
              </a:solidFill>
              <a:latin typeface="Trebuchet MS"/>
            </a:endParaRPr>
          </a:p>
        </p:txBody>
      </p:sp>
      <p:sp>
        <p:nvSpPr>
          <p:cNvPr id="145" name="PlaceHolder 2"/>
          <p:cNvSpPr>
            <a:spLocks noGrp="1"/>
          </p:cNvSpPr>
          <p:nvPr>
            <p:ph type="body"/>
          </p:nvPr>
        </p:nvSpPr>
        <p:spPr>
          <a:xfrm>
            <a:off x="677160" y="4527360"/>
            <a:ext cx="4194720" cy="151344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146" name="PlaceHolder 3"/>
          <p:cNvSpPr>
            <a:spLocks noGrp="1"/>
          </p:cNvSpPr>
          <p:nvPr>
            <p:ph type="body"/>
          </p:nvPr>
        </p:nvSpPr>
        <p:spPr>
          <a:xfrm>
            <a:off x="5082120" y="4527360"/>
            <a:ext cx="4194720" cy="72180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147" name="PlaceHolder 4"/>
          <p:cNvSpPr>
            <a:spLocks noGrp="1"/>
          </p:cNvSpPr>
          <p:nvPr>
            <p:ph type="body"/>
          </p:nvPr>
        </p:nvSpPr>
        <p:spPr>
          <a:xfrm>
            <a:off x="5082120" y="5318280"/>
            <a:ext cx="4194720" cy="72180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677160" y="1932120"/>
            <a:ext cx="8596440" cy="2595240"/>
          </a:xfrm>
          <a:prstGeom prst="rect">
            <a:avLst/>
          </a:prstGeom>
        </p:spPr>
        <p:txBody>
          <a:bodyPr lIns="0" rIns="0" tIns="0" bIns="0" anchor="ctr"/>
          <a:p>
            <a:endParaRPr b="0" lang="en-US" sz="1800" spc="-1" strike="noStrike">
              <a:solidFill>
                <a:srgbClr val="000000"/>
              </a:solidFill>
              <a:latin typeface="Trebuchet MS"/>
            </a:endParaRPr>
          </a:p>
        </p:txBody>
      </p:sp>
      <p:sp>
        <p:nvSpPr>
          <p:cNvPr id="149" name="PlaceHolder 2"/>
          <p:cNvSpPr>
            <a:spLocks noGrp="1"/>
          </p:cNvSpPr>
          <p:nvPr>
            <p:ph type="body"/>
          </p:nvPr>
        </p:nvSpPr>
        <p:spPr>
          <a:xfrm>
            <a:off x="677160" y="4527360"/>
            <a:ext cx="4194720" cy="72180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150" name="PlaceHolder 3"/>
          <p:cNvSpPr>
            <a:spLocks noGrp="1"/>
          </p:cNvSpPr>
          <p:nvPr>
            <p:ph type="body"/>
          </p:nvPr>
        </p:nvSpPr>
        <p:spPr>
          <a:xfrm>
            <a:off x="5082120" y="4527360"/>
            <a:ext cx="4194720" cy="72180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151" name="PlaceHolder 4"/>
          <p:cNvSpPr>
            <a:spLocks noGrp="1"/>
          </p:cNvSpPr>
          <p:nvPr>
            <p:ph type="body"/>
          </p:nvPr>
        </p:nvSpPr>
        <p:spPr>
          <a:xfrm>
            <a:off x="677160" y="5318280"/>
            <a:ext cx="8596440" cy="72180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677160" y="1932120"/>
            <a:ext cx="8596440" cy="2595240"/>
          </a:xfrm>
          <a:prstGeom prst="rect">
            <a:avLst/>
          </a:prstGeom>
        </p:spPr>
        <p:txBody>
          <a:bodyPr lIns="0" rIns="0" tIns="0" bIns="0" anchor="ctr"/>
          <a:p>
            <a:endParaRPr b="0" lang="en-US" sz="1800" spc="-1" strike="noStrike">
              <a:solidFill>
                <a:srgbClr val="000000"/>
              </a:solidFill>
              <a:latin typeface="Trebuchet MS"/>
            </a:endParaRPr>
          </a:p>
        </p:txBody>
      </p:sp>
      <p:sp>
        <p:nvSpPr>
          <p:cNvPr id="153" name="PlaceHolder 2"/>
          <p:cNvSpPr>
            <a:spLocks noGrp="1"/>
          </p:cNvSpPr>
          <p:nvPr>
            <p:ph type="body"/>
          </p:nvPr>
        </p:nvSpPr>
        <p:spPr>
          <a:xfrm>
            <a:off x="677160" y="4527360"/>
            <a:ext cx="8596440" cy="72180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154" name="PlaceHolder 3"/>
          <p:cNvSpPr>
            <a:spLocks noGrp="1"/>
          </p:cNvSpPr>
          <p:nvPr>
            <p:ph type="body"/>
          </p:nvPr>
        </p:nvSpPr>
        <p:spPr>
          <a:xfrm>
            <a:off x="677160" y="5318280"/>
            <a:ext cx="8596440" cy="72180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5" name="PlaceHolder 1"/>
          <p:cNvSpPr>
            <a:spLocks noGrp="1"/>
          </p:cNvSpPr>
          <p:nvPr>
            <p:ph type="title"/>
          </p:nvPr>
        </p:nvSpPr>
        <p:spPr>
          <a:xfrm>
            <a:off x="677160" y="1932120"/>
            <a:ext cx="8596440" cy="2595240"/>
          </a:xfrm>
          <a:prstGeom prst="rect">
            <a:avLst/>
          </a:prstGeom>
        </p:spPr>
        <p:txBody>
          <a:bodyPr lIns="0" rIns="0" tIns="0" bIns="0" anchor="ctr"/>
          <a:p>
            <a:endParaRPr b="0" lang="en-US" sz="1800" spc="-1" strike="noStrike">
              <a:solidFill>
                <a:srgbClr val="000000"/>
              </a:solidFill>
              <a:latin typeface="Trebuchet MS"/>
            </a:endParaRPr>
          </a:p>
        </p:txBody>
      </p:sp>
      <p:sp>
        <p:nvSpPr>
          <p:cNvPr id="156" name="PlaceHolder 2"/>
          <p:cNvSpPr>
            <a:spLocks noGrp="1"/>
          </p:cNvSpPr>
          <p:nvPr>
            <p:ph type="body"/>
          </p:nvPr>
        </p:nvSpPr>
        <p:spPr>
          <a:xfrm>
            <a:off x="677160" y="4527360"/>
            <a:ext cx="4194720" cy="72180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157" name="PlaceHolder 3"/>
          <p:cNvSpPr>
            <a:spLocks noGrp="1"/>
          </p:cNvSpPr>
          <p:nvPr>
            <p:ph type="body"/>
          </p:nvPr>
        </p:nvSpPr>
        <p:spPr>
          <a:xfrm>
            <a:off x="5082120" y="4527360"/>
            <a:ext cx="4194720" cy="72180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158" name="PlaceHolder 4"/>
          <p:cNvSpPr>
            <a:spLocks noGrp="1"/>
          </p:cNvSpPr>
          <p:nvPr>
            <p:ph type="body"/>
          </p:nvPr>
        </p:nvSpPr>
        <p:spPr>
          <a:xfrm>
            <a:off x="677160" y="5318280"/>
            <a:ext cx="4194720" cy="72180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159" name="PlaceHolder 5"/>
          <p:cNvSpPr>
            <a:spLocks noGrp="1"/>
          </p:cNvSpPr>
          <p:nvPr>
            <p:ph type="body"/>
          </p:nvPr>
        </p:nvSpPr>
        <p:spPr>
          <a:xfrm>
            <a:off x="5082120" y="5318280"/>
            <a:ext cx="4194720" cy="72180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60" name="PlaceHolder 1"/>
          <p:cNvSpPr>
            <a:spLocks noGrp="1"/>
          </p:cNvSpPr>
          <p:nvPr>
            <p:ph type="title"/>
          </p:nvPr>
        </p:nvSpPr>
        <p:spPr>
          <a:xfrm>
            <a:off x="677160" y="1932120"/>
            <a:ext cx="8596440" cy="2595240"/>
          </a:xfrm>
          <a:prstGeom prst="rect">
            <a:avLst/>
          </a:prstGeom>
        </p:spPr>
        <p:txBody>
          <a:bodyPr lIns="0" rIns="0" tIns="0" bIns="0" anchor="ctr"/>
          <a:p>
            <a:endParaRPr b="0" lang="en-US" sz="1800" spc="-1" strike="noStrike">
              <a:solidFill>
                <a:srgbClr val="000000"/>
              </a:solidFill>
              <a:latin typeface="Trebuchet MS"/>
            </a:endParaRPr>
          </a:p>
        </p:txBody>
      </p:sp>
      <p:sp>
        <p:nvSpPr>
          <p:cNvPr id="161" name="PlaceHolder 2"/>
          <p:cNvSpPr>
            <a:spLocks noGrp="1"/>
          </p:cNvSpPr>
          <p:nvPr>
            <p:ph type="body"/>
          </p:nvPr>
        </p:nvSpPr>
        <p:spPr>
          <a:xfrm>
            <a:off x="677160" y="4527360"/>
            <a:ext cx="2767680" cy="72180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162" name="PlaceHolder 3"/>
          <p:cNvSpPr>
            <a:spLocks noGrp="1"/>
          </p:cNvSpPr>
          <p:nvPr>
            <p:ph type="body"/>
          </p:nvPr>
        </p:nvSpPr>
        <p:spPr>
          <a:xfrm>
            <a:off x="3583440" y="4527360"/>
            <a:ext cx="2767680" cy="72180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163" name="PlaceHolder 4"/>
          <p:cNvSpPr>
            <a:spLocks noGrp="1"/>
          </p:cNvSpPr>
          <p:nvPr>
            <p:ph type="body"/>
          </p:nvPr>
        </p:nvSpPr>
        <p:spPr>
          <a:xfrm>
            <a:off x="6490080" y="4527360"/>
            <a:ext cx="2767680" cy="72180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164" name="PlaceHolder 5"/>
          <p:cNvSpPr>
            <a:spLocks noGrp="1"/>
          </p:cNvSpPr>
          <p:nvPr>
            <p:ph type="body"/>
          </p:nvPr>
        </p:nvSpPr>
        <p:spPr>
          <a:xfrm>
            <a:off x="677160" y="5318280"/>
            <a:ext cx="2767680" cy="72180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165" name="PlaceHolder 6"/>
          <p:cNvSpPr>
            <a:spLocks noGrp="1"/>
          </p:cNvSpPr>
          <p:nvPr>
            <p:ph type="body"/>
          </p:nvPr>
        </p:nvSpPr>
        <p:spPr>
          <a:xfrm>
            <a:off x="3583440" y="5318280"/>
            <a:ext cx="2767680" cy="72180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166" name="PlaceHolder 7"/>
          <p:cNvSpPr>
            <a:spLocks noGrp="1"/>
          </p:cNvSpPr>
          <p:nvPr>
            <p:ph type="body"/>
          </p:nvPr>
        </p:nvSpPr>
        <p:spPr>
          <a:xfrm>
            <a:off x="6490080" y="5318280"/>
            <a:ext cx="2767680" cy="72180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77160" y="1932120"/>
            <a:ext cx="8596440" cy="2595240"/>
          </a:xfrm>
          <a:prstGeom prst="rect">
            <a:avLst/>
          </a:prstGeom>
        </p:spPr>
        <p:txBody>
          <a:bodyPr lIns="0" rIns="0" tIns="0" bIns="0" anchor="ctr"/>
          <a:p>
            <a:endParaRPr b="0" lang="en-US" sz="1800" spc="-1" strike="noStrike">
              <a:solidFill>
                <a:srgbClr val="000000"/>
              </a:solidFill>
              <a:latin typeface="Trebuchet MS"/>
            </a:endParaRPr>
          </a:p>
        </p:txBody>
      </p:sp>
      <p:sp>
        <p:nvSpPr>
          <p:cNvPr id="32" name="PlaceHolder 2"/>
          <p:cNvSpPr>
            <a:spLocks noGrp="1"/>
          </p:cNvSpPr>
          <p:nvPr>
            <p:ph type="body"/>
          </p:nvPr>
        </p:nvSpPr>
        <p:spPr>
          <a:xfrm>
            <a:off x="677160" y="4527360"/>
            <a:ext cx="4194720" cy="151344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33" name="PlaceHolder 3"/>
          <p:cNvSpPr>
            <a:spLocks noGrp="1"/>
          </p:cNvSpPr>
          <p:nvPr>
            <p:ph type="body"/>
          </p:nvPr>
        </p:nvSpPr>
        <p:spPr>
          <a:xfrm>
            <a:off x="5082120" y="4527360"/>
            <a:ext cx="4194720" cy="151344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4" name="PlaceHolder 1"/>
          <p:cNvSpPr>
            <a:spLocks noGrp="1"/>
          </p:cNvSpPr>
          <p:nvPr>
            <p:ph type="title"/>
          </p:nvPr>
        </p:nvSpPr>
        <p:spPr>
          <a:xfrm>
            <a:off x="677160" y="1932120"/>
            <a:ext cx="8596440" cy="2595240"/>
          </a:xfrm>
          <a:prstGeom prst="rect">
            <a:avLst/>
          </a:prstGeom>
        </p:spPr>
        <p:txBody>
          <a:bodyPr lIns="0" rIns="0" tIns="0" bIns="0" anchor="ctr"/>
          <a:p>
            <a:endParaRPr b="0" lang="en-US" sz="1800" spc="-1" strike="noStrike">
              <a:solidFill>
                <a:srgbClr val="000000"/>
              </a:solidFill>
              <a:latin typeface="Trebuchet MS"/>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5" name="PlaceHolder 1"/>
          <p:cNvSpPr>
            <a:spLocks noGrp="1"/>
          </p:cNvSpPr>
          <p:nvPr>
            <p:ph type="subTitle"/>
          </p:nvPr>
        </p:nvSpPr>
        <p:spPr>
          <a:xfrm>
            <a:off x="677160" y="1932120"/>
            <a:ext cx="8596440" cy="1203120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677160" y="1932120"/>
            <a:ext cx="8596440" cy="2595240"/>
          </a:xfrm>
          <a:prstGeom prst="rect">
            <a:avLst/>
          </a:prstGeom>
        </p:spPr>
        <p:txBody>
          <a:bodyPr lIns="0" rIns="0" tIns="0" bIns="0" anchor="ctr"/>
          <a:p>
            <a:endParaRPr b="0" lang="en-US" sz="1800" spc="-1" strike="noStrike">
              <a:solidFill>
                <a:srgbClr val="000000"/>
              </a:solidFill>
              <a:latin typeface="Trebuchet MS"/>
            </a:endParaRPr>
          </a:p>
        </p:txBody>
      </p:sp>
      <p:sp>
        <p:nvSpPr>
          <p:cNvPr id="37" name="PlaceHolder 2"/>
          <p:cNvSpPr>
            <a:spLocks noGrp="1"/>
          </p:cNvSpPr>
          <p:nvPr>
            <p:ph type="body"/>
          </p:nvPr>
        </p:nvSpPr>
        <p:spPr>
          <a:xfrm>
            <a:off x="677160" y="4527360"/>
            <a:ext cx="4194720" cy="72180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38" name="PlaceHolder 3"/>
          <p:cNvSpPr>
            <a:spLocks noGrp="1"/>
          </p:cNvSpPr>
          <p:nvPr>
            <p:ph type="body"/>
          </p:nvPr>
        </p:nvSpPr>
        <p:spPr>
          <a:xfrm>
            <a:off x="5082120" y="4527360"/>
            <a:ext cx="4194720" cy="151344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39" name="PlaceHolder 4"/>
          <p:cNvSpPr>
            <a:spLocks noGrp="1"/>
          </p:cNvSpPr>
          <p:nvPr>
            <p:ph type="body"/>
          </p:nvPr>
        </p:nvSpPr>
        <p:spPr>
          <a:xfrm>
            <a:off x="677160" y="5318280"/>
            <a:ext cx="4194720" cy="72180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677160" y="1932120"/>
            <a:ext cx="8596440" cy="2595240"/>
          </a:xfrm>
          <a:prstGeom prst="rect">
            <a:avLst/>
          </a:prstGeom>
        </p:spPr>
        <p:txBody>
          <a:bodyPr lIns="0" rIns="0" tIns="0" bIns="0" anchor="ctr"/>
          <a:p>
            <a:endParaRPr b="0" lang="en-US" sz="1800" spc="-1" strike="noStrike">
              <a:solidFill>
                <a:srgbClr val="000000"/>
              </a:solidFill>
              <a:latin typeface="Trebuchet MS"/>
            </a:endParaRPr>
          </a:p>
        </p:txBody>
      </p:sp>
      <p:sp>
        <p:nvSpPr>
          <p:cNvPr id="41" name="PlaceHolder 2"/>
          <p:cNvSpPr>
            <a:spLocks noGrp="1"/>
          </p:cNvSpPr>
          <p:nvPr>
            <p:ph type="body"/>
          </p:nvPr>
        </p:nvSpPr>
        <p:spPr>
          <a:xfrm>
            <a:off x="677160" y="4527360"/>
            <a:ext cx="4194720" cy="151344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42" name="PlaceHolder 3"/>
          <p:cNvSpPr>
            <a:spLocks noGrp="1"/>
          </p:cNvSpPr>
          <p:nvPr>
            <p:ph type="body"/>
          </p:nvPr>
        </p:nvSpPr>
        <p:spPr>
          <a:xfrm>
            <a:off x="5082120" y="4527360"/>
            <a:ext cx="4194720" cy="72180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43" name="PlaceHolder 4"/>
          <p:cNvSpPr>
            <a:spLocks noGrp="1"/>
          </p:cNvSpPr>
          <p:nvPr>
            <p:ph type="body"/>
          </p:nvPr>
        </p:nvSpPr>
        <p:spPr>
          <a:xfrm>
            <a:off x="5082120" y="5318280"/>
            <a:ext cx="4194720" cy="72180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77160" y="1932120"/>
            <a:ext cx="8596440" cy="2595240"/>
          </a:xfrm>
          <a:prstGeom prst="rect">
            <a:avLst/>
          </a:prstGeom>
        </p:spPr>
        <p:txBody>
          <a:bodyPr lIns="0" rIns="0" tIns="0" bIns="0" anchor="ctr"/>
          <a:p>
            <a:endParaRPr b="0" lang="en-US" sz="1800" spc="-1" strike="noStrike">
              <a:solidFill>
                <a:srgbClr val="000000"/>
              </a:solidFill>
              <a:latin typeface="Trebuchet MS"/>
            </a:endParaRPr>
          </a:p>
        </p:txBody>
      </p:sp>
      <p:sp>
        <p:nvSpPr>
          <p:cNvPr id="45" name="PlaceHolder 2"/>
          <p:cNvSpPr>
            <a:spLocks noGrp="1"/>
          </p:cNvSpPr>
          <p:nvPr>
            <p:ph type="body"/>
          </p:nvPr>
        </p:nvSpPr>
        <p:spPr>
          <a:xfrm>
            <a:off x="677160" y="4527360"/>
            <a:ext cx="4194720" cy="72180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46" name="PlaceHolder 3"/>
          <p:cNvSpPr>
            <a:spLocks noGrp="1"/>
          </p:cNvSpPr>
          <p:nvPr>
            <p:ph type="body"/>
          </p:nvPr>
        </p:nvSpPr>
        <p:spPr>
          <a:xfrm>
            <a:off x="5082120" y="4527360"/>
            <a:ext cx="4194720" cy="72180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47" name="PlaceHolder 4"/>
          <p:cNvSpPr>
            <a:spLocks noGrp="1"/>
          </p:cNvSpPr>
          <p:nvPr>
            <p:ph type="body"/>
          </p:nvPr>
        </p:nvSpPr>
        <p:spPr>
          <a:xfrm>
            <a:off x="677160" y="5318280"/>
            <a:ext cx="8596440" cy="72180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0" name="Group 1"/>
          <p:cNvGrpSpPr/>
          <p:nvPr/>
        </p:nvGrpSpPr>
        <p:grpSpPr>
          <a:xfrm>
            <a:off x="0" y="-8640"/>
            <a:ext cx="12191760" cy="6866640"/>
            <a:chOff x="0" y="-8640"/>
            <a:chExt cx="12191760" cy="6866640"/>
          </a:xfrm>
        </p:grpSpPr>
        <p:sp>
          <p:nvSpPr>
            <p:cNvPr id="1" name="Line 2"/>
            <p:cNvSpPr/>
            <p:nvPr/>
          </p:nvSpPr>
          <p:spPr>
            <a:xfrm>
              <a:off x="9370800" y="0"/>
              <a:ext cx="1219320" cy="6858000"/>
            </a:xfrm>
            <a:prstGeom prst="line">
              <a:avLst/>
            </a:prstGeom>
            <a:ln w="9360">
              <a:solidFill>
                <a:schemeClr val="bg1">
                  <a:lumMod val="75000"/>
                </a:schemeClr>
              </a:solidFill>
              <a:round/>
            </a:ln>
          </p:spPr>
          <p:style>
            <a:lnRef idx="2">
              <a:schemeClr val="accent1"/>
            </a:lnRef>
            <a:fillRef idx="0">
              <a:schemeClr val="accent1"/>
            </a:fillRef>
            <a:effectRef idx="1">
              <a:schemeClr val="accent1"/>
            </a:effectRef>
            <a:fontRef idx="minor"/>
          </p:style>
        </p:sp>
        <p:sp>
          <p:nvSpPr>
            <p:cNvPr id="2" name="Line 3"/>
            <p:cNvSpPr/>
            <p:nvPr/>
          </p:nvSpPr>
          <p:spPr>
            <a:xfrm flipH="1">
              <a:off x="7425000" y="3681360"/>
              <a:ext cx="4763520" cy="3176640"/>
            </a:xfrm>
            <a:prstGeom prst="line">
              <a:avLst/>
            </a:prstGeom>
            <a:ln w="9360">
              <a:solidFill>
                <a:schemeClr val="bg1">
                  <a:lumMod val="85000"/>
                </a:schemeClr>
              </a:solidFill>
              <a:round/>
            </a:ln>
          </p:spPr>
          <p:style>
            <a:lnRef idx="2">
              <a:schemeClr val="accent1"/>
            </a:lnRef>
            <a:fillRef idx="0">
              <a:schemeClr val="accent1"/>
            </a:fillRef>
            <a:effectRef idx="1">
              <a:schemeClr val="accent1"/>
            </a:effectRef>
            <a:fontRef idx="minor"/>
          </p:style>
        </p:sp>
        <p:sp>
          <p:nvSpPr>
            <p:cNvPr id="3" name="CustomShape 4"/>
            <p:cNvSpPr/>
            <p:nvPr/>
          </p:nvSpPr>
          <p:spPr>
            <a:xfrm>
              <a:off x="9181440" y="-8640"/>
              <a:ext cx="3007080" cy="6866280"/>
            </a:xfrm>
            <a:custGeom>
              <a:avLst/>
              <a:gd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 name="CustomShape 5"/>
            <p:cNvSpPr/>
            <p:nvPr/>
          </p:nvSpPr>
          <p:spPr>
            <a:xfrm>
              <a:off x="9603360" y="-8640"/>
              <a:ext cx="2588040" cy="6866280"/>
            </a:xfrm>
            <a:custGeom>
              <a:avLst/>
              <a:gd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 name="CustomShape 6"/>
            <p:cNvSpPr/>
            <p:nvPr/>
          </p:nvSpPr>
          <p:spPr>
            <a:xfrm>
              <a:off x="8932320" y="3048120"/>
              <a:ext cx="3259440" cy="3809520"/>
            </a:xfrm>
            <a:prstGeom prst="triangle">
              <a:avLst>
                <a:gd name="adj" fmla="val 100000"/>
              </a:avLst>
            </a:prstGeom>
            <a:solidFill>
              <a:schemeClr val="accent2">
                <a:alpha val="72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 name="CustomShape 7"/>
            <p:cNvSpPr/>
            <p:nvPr/>
          </p:nvSpPr>
          <p:spPr>
            <a:xfrm>
              <a:off x="9334440" y="-8640"/>
              <a:ext cx="2854080" cy="6866280"/>
            </a:xfrm>
            <a:custGeom>
              <a:avLst/>
              <a:gd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 name="CustomShape 8"/>
            <p:cNvSpPr/>
            <p:nvPr/>
          </p:nvSpPr>
          <p:spPr>
            <a:xfrm>
              <a:off x="10898640" y="-8640"/>
              <a:ext cx="1289880" cy="6866280"/>
            </a:xfrm>
            <a:custGeom>
              <a:avLst/>
              <a:gd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8" name="CustomShape 9"/>
            <p:cNvSpPr/>
            <p:nvPr/>
          </p:nvSpPr>
          <p:spPr>
            <a:xfrm>
              <a:off x="10938960" y="-8640"/>
              <a:ext cx="1249560" cy="6866280"/>
            </a:xfrm>
            <a:custGeom>
              <a:avLst/>
              <a:gd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9" name="CustomShape 10"/>
            <p:cNvSpPr/>
            <p:nvPr/>
          </p:nvSpPr>
          <p:spPr>
            <a:xfrm>
              <a:off x="10371600" y="3589920"/>
              <a:ext cx="1816920" cy="3267720"/>
            </a:xfrm>
            <a:prstGeom prst="triangle">
              <a:avLst>
                <a:gd name="adj" fmla="val 100000"/>
              </a:avLst>
            </a:prstGeom>
            <a:solidFill>
              <a:schemeClr val="accent1">
                <a:alpha val="8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0" name="CustomShape 11"/>
            <p:cNvSpPr/>
            <p:nvPr/>
          </p:nvSpPr>
          <p:spPr>
            <a:xfrm>
              <a:off x="0" y="4013280"/>
              <a:ext cx="448200" cy="2844360"/>
            </a:xfrm>
            <a:prstGeom prst="triangle">
              <a:avLst>
                <a:gd name="adj" fmla="val 0"/>
              </a:avLst>
            </a:prstGeom>
            <a:solidFill>
              <a:schemeClr val="accent1">
                <a:alpha val="85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grpSp>
      <p:grpSp>
        <p:nvGrpSpPr>
          <p:cNvPr id="11" name="Group 12"/>
          <p:cNvGrpSpPr/>
          <p:nvPr/>
        </p:nvGrpSpPr>
        <p:grpSpPr>
          <a:xfrm>
            <a:off x="360" y="-8640"/>
            <a:ext cx="12191400" cy="6866640"/>
            <a:chOff x="360" y="-8640"/>
            <a:chExt cx="12191400" cy="6866640"/>
          </a:xfrm>
        </p:grpSpPr>
        <p:sp>
          <p:nvSpPr>
            <p:cNvPr id="12" name="Line 13"/>
            <p:cNvSpPr/>
            <p:nvPr/>
          </p:nvSpPr>
          <p:spPr>
            <a:xfrm>
              <a:off x="9370800" y="0"/>
              <a:ext cx="1219320" cy="6858000"/>
            </a:xfrm>
            <a:prstGeom prst="line">
              <a:avLst/>
            </a:prstGeom>
            <a:ln w="9360">
              <a:solidFill>
                <a:schemeClr val="bg1">
                  <a:lumMod val="75000"/>
                </a:schemeClr>
              </a:solidFill>
              <a:round/>
            </a:ln>
          </p:spPr>
          <p:style>
            <a:lnRef idx="2">
              <a:schemeClr val="accent1"/>
            </a:lnRef>
            <a:fillRef idx="0">
              <a:schemeClr val="accent1"/>
            </a:fillRef>
            <a:effectRef idx="1">
              <a:schemeClr val="accent1"/>
            </a:effectRef>
            <a:fontRef idx="minor"/>
          </p:style>
        </p:sp>
        <p:sp>
          <p:nvSpPr>
            <p:cNvPr id="13" name="Line 14"/>
            <p:cNvSpPr/>
            <p:nvPr/>
          </p:nvSpPr>
          <p:spPr>
            <a:xfrm flipH="1">
              <a:off x="7425000" y="3681360"/>
              <a:ext cx="4763520" cy="3176640"/>
            </a:xfrm>
            <a:prstGeom prst="line">
              <a:avLst/>
            </a:prstGeom>
            <a:ln w="9360">
              <a:solidFill>
                <a:schemeClr val="bg1">
                  <a:lumMod val="85000"/>
                </a:schemeClr>
              </a:solidFill>
              <a:round/>
            </a:ln>
          </p:spPr>
          <p:style>
            <a:lnRef idx="2">
              <a:schemeClr val="accent1"/>
            </a:lnRef>
            <a:fillRef idx="0">
              <a:schemeClr val="accent1"/>
            </a:fillRef>
            <a:effectRef idx="1">
              <a:schemeClr val="accent1"/>
            </a:effectRef>
            <a:fontRef idx="minor"/>
          </p:style>
        </p:sp>
        <p:sp>
          <p:nvSpPr>
            <p:cNvPr id="14" name="CustomShape 15"/>
            <p:cNvSpPr/>
            <p:nvPr/>
          </p:nvSpPr>
          <p:spPr>
            <a:xfrm>
              <a:off x="9181440" y="-8640"/>
              <a:ext cx="3007080" cy="6866280"/>
            </a:xfrm>
            <a:custGeom>
              <a:avLst/>
              <a:gd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5" name="CustomShape 16"/>
            <p:cNvSpPr/>
            <p:nvPr/>
          </p:nvSpPr>
          <p:spPr>
            <a:xfrm>
              <a:off x="9603360" y="-8640"/>
              <a:ext cx="2588040" cy="6866280"/>
            </a:xfrm>
            <a:custGeom>
              <a:avLst/>
              <a:gd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6" name="CustomShape 17"/>
            <p:cNvSpPr/>
            <p:nvPr/>
          </p:nvSpPr>
          <p:spPr>
            <a:xfrm>
              <a:off x="8932320" y="3048120"/>
              <a:ext cx="3259440" cy="3809520"/>
            </a:xfrm>
            <a:prstGeom prst="triangle">
              <a:avLst>
                <a:gd name="adj" fmla="val 100000"/>
              </a:avLst>
            </a:prstGeom>
            <a:solidFill>
              <a:schemeClr val="accent2">
                <a:alpha val="72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7" name="CustomShape 18"/>
            <p:cNvSpPr/>
            <p:nvPr/>
          </p:nvSpPr>
          <p:spPr>
            <a:xfrm>
              <a:off x="9334440" y="-8640"/>
              <a:ext cx="2854080" cy="6866280"/>
            </a:xfrm>
            <a:custGeom>
              <a:avLst/>
              <a:gd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8" name="CustomShape 19"/>
            <p:cNvSpPr/>
            <p:nvPr/>
          </p:nvSpPr>
          <p:spPr>
            <a:xfrm>
              <a:off x="10898640" y="-8640"/>
              <a:ext cx="1289880" cy="6866280"/>
            </a:xfrm>
            <a:custGeom>
              <a:avLst/>
              <a:gd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9" name="CustomShape 20"/>
            <p:cNvSpPr/>
            <p:nvPr/>
          </p:nvSpPr>
          <p:spPr>
            <a:xfrm>
              <a:off x="10938960" y="-8640"/>
              <a:ext cx="1249560" cy="6866280"/>
            </a:xfrm>
            <a:custGeom>
              <a:avLst/>
              <a:gd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0" name="CustomShape 21"/>
            <p:cNvSpPr/>
            <p:nvPr/>
          </p:nvSpPr>
          <p:spPr>
            <a:xfrm>
              <a:off x="10371600" y="3589920"/>
              <a:ext cx="1816920" cy="3267720"/>
            </a:xfrm>
            <a:prstGeom prst="triangle">
              <a:avLst>
                <a:gd name="adj" fmla="val 100000"/>
              </a:avLst>
            </a:prstGeom>
            <a:solidFill>
              <a:schemeClr val="accent1">
                <a:alpha val="8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1" name="CustomShape 22"/>
            <p:cNvSpPr/>
            <p:nvPr/>
          </p:nvSpPr>
          <p:spPr>
            <a:xfrm rot="10800000">
              <a:off x="360" y="360"/>
              <a:ext cx="842400" cy="5665680"/>
            </a:xfrm>
            <a:prstGeom prst="triangle">
              <a:avLst>
                <a:gd name="adj" fmla="val 100000"/>
              </a:avLst>
            </a:prstGeom>
            <a:solidFill>
              <a:schemeClr val="accent1">
                <a:alpha val="85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grpSp>
      <p:sp>
        <p:nvSpPr>
          <p:cNvPr id="22" name="PlaceHolder 23"/>
          <p:cNvSpPr>
            <a:spLocks noGrp="1"/>
          </p:cNvSpPr>
          <p:nvPr>
            <p:ph type="title"/>
          </p:nvPr>
        </p:nvSpPr>
        <p:spPr>
          <a:xfrm>
            <a:off x="1506960" y="2404440"/>
            <a:ext cx="7766640" cy="1645920"/>
          </a:xfrm>
          <a:prstGeom prst="rect">
            <a:avLst/>
          </a:prstGeom>
        </p:spPr>
        <p:txBody>
          <a:bodyPr anchor="b"/>
          <a:p>
            <a:pPr algn="r">
              <a:lnSpc>
                <a:spcPct val="100000"/>
              </a:lnSpc>
            </a:pPr>
            <a:r>
              <a:rPr b="0" lang="en-US" sz="5400" spc="-1" strike="noStrike">
                <a:solidFill>
                  <a:srgbClr val="90c226"/>
                </a:solidFill>
                <a:latin typeface="Trebuchet MS"/>
              </a:rPr>
              <a:t>Click to edit Master title style</a:t>
            </a:r>
            <a:endParaRPr b="0" lang="en-US" sz="5400" spc="-1" strike="noStrike">
              <a:solidFill>
                <a:srgbClr val="000000"/>
              </a:solidFill>
              <a:latin typeface="Trebuchet MS"/>
            </a:endParaRPr>
          </a:p>
        </p:txBody>
      </p:sp>
      <p:sp>
        <p:nvSpPr>
          <p:cNvPr id="23" name="PlaceHolder 24"/>
          <p:cNvSpPr>
            <a:spLocks noGrp="1"/>
          </p:cNvSpPr>
          <p:nvPr>
            <p:ph type="dt"/>
          </p:nvPr>
        </p:nvSpPr>
        <p:spPr>
          <a:xfrm>
            <a:off x="7205040" y="6041520"/>
            <a:ext cx="911520" cy="364680"/>
          </a:xfrm>
          <a:prstGeom prst="rect">
            <a:avLst/>
          </a:prstGeom>
        </p:spPr>
        <p:txBody>
          <a:bodyPr anchor="ctr"/>
          <a:p>
            <a:pPr algn="r">
              <a:lnSpc>
                <a:spcPct val="100000"/>
              </a:lnSpc>
            </a:pPr>
            <a:fld id="{5080D772-3578-42BA-B93F-8513850905E9}" type="datetime">
              <a:rPr b="0" lang="en-US" sz="900" spc="-1" strike="noStrike">
                <a:solidFill>
                  <a:srgbClr val="8b8b8b"/>
                </a:solidFill>
                <a:latin typeface="Trebuchet MS"/>
              </a:rPr>
              <a:t>11/29/18</a:t>
            </a:fld>
            <a:endParaRPr b="0" lang="en-US" sz="900" spc="-1" strike="noStrike">
              <a:latin typeface="Times New Roman"/>
            </a:endParaRPr>
          </a:p>
        </p:txBody>
      </p:sp>
      <p:sp>
        <p:nvSpPr>
          <p:cNvPr id="24" name="PlaceHolder 25"/>
          <p:cNvSpPr>
            <a:spLocks noGrp="1"/>
          </p:cNvSpPr>
          <p:nvPr>
            <p:ph type="ftr"/>
          </p:nvPr>
        </p:nvSpPr>
        <p:spPr>
          <a:xfrm>
            <a:off x="677160" y="6041520"/>
            <a:ext cx="6297120" cy="364680"/>
          </a:xfrm>
          <a:prstGeom prst="rect">
            <a:avLst/>
          </a:prstGeom>
        </p:spPr>
        <p:txBody>
          <a:bodyPr anchor="ctr"/>
          <a:p>
            <a:endParaRPr b="0" lang="en-US" sz="2400" spc="-1" strike="noStrike">
              <a:latin typeface="Times New Roman"/>
            </a:endParaRPr>
          </a:p>
        </p:txBody>
      </p:sp>
      <p:sp>
        <p:nvSpPr>
          <p:cNvPr id="25" name="PlaceHolder 26"/>
          <p:cNvSpPr>
            <a:spLocks noGrp="1"/>
          </p:cNvSpPr>
          <p:nvPr>
            <p:ph type="sldNum"/>
          </p:nvPr>
        </p:nvSpPr>
        <p:spPr>
          <a:xfrm>
            <a:off x="8590680" y="6041520"/>
            <a:ext cx="682920" cy="364680"/>
          </a:xfrm>
          <a:prstGeom prst="rect">
            <a:avLst/>
          </a:prstGeom>
        </p:spPr>
        <p:txBody>
          <a:bodyPr anchor="ctr"/>
          <a:p>
            <a:pPr algn="r">
              <a:lnSpc>
                <a:spcPct val="100000"/>
              </a:lnSpc>
            </a:pPr>
            <a:fld id="{EB2F9392-0ED2-46A4-B293-475EC4A32783}" type="slidenum">
              <a:rPr b="0" lang="en-US" sz="900" spc="-1" strike="noStrike">
                <a:solidFill>
                  <a:srgbClr val="90c226"/>
                </a:solidFill>
                <a:latin typeface="Trebuchet MS"/>
              </a:rPr>
              <a:t>&lt;number&gt;</a:t>
            </a:fld>
            <a:endParaRPr b="0" lang="en-US" sz="900" spc="-1" strike="noStrike">
              <a:latin typeface="Times New Roman"/>
            </a:endParaRPr>
          </a:p>
        </p:txBody>
      </p:sp>
      <p:sp>
        <p:nvSpPr>
          <p:cNvPr id="26" name="PlaceHolder 27"/>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solidFill>
                  <a:srgbClr val="404040"/>
                </a:solidFill>
                <a:latin typeface="Trebuchet MS"/>
              </a:rPr>
              <a:t>Click to edit the outline text format</a:t>
            </a:r>
            <a:endParaRPr b="0" lang="en-US" sz="1800" spc="-1" strike="noStrike">
              <a:solidFill>
                <a:srgbClr val="404040"/>
              </a:solidFill>
              <a:latin typeface="Trebuchet MS"/>
            </a:endParaRPr>
          </a:p>
          <a:p>
            <a:pPr lvl="1" marL="864000" indent="-324000">
              <a:spcBef>
                <a:spcPts val="1134"/>
              </a:spcBef>
              <a:buClr>
                <a:srgbClr val="000000"/>
              </a:buClr>
              <a:buSzPct val="75000"/>
              <a:buFont typeface="Symbol" charset="2"/>
              <a:buChar char=""/>
            </a:pPr>
            <a:r>
              <a:rPr b="0" lang="en-US" sz="1400" spc="-1" strike="noStrike">
                <a:solidFill>
                  <a:srgbClr val="404040"/>
                </a:solidFill>
                <a:latin typeface="Trebuchet MS"/>
              </a:rPr>
              <a:t>Second Outline Level</a:t>
            </a:r>
            <a:endParaRPr b="0" lang="en-US" sz="1400" spc="-1" strike="noStrike">
              <a:solidFill>
                <a:srgbClr val="404040"/>
              </a:solidFill>
              <a:latin typeface="Trebuchet MS"/>
            </a:endParaRPr>
          </a:p>
          <a:p>
            <a:pPr lvl="2" marL="1296000" indent="-288000">
              <a:spcBef>
                <a:spcPts val="850"/>
              </a:spcBef>
              <a:buClr>
                <a:srgbClr val="000000"/>
              </a:buClr>
              <a:buSzPct val="45000"/>
              <a:buFont typeface="Wingdings" charset="2"/>
              <a:buChar char=""/>
            </a:pPr>
            <a:r>
              <a:rPr b="0" lang="en-US" sz="1200" spc="-1" strike="noStrike">
                <a:solidFill>
                  <a:srgbClr val="404040"/>
                </a:solidFill>
                <a:latin typeface="Trebuchet MS"/>
              </a:rPr>
              <a:t>Third Outline Level</a:t>
            </a:r>
            <a:endParaRPr b="0" lang="en-US" sz="1200" spc="-1" strike="noStrike">
              <a:solidFill>
                <a:srgbClr val="404040"/>
              </a:solidFill>
              <a:latin typeface="Trebuchet MS"/>
            </a:endParaRPr>
          </a:p>
          <a:p>
            <a:pPr lvl="3" marL="1728000" indent="-216000">
              <a:spcBef>
                <a:spcPts val="567"/>
              </a:spcBef>
              <a:buClr>
                <a:srgbClr val="000000"/>
              </a:buClr>
              <a:buSzPct val="75000"/>
              <a:buFont typeface="Symbol" charset="2"/>
              <a:buChar char=""/>
            </a:pPr>
            <a:r>
              <a:rPr b="0" lang="en-US" sz="1200" spc="-1" strike="noStrike">
                <a:solidFill>
                  <a:srgbClr val="404040"/>
                </a:solidFill>
                <a:latin typeface="Trebuchet MS"/>
              </a:rPr>
              <a:t>Fourth Outline Level</a:t>
            </a:r>
            <a:endParaRPr b="0" lang="en-US" sz="1200" spc="-1" strike="noStrike">
              <a:solidFill>
                <a:srgbClr val="404040"/>
              </a:solidFill>
              <a:latin typeface="Trebuchet MS"/>
            </a:endParaRPr>
          </a:p>
          <a:p>
            <a:pPr lvl="4" marL="2160000" indent="-216000">
              <a:spcBef>
                <a:spcPts val="283"/>
              </a:spcBef>
              <a:buClr>
                <a:srgbClr val="000000"/>
              </a:buClr>
              <a:buSzPct val="45000"/>
              <a:buFont typeface="Wingdings" charset="2"/>
              <a:buChar char=""/>
            </a:pPr>
            <a:r>
              <a:rPr b="0" lang="en-US" sz="2000" spc="-1" strike="noStrike">
                <a:solidFill>
                  <a:srgbClr val="404040"/>
                </a:solidFill>
                <a:latin typeface="Trebuchet MS"/>
              </a:rPr>
              <a:t>Fifth Outline Level</a:t>
            </a:r>
            <a:endParaRPr b="0" lang="en-US" sz="2000" spc="-1" strike="noStrike">
              <a:solidFill>
                <a:srgbClr val="404040"/>
              </a:solidFill>
              <a:latin typeface="Trebuchet MS"/>
            </a:endParaRPr>
          </a:p>
          <a:p>
            <a:pPr lvl="5" marL="2592000" indent="-216000">
              <a:spcBef>
                <a:spcPts val="283"/>
              </a:spcBef>
              <a:buClr>
                <a:srgbClr val="000000"/>
              </a:buClr>
              <a:buSzPct val="45000"/>
              <a:buFont typeface="Wingdings" charset="2"/>
              <a:buChar char=""/>
            </a:pPr>
            <a:r>
              <a:rPr b="0" lang="en-US" sz="2000" spc="-1" strike="noStrike">
                <a:solidFill>
                  <a:srgbClr val="404040"/>
                </a:solidFill>
                <a:latin typeface="Trebuchet MS"/>
              </a:rPr>
              <a:t>Sixth Outline Level</a:t>
            </a:r>
            <a:endParaRPr b="0" lang="en-US" sz="2000" spc="-1" strike="noStrike">
              <a:solidFill>
                <a:srgbClr val="404040"/>
              </a:solidFill>
              <a:latin typeface="Trebuchet MS"/>
            </a:endParaRPr>
          </a:p>
          <a:p>
            <a:pPr lvl="6" marL="3024000" indent="-216000">
              <a:spcBef>
                <a:spcPts val="283"/>
              </a:spcBef>
              <a:buClr>
                <a:srgbClr val="000000"/>
              </a:buClr>
              <a:buSzPct val="45000"/>
              <a:buFont typeface="Wingdings" charset="2"/>
              <a:buChar char=""/>
            </a:pPr>
            <a:r>
              <a:rPr b="0" lang="en-US" sz="2000" spc="-1" strike="noStrike">
                <a:solidFill>
                  <a:srgbClr val="404040"/>
                </a:solidFill>
                <a:latin typeface="Trebuchet MS"/>
              </a:rPr>
              <a:t>Seventh Outline Level</a:t>
            </a:r>
            <a:endParaRPr b="0" lang="en-US" sz="2000" spc="-1" strike="noStrike">
              <a:solidFill>
                <a:srgbClr val="404040"/>
              </a:solidFill>
              <a:latin typeface="Trebuchet MS"/>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63" name="Group 1"/>
          <p:cNvGrpSpPr/>
          <p:nvPr/>
        </p:nvGrpSpPr>
        <p:grpSpPr>
          <a:xfrm>
            <a:off x="0" y="-8640"/>
            <a:ext cx="12191760" cy="6866640"/>
            <a:chOff x="0" y="-8640"/>
            <a:chExt cx="12191760" cy="6866640"/>
          </a:xfrm>
        </p:grpSpPr>
        <p:sp>
          <p:nvSpPr>
            <p:cNvPr id="64" name="Line 2"/>
            <p:cNvSpPr/>
            <p:nvPr/>
          </p:nvSpPr>
          <p:spPr>
            <a:xfrm>
              <a:off x="9370800" y="0"/>
              <a:ext cx="1219320" cy="6858000"/>
            </a:xfrm>
            <a:prstGeom prst="line">
              <a:avLst/>
            </a:prstGeom>
            <a:ln w="9360">
              <a:solidFill>
                <a:schemeClr val="bg1">
                  <a:lumMod val="75000"/>
                </a:schemeClr>
              </a:solidFill>
              <a:round/>
            </a:ln>
          </p:spPr>
          <p:style>
            <a:lnRef idx="2">
              <a:schemeClr val="accent1"/>
            </a:lnRef>
            <a:fillRef idx="0">
              <a:schemeClr val="accent1"/>
            </a:fillRef>
            <a:effectRef idx="1">
              <a:schemeClr val="accent1"/>
            </a:effectRef>
            <a:fontRef idx="minor"/>
          </p:style>
        </p:sp>
        <p:sp>
          <p:nvSpPr>
            <p:cNvPr id="65" name="Line 3"/>
            <p:cNvSpPr/>
            <p:nvPr/>
          </p:nvSpPr>
          <p:spPr>
            <a:xfrm flipH="1">
              <a:off x="7425000" y="3681360"/>
              <a:ext cx="4763520" cy="3176640"/>
            </a:xfrm>
            <a:prstGeom prst="line">
              <a:avLst/>
            </a:prstGeom>
            <a:ln w="9360">
              <a:solidFill>
                <a:schemeClr val="bg1">
                  <a:lumMod val="85000"/>
                </a:schemeClr>
              </a:solidFill>
              <a:round/>
            </a:ln>
          </p:spPr>
          <p:style>
            <a:lnRef idx="2">
              <a:schemeClr val="accent1"/>
            </a:lnRef>
            <a:fillRef idx="0">
              <a:schemeClr val="accent1"/>
            </a:fillRef>
            <a:effectRef idx="1">
              <a:schemeClr val="accent1"/>
            </a:effectRef>
            <a:fontRef idx="minor"/>
          </p:style>
        </p:sp>
        <p:sp>
          <p:nvSpPr>
            <p:cNvPr id="66" name="CustomShape 4"/>
            <p:cNvSpPr/>
            <p:nvPr/>
          </p:nvSpPr>
          <p:spPr>
            <a:xfrm>
              <a:off x="9181440" y="-8640"/>
              <a:ext cx="3007080" cy="6866280"/>
            </a:xfrm>
            <a:custGeom>
              <a:avLst/>
              <a:gd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7" name="CustomShape 5"/>
            <p:cNvSpPr/>
            <p:nvPr/>
          </p:nvSpPr>
          <p:spPr>
            <a:xfrm>
              <a:off x="9603360" y="-8640"/>
              <a:ext cx="2588040" cy="6866280"/>
            </a:xfrm>
            <a:custGeom>
              <a:avLst/>
              <a:gd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8" name="CustomShape 6"/>
            <p:cNvSpPr/>
            <p:nvPr/>
          </p:nvSpPr>
          <p:spPr>
            <a:xfrm>
              <a:off x="8932320" y="3048120"/>
              <a:ext cx="3259440" cy="3809520"/>
            </a:xfrm>
            <a:prstGeom prst="triangle">
              <a:avLst>
                <a:gd name="adj" fmla="val 100000"/>
              </a:avLst>
            </a:prstGeom>
            <a:solidFill>
              <a:schemeClr val="accent2">
                <a:alpha val="72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9" name="CustomShape 7"/>
            <p:cNvSpPr/>
            <p:nvPr/>
          </p:nvSpPr>
          <p:spPr>
            <a:xfrm>
              <a:off x="9334440" y="-8640"/>
              <a:ext cx="2854080" cy="6866280"/>
            </a:xfrm>
            <a:custGeom>
              <a:avLst/>
              <a:gd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0" name="CustomShape 8"/>
            <p:cNvSpPr/>
            <p:nvPr/>
          </p:nvSpPr>
          <p:spPr>
            <a:xfrm>
              <a:off x="10898640" y="-8640"/>
              <a:ext cx="1289880" cy="6866280"/>
            </a:xfrm>
            <a:custGeom>
              <a:avLst/>
              <a:gd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1" name="CustomShape 9"/>
            <p:cNvSpPr/>
            <p:nvPr/>
          </p:nvSpPr>
          <p:spPr>
            <a:xfrm>
              <a:off x="10938960" y="-8640"/>
              <a:ext cx="1249560" cy="6866280"/>
            </a:xfrm>
            <a:custGeom>
              <a:avLst/>
              <a:gd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2" name="CustomShape 10"/>
            <p:cNvSpPr/>
            <p:nvPr/>
          </p:nvSpPr>
          <p:spPr>
            <a:xfrm>
              <a:off x="10371600" y="3589920"/>
              <a:ext cx="1816920" cy="3267720"/>
            </a:xfrm>
            <a:prstGeom prst="triangle">
              <a:avLst>
                <a:gd name="adj" fmla="val 100000"/>
              </a:avLst>
            </a:prstGeom>
            <a:solidFill>
              <a:schemeClr val="accent1">
                <a:alpha val="8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3" name="CustomShape 11"/>
            <p:cNvSpPr/>
            <p:nvPr/>
          </p:nvSpPr>
          <p:spPr>
            <a:xfrm>
              <a:off x="0" y="4013280"/>
              <a:ext cx="448200" cy="2844360"/>
            </a:xfrm>
            <a:prstGeom prst="triangle">
              <a:avLst>
                <a:gd name="adj" fmla="val 0"/>
              </a:avLst>
            </a:prstGeom>
            <a:solidFill>
              <a:schemeClr val="accent1">
                <a:alpha val="85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grpSp>
      <p:sp>
        <p:nvSpPr>
          <p:cNvPr id="74" name="PlaceHolder 12"/>
          <p:cNvSpPr>
            <a:spLocks noGrp="1"/>
          </p:cNvSpPr>
          <p:nvPr>
            <p:ph type="title"/>
          </p:nvPr>
        </p:nvSpPr>
        <p:spPr>
          <a:xfrm>
            <a:off x="677160" y="609480"/>
            <a:ext cx="8596440" cy="1320480"/>
          </a:xfrm>
          <a:prstGeom prst="rect">
            <a:avLst/>
          </a:prstGeom>
        </p:spPr>
        <p:txBody>
          <a:bodyPr>
            <a:normAutofit/>
          </a:bodyPr>
          <a:p>
            <a:pPr>
              <a:lnSpc>
                <a:spcPct val="100000"/>
              </a:lnSpc>
            </a:pPr>
            <a:r>
              <a:rPr b="0" lang="en-US" sz="3600" spc="-1" strike="noStrike">
                <a:solidFill>
                  <a:srgbClr val="90c226"/>
                </a:solidFill>
                <a:latin typeface="Trebuchet MS"/>
              </a:rPr>
              <a:t>Click to edit Master title style</a:t>
            </a:r>
            <a:endParaRPr b="0" lang="en-US" sz="3600" spc="-1" strike="noStrike">
              <a:solidFill>
                <a:srgbClr val="000000"/>
              </a:solidFill>
              <a:latin typeface="Trebuchet MS"/>
            </a:endParaRPr>
          </a:p>
        </p:txBody>
      </p:sp>
      <p:sp>
        <p:nvSpPr>
          <p:cNvPr id="75" name="PlaceHolder 13"/>
          <p:cNvSpPr>
            <a:spLocks noGrp="1"/>
          </p:cNvSpPr>
          <p:nvPr>
            <p:ph type="body"/>
          </p:nvPr>
        </p:nvSpPr>
        <p:spPr>
          <a:xfrm>
            <a:off x="677160" y="2160720"/>
            <a:ext cx="8596440" cy="3880440"/>
          </a:xfrm>
          <a:prstGeom prst="rect">
            <a:avLst/>
          </a:prstGeom>
        </p:spPr>
        <p:txBody>
          <a:bodyPr/>
          <a:p>
            <a:pPr marL="343080" indent="-342720">
              <a:lnSpc>
                <a:spcPct val="100000"/>
              </a:lnSpc>
              <a:spcBef>
                <a:spcPts val="1001"/>
              </a:spcBef>
              <a:buClr>
                <a:srgbClr val="90c226"/>
              </a:buClr>
              <a:buSzPct val="80000"/>
              <a:buFont typeface="Wingdings 3" charset="2"/>
              <a:buChar char=""/>
            </a:pPr>
            <a:r>
              <a:rPr b="0" lang="en-US" sz="1800" spc="-1" strike="noStrike">
                <a:solidFill>
                  <a:srgbClr val="404040"/>
                </a:solidFill>
                <a:latin typeface="Trebuchet MS"/>
              </a:rPr>
              <a:t>Edit Master text styles</a:t>
            </a:r>
            <a:endParaRPr b="0" lang="en-US" sz="1800" spc="-1" strike="noStrike">
              <a:solidFill>
                <a:srgbClr val="404040"/>
              </a:solidFill>
              <a:latin typeface="Trebuchet MS"/>
            </a:endParaRPr>
          </a:p>
          <a:p>
            <a:pPr lvl="1" marL="743040" indent="-285480">
              <a:lnSpc>
                <a:spcPct val="100000"/>
              </a:lnSpc>
              <a:spcBef>
                <a:spcPts val="1001"/>
              </a:spcBef>
              <a:buClr>
                <a:srgbClr val="90c226"/>
              </a:buClr>
              <a:buSzPct val="80000"/>
              <a:buFont typeface="Wingdings 3" charset="2"/>
              <a:buChar char=""/>
            </a:pPr>
            <a:r>
              <a:rPr b="0" lang="en-US" sz="1600" spc="-1" strike="noStrike">
                <a:solidFill>
                  <a:srgbClr val="404040"/>
                </a:solidFill>
                <a:latin typeface="Trebuchet MS"/>
              </a:rPr>
              <a:t>Second level</a:t>
            </a:r>
            <a:endParaRPr b="0" lang="en-US" sz="1600" spc="-1" strike="noStrike">
              <a:solidFill>
                <a:srgbClr val="404040"/>
              </a:solidFill>
              <a:latin typeface="Trebuchet MS"/>
            </a:endParaRPr>
          </a:p>
          <a:p>
            <a:pPr lvl="2" marL="1143000" indent="-228240">
              <a:lnSpc>
                <a:spcPct val="100000"/>
              </a:lnSpc>
              <a:spcBef>
                <a:spcPts val="1001"/>
              </a:spcBef>
              <a:buClr>
                <a:srgbClr val="90c226"/>
              </a:buClr>
              <a:buSzPct val="80000"/>
              <a:buFont typeface="Wingdings 3" charset="2"/>
              <a:buChar char=""/>
            </a:pPr>
            <a:r>
              <a:rPr b="0" lang="en-US" sz="1400" spc="-1" strike="noStrike">
                <a:solidFill>
                  <a:srgbClr val="404040"/>
                </a:solidFill>
                <a:latin typeface="Trebuchet MS"/>
              </a:rPr>
              <a:t>Third level</a:t>
            </a:r>
            <a:endParaRPr b="0" lang="en-US" sz="1400" spc="-1" strike="noStrike">
              <a:solidFill>
                <a:srgbClr val="404040"/>
              </a:solidFill>
              <a:latin typeface="Trebuchet MS"/>
            </a:endParaRPr>
          </a:p>
          <a:p>
            <a:pPr lvl="3" marL="1600200" indent="-228240">
              <a:lnSpc>
                <a:spcPct val="100000"/>
              </a:lnSpc>
              <a:spcBef>
                <a:spcPts val="1001"/>
              </a:spcBef>
              <a:buClr>
                <a:srgbClr val="90c226"/>
              </a:buClr>
              <a:buSzPct val="80000"/>
              <a:buFont typeface="Wingdings 3" charset="2"/>
              <a:buChar char=""/>
            </a:pPr>
            <a:r>
              <a:rPr b="0" lang="en-US" sz="1200" spc="-1" strike="noStrike">
                <a:solidFill>
                  <a:srgbClr val="404040"/>
                </a:solidFill>
                <a:latin typeface="Trebuchet MS"/>
              </a:rPr>
              <a:t>Fourth level</a:t>
            </a:r>
            <a:endParaRPr b="0" lang="en-US" sz="1200" spc="-1" strike="noStrike">
              <a:solidFill>
                <a:srgbClr val="404040"/>
              </a:solidFill>
              <a:latin typeface="Trebuchet MS"/>
            </a:endParaRPr>
          </a:p>
          <a:p>
            <a:pPr lvl="4" marL="2057400" indent="-228240">
              <a:lnSpc>
                <a:spcPct val="100000"/>
              </a:lnSpc>
              <a:spcBef>
                <a:spcPts val="1001"/>
              </a:spcBef>
              <a:buClr>
                <a:srgbClr val="90c226"/>
              </a:buClr>
              <a:buSzPct val="80000"/>
              <a:buFont typeface="Wingdings 3" charset="2"/>
              <a:buChar char=""/>
            </a:pPr>
            <a:r>
              <a:rPr b="0" lang="en-US" sz="1200" spc="-1" strike="noStrike">
                <a:solidFill>
                  <a:srgbClr val="404040"/>
                </a:solidFill>
                <a:latin typeface="Trebuchet MS"/>
              </a:rPr>
              <a:t>Fifth level</a:t>
            </a:r>
            <a:endParaRPr b="0" lang="en-US" sz="1200" spc="-1" strike="noStrike">
              <a:solidFill>
                <a:srgbClr val="404040"/>
              </a:solidFill>
              <a:latin typeface="Trebuchet MS"/>
            </a:endParaRPr>
          </a:p>
        </p:txBody>
      </p:sp>
      <p:sp>
        <p:nvSpPr>
          <p:cNvPr id="76" name="PlaceHolder 14"/>
          <p:cNvSpPr>
            <a:spLocks noGrp="1"/>
          </p:cNvSpPr>
          <p:nvPr>
            <p:ph type="dt"/>
          </p:nvPr>
        </p:nvSpPr>
        <p:spPr>
          <a:xfrm>
            <a:off x="7205040" y="6041520"/>
            <a:ext cx="911520" cy="364680"/>
          </a:xfrm>
          <a:prstGeom prst="rect">
            <a:avLst/>
          </a:prstGeom>
        </p:spPr>
        <p:txBody>
          <a:bodyPr anchor="ctr"/>
          <a:p>
            <a:pPr algn="r">
              <a:lnSpc>
                <a:spcPct val="100000"/>
              </a:lnSpc>
            </a:pPr>
            <a:fld id="{FBD8B135-A0DC-4D8F-8E69-77DD16ABD5B8}" type="datetime">
              <a:rPr b="0" lang="en-US" sz="900" spc="-1" strike="noStrike">
                <a:solidFill>
                  <a:srgbClr val="8b8b8b"/>
                </a:solidFill>
                <a:latin typeface="Trebuchet MS"/>
              </a:rPr>
              <a:t>11/29/18</a:t>
            </a:fld>
            <a:endParaRPr b="0" lang="en-US" sz="900" spc="-1" strike="noStrike">
              <a:latin typeface="Times New Roman"/>
            </a:endParaRPr>
          </a:p>
        </p:txBody>
      </p:sp>
      <p:sp>
        <p:nvSpPr>
          <p:cNvPr id="77" name="PlaceHolder 15"/>
          <p:cNvSpPr>
            <a:spLocks noGrp="1"/>
          </p:cNvSpPr>
          <p:nvPr>
            <p:ph type="ftr"/>
          </p:nvPr>
        </p:nvSpPr>
        <p:spPr>
          <a:xfrm>
            <a:off x="677160" y="6041520"/>
            <a:ext cx="6297120" cy="364680"/>
          </a:xfrm>
          <a:prstGeom prst="rect">
            <a:avLst/>
          </a:prstGeom>
        </p:spPr>
        <p:txBody>
          <a:bodyPr anchor="ctr"/>
          <a:p>
            <a:endParaRPr b="0" lang="en-US" sz="2400" spc="-1" strike="noStrike">
              <a:latin typeface="Times New Roman"/>
            </a:endParaRPr>
          </a:p>
        </p:txBody>
      </p:sp>
      <p:sp>
        <p:nvSpPr>
          <p:cNvPr id="78" name="PlaceHolder 16"/>
          <p:cNvSpPr>
            <a:spLocks noGrp="1"/>
          </p:cNvSpPr>
          <p:nvPr>
            <p:ph type="sldNum"/>
          </p:nvPr>
        </p:nvSpPr>
        <p:spPr>
          <a:xfrm>
            <a:off x="8590680" y="6041520"/>
            <a:ext cx="682920" cy="364680"/>
          </a:xfrm>
          <a:prstGeom prst="rect">
            <a:avLst/>
          </a:prstGeom>
        </p:spPr>
        <p:txBody>
          <a:bodyPr anchor="ctr"/>
          <a:p>
            <a:pPr algn="r">
              <a:lnSpc>
                <a:spcPct val="100000"/>
              </a:lnSpc>
            </a:pPr>
            <a:fld id="{FAA73D97-0E08-4DD1-87F9-5735560DA51D}" type="slidenum">
              <a:rPr b="0" lang="en-US" sz="900" spc="-1" strike="noStrike">
                <a:solidFill>
                  <a:srgbClr val="90c226"/>
                </a:solidFill>
                <a:latin typeface="Trebuchet MS"/>
              </a:rPr>
              <a:t>1</a:t>
            </a:fld>
            <a:endParaRPr b="0" lang="en-US" sz="9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115" name="Group 1"/>
          <p:cNvGrpSpPr/>
          <p:nvPr/>
        </p:nvGrpSpPr>
        <p:grpSpPr>
          <a:xfrm>
            <a:off x="0" y="-8640"/>
            <a:ext cx="12191760" cy="6866640"/>
            <a:chOff x="0" y="-8640"/>
            <a:chExt cx="12191760" cy="6866640"/>
          </a:xfrm>
        </p:grpSpPr>
        <p:sp>
          <p:nvSpPr>
            <p:cNvPr id="116" name="Line 2"/>
            <p:cNvSpPr/>
            <p:nvPr/>
          </p:nvSpPr>
          <p:spPr>
            <a:xfrm>
              <a:off x="9370800" y="0"/>
              <a:ext cx="1219320" cy="6858000"/>
            </a:xfrm>
            <a:prstGeom prst="line">
              <a:avLst/>
            </a:prstGeom>
            <a:ln w="9360">
              <a:solidFill>
                <a:schemeClr val="bg1">
                  <a:lumMod val="75000"/>
                </a:schemeClr>
              </a:solidFill>
              <a:round/>
            </a:ln>
          </p:spPr>
          <p:style>
            <a:lnRef idx="2">
              <a:schemeClr val="accent1"/>
            </a:lnRef>
            <a:fillRef idx="0">
              <a:schemeClr val="accent1"/>
            </a:fillRef>
            <a:effectRef idx="1">
              <a:schemeClr val="accent1"/>
            </a:effectRef>
            <a:fontRef idx="minor"/>
          </p:style>
        </p:sp>
        <p:sp>
          <p:nvSpPr>
            <p:cNvPr id="117" name="Line 3"/>
            <p:cNvSpPr/>
            <p:nvPr/>
          </p:nvSpPr>
          <p:spPr>
            <a:xfrm flipH="1">
              <a:off x="7425000" y="3681360"/>
              <a:ext cx="4763520" cy="3176640"/>
            </a:xfrm>
            <a:prstGeom prst="line">
              <a:avLst/>
            </a:prstGeom>
            <a:ln w="9360">
              <a:solidFill>
                <a:schemeClr val="bg1">
                  <a:lumMod val="85000"/>
                </a:schemeClr>
              </a:solidFill>
              <a:round/>
            </a:ln>
          </p:spPr>
          <p:style>
            <a:lnRef idx="2">
              <a:schemeClr val="accent1"/>
            </a:lnRef>
            <a:fillRef idx="0">
              <a:schemeClr val="accent1"/>
            </a:fillRef>
            <a:effectRef idx="1">
              <a:schemeClr val="accent1"/>
            </a:effectRef>
            <a:fontRef idx="minor"/>
          </p:style>
        </p:sp>
        <p:sp>
          <p:nvSpPr>
            <p:cNvPr id="118" name="CustomShape 4"/>
            <p:cNvSpPr/>
            <p:nvPr/>
          </p:nvSpPr>
          <p:spPr>
            <a:xfrm>
              <a:off x="9181440" y="-8640"/>
              <a:ext cx="3007080" cy="6866280"/>
            </a:xfrm>
            <a:custGeom>
              <a:avLst/>
              <a:gd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19" name="CustomShape 5"/>
            <p:cNvSpPr/>
            <p:nvPr/>
          </p:nvSpPr>
          <p:spPr>
            <a:xfrm>
              <a:off x="9603360" y="-8640"/>
              <a:ext cx="2588040" cy="6866280"/>
            </a:xfrm>
            <a:custGeom>
              <a:avLst/>
              <a:gd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20" name="CustomShape 6"/>
            <p:cNvSpPr/>
            <p:nvPr/>
          </p:nvSpPr>
          <p:spPr>
            <a:xfrm>
              <a:off x="8932320" y="3048120"/>
              <a:ext cx="3259440" cy="3809520"/>
            </a:xfrm>
            <a:prstGeom prst="triangle">
              <a:avLst>
                <a:gd name="adj" fmla="val 100000"/>
              </a:avLst>
            </a:prstGeom>
            <a:solidFill>
              <a:schemeClr val="accent2">
                <a:alpha val="72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21" name="CustomShape 7"/>
            <p:cNvSpPr/>
            <p:nvPr/>
          </p:nvSpPr>
          <p:spPr>
            <a:xfrm>
              <a:off x="9334440" y="-8640"/>
              <a:ext cx="2854080" cy="6866280"/>
            </a:xfrm>
            <a:custGeom>
              <a:avLst/>
              <a:gd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22" name="CustomShape 8"/>
            <p:cNvSpPr/>
            <p:nvPr/>
          </p:nvSpPr>
          <p:spPr>
            <a:xfrm>
              <a:off x="10898640" y="-8640"/>
              <a:ext cx="1289880" cy="6866280"/>
            </a:xfrm>
            <a:custGeom>
              <a:avLst/>
              <a:gd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23" name="CustomShape 9"/>
            <p:cNvSpPr/>
            <p:nvPr/>
          </p:nvSpPr>
          <p:spPr>
            <a:xfrm>
              <a:off x="10938960" y="-8640"/>
              <a:ext cx="1249560" cy="6866280"/>
            </a:xfrm>
            <a:custGeom>
              <a:avLst/>
              <a:gd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24" name="CustomShape 10"/>
            <p:cNvSpPr/>
            <p:nvPr/>
          </p:nvSpPr>
          <p:spPr>
            <a:xfrm>
              <a:off x="10371600" y="3589920"/>
              <a:ext cx="1816920" cy="3267720"/>
            </a:xfrm>
            <a:prstGeom prst="triangle">
              <a:avLst>
                <a:gd name="adj" fmla="val 100000"/>
              </a:avLst>
            </a:prstGeom>
            <a:solidFill>
              <a:schemeClr val="accent1">
                <a:alpha val="8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25" name="CustomShape 11"/>
            <p:cNvSpPr/>
            <p:nvPr/>
          </p:nvSpPr>
          <p:spPr>
            <a:xfrm>
              <a:off x="0" y="4013280"/>
              <a:ext cx="448200" cy="2844360"/>
            </a:xfrm>
            <a:prstGeom prst="triangle">
              <a:avLst>
                <a:gd name="adj" fmla="val 0"/>
              </a:avLst>
            </a:prstGeom>
            <a:solidFill>
              <a:schemeClr val="accent1">
                <a:alpha val="85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grpSp>
      <p:sp>
        <p:nvSpPr>
          <p:cNvPr id="126" name="PlaceHolder 12"/>
          <p:cNvSpPr>
            <a:spLocks noGrp="1"/>
          </p:cNvSpPr>
          <p:nvPr>
            <p:ph type="title"/>
          </p:nvPr>
        </p:nvSpPr>
        <p:spPr>
          <a:xfrm>
            <a:off x="677160" y="1932120"/>
            <a:ext cx="8596440" cy="2595240"/>
          </a:xfrm>
          <a:prstGeom prst="rect">
            <a:avLst/>
          </a:prstGeom>
        </p:spPr>
        <p:txBody>
          <a:bodyPr anchor="b">
            <a:normAutofit/>
          </a:bodyPr>
          <a:p>
            <a:pPr>
              <a:lnSpc>
                <a:spcPct val="100000"/>
              </a:lnSpc>
            </a:pPr>
            <a:r>
              <a:rPr b="0" lang="en-US" sz="4400" spc="-1" strike="noStrike">
                <a:solidFill>
                  <a:srgbClr val="90c226"/>
                </a:solidFill>
                <a:latin typeface="Trebuchet MS"/>
              </a:rPr>
              <a:t>Click to edit Master title style</a:t>
            </a:r>
            <a:endParaRPr b="0" lang="en-US" sz="4400" spc="-1" strike="noStrike">
              <a:solidFill>
                <a:srgbClr val="000000"/>
              </a:solidFill>
              <a:latin typeface="Trebuchet MS"/>
            </a:endParaRPr>
          </a:p>
        </p:txBody>
      </p:sp>
      <p:sp>
        <p:nvSpPr>
          <p:cNvPr id="127" name="PlaceHolder 13"/>
          <p:cNvSpPr>
            <a:spLocks noGrp="1"/>
          </p:cNvSpPr>
          <p:nvPr>
            <p:ph type="body"/>
          </p:nvPr>
        </p:nvSpPr>
        <p:spPr>
          <a:xfrm>
            <a:off x="677160" y="4527360"/>
            <a:ext cx="8596440" cy="1513440"/>
          </a:xfrm>
          <a:prstGeom prst="rect">
            <a:avLst/>
          </a:prstGeom>
        </p:spPr>
        <p:txBody>
          <a:bodyPr>
            <a:normAutofit/>
          </a:bodyPr>
          <a:p>
            <a:pPr>
              <a:lnSpc>
                <a:spcPct val="100000"/>
              </a:lnSpc>
              <a:spcBef>
                <a:spcPts val="1001"/>
              </a:spcBef>
            </a:pPr>
            <a:r>
              <a:rPr b="0" lang="en-US" sz="1800" spc="-1" strike="noStrike">
                <a:solidFill>
                  <a:srgbClr val="404040"/>
                </a:solidFill>
                <a:latin typeface="Trebuchet MS"/>
              </a:rPr>
              <a:t>Edit Master text styles</a:t>
            </a:r>
            <a:endParaRPr b="0" lang="en-US" sz="1800" spc="-1" strike="noStrike">
              <a:solidFill>
                <a:srgbClr val="404040"/>
              </a:solidFill>
              <a:latin typeface="Trebuchet MS"/>
            </a:endParaRPr>
          </a:p>
        </p:txBody>
      </p:sp>
      <p:sp>
        <p:nvSpPr>
          <p:cNvPr id="128" name="PlaceHolder 14"/>
          <p:cNvSpPr>
            <a:spLocks noGrp="1"/>
          </p:cNvSpPr>
          <p:nvPr>
            <p:ph type="dt"/>
          </p:nvPr>
        </p:nvSpPr>
        <p:spPr>
          <a:xfrm>
            <a:off x="7205040" y="6041520"/>
            <a:ext cx="911520" cy="364680"/>
          </a:xfrm>
          <a:prstGeom prst="rect">
            <a:avLst/>
          </a:prstGeom>
        </p:spPr>
        <p:txBody>
          <a:bodyPr anchor="ctr"/>
          <a:p>
            <a:pPr algn="r">
              <a:lnSpc>
                <a:spcPct val="100000"/>
              </a:lnSpc>
            </a:pPr>
            <a:fld id="{8EAA8911-5F7D-4FDC-9FAB-4F170368F417}" type="datetime">
              <a:rPr b="0" lang="en-US" sz="900" spc="-1" strike="noStrike">
                <a:solidFill>
                  <a:srgbClr val="8b8b8b"/>
                </a:solidFill>
                <a:latin typeface="Trebuchet MS"/>
              </a:rPr>
              <a:t>11/29/18</a:t>
            </a:fld>
            <a:endParaRPr b="0" lang="en-US" sz="900" spc="-1" strike="noStrike">
              <a:latin typeface="Times New Roman"/>
            </a:endParaRPr>
          </a:p>
        </p:txBody>
      </p:sp>
      <p:sp>
        <p:nvSpPr>
          <p:cNvPr id="129" name="PlaceHolder 15"/>
          <p:cNvSpPr>
            <a:spLocks noGrp="1"/>
          </p:cNvSpPr>
          <p:nvPr>
            <p:ph type="ftr"/>
          </p:nvPr>
        </p:nvSpPr>
        <p:spPr>
          <a:xfrm>
            <a:off x="677160" y="6041520"/>
            <a:ext cx="6297120" cy="364680"/>
          </a:xfrm>
          <a:prstGeom prst="rect">
            <a:avLst/>
          </a:prstGeom>
        </p:spPr>
        <p:txBody>
          <a:bodyPr anchor="ctr"/>
          <a:p>
            <a:endParaRPr b="0" lang="en-US" sz="2400" spc="-1" strike="noStrike">
              <a:latin typeface="Times New Roman"/>
            </a:endParaRPr>
          </a:p>
        </p:txBody>
      </p:sp>
      <p:sp>
        <p:nvSpPr>
          <p:cNvPr id="130" name="PlaceHolder 16"/>
          <p:cNvSpPr>
            <a:spLocks noGrp="1"/>
          </p:cNvSpPr>
          <p:nvPr>
            <p:ph type="sldNum"/>
          </p:nvPr>
        </p:nvSpPr>
        <p:spPr>
          <a:xfrm>
            <a:off x="8590680" y="6041520"/>
            <a:ext cx="682920" cy="364680"/>
          </a:xfrm>
          <a:prstGeom prst="rect">
            <a:avLst/>
          </a:prstGeom>
        </p:spPr>
        <p:txBody>
          <a:bodyPr anchor="ctr"/>
          <a:p>
            <a:pPr algn="r">
              <a:lnSpc>
                <a:spcPct val="100000"/>
              </a:lnSpc>
            </a:pPr>
            <a:fld id="{05D2CC00-EB59-4B91-A775-0BA9B28C4122}" type="slidenum">
              <a:rPr b="0" lang="en-US" sz="900" spc="-1" strike="noStrike">
                <a:solidFill>
                  <a:srgbClr val="90c226"/>
                </a:solidFill>
                <a:latin typeface="Trebuchet MS"/>
              </a:rPr>
              <a:t>1</a:t>
            </a:fld>
            <a:endParaRPr b="0" lang="en-US" sz="9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hyperlink" Target="https://github.com/shsh9888/shoppingcart" TargetMode="External"/><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TextShape 1"/>
          <p:cNvSpPr txBox="1"/>
          <p:nvPr/>
        </p:nvSpPr>
        <p:spPr>
          <a:xfrm>
            <a:off x="1612440" y="64080"/>
            <a:ext cx="7766640" cy="1645920"/>
          </a:xfrm>
          <a:prstGeom prst="rect">
            <a:avLst/>
          </a:prstGeom>
          <a:noFill/>
          <a:ln>
            <a:noFill/>
          </a:ln>
        </p:spPr>
        <p:txBody>
          <a:bodyPr anchor="b">
            <a:normAutofit/>
          </a:bodyPr>
          <a:p>
            <a:pPr algn="ctr">
              <a:lnSpc>
                <a:spcPct val="100000"/>
              </a:lnSpc>
            </a:pPr>
            <a:r>
              <a:rPr b="0" lang="en-US" sz="3200" spc="-1" strike="noStrike">
                <a:solidFill>
                  <a:srgbClr val="808080"/>
                </a:solidFill>
                <a:latin typeface="Arial"/>
              </a:rPr>
              <a:t> </a:t>
            </a:r>
            <a:r>
              <a:rPr b="0" lang="en-US" sz="3200" spc="-1" strike="noStrike">
                <a:solidFill>
                  <a:srgbClr val="808080"/>
                </a:solidFill>
                <a:latin typeface="Arial"/>
              </a:rPr>
              <a:t>Object Oriented Analysis and Design </a:t>
            </a:r>
            <a:br/>
            <a:r>
              <a:rPr b="0" lang="en-US" sz="3200" spc="-1" strike="noStrike">
                <a:solidFill>
                  <a:srgbClr val="808080"/>
                </a:solidFill>
                <a:latin typeface="Arial"/>
              </a:rPr>
              <a:t>CSCI-5440</a:t>
            </a:r>
            <a:br/>
            <a:r>
              <a:rPr b="0" lang="en-US" sz="3200" spc="-1" strike="noStrike">
                <a:solidFill>
                  <a:srgbClr val="808080"/>
                </a:solidFill>
                <a:latin typeface="Arial"/>
              </a:rPr>
              <a:t>	</a:t>
            </a:r>
            <a:r>
              <a:rPr b="0" lang="en-US" sz="3200" spc="-1" strike="noStrike">
                <a:solidFill>
                  <a:srgbClr val="808080"/>
                </a:solidFill>
                <a:latin typeface="Arial"/>
              </a:rPr>
              <a:t>	</a:t>
            </a:r>
            <a:r>
              <a:rPr b="0" lang="en-US" sz="3200" spc="-1" strike="noStrike">
                <a:solidFill>
                  <a:srgbClr val="808080"/>
                </a:solidFill>
                <a:latin typeface="Arial"/>
              </a:rPr>
              <a:t>	</a:t>
            </a:r>
            <a:r>
              <a:rPr b="0" lang="en-US" sz="3200" spc="-1" strike="noStrike">
                <a:solidFill>
                  <a:srgbClr val="808080"/>
                </a:solidFill>
                <a:latin typeface="Arial"/>
              </a:rPr>
              <a:t>	</a:t>
            </a:r>
            <a:r>
              <a:rPr b="0" lang="en-US" sz="3200" spc="-1" strike="noStrike">
                <a:solidFill>
                  <a:srgbClr val="808080"/>
                </a:solidFill>
                <a:latin typeface="Arial"/>
              </a:rPr>
              <a:t>	</a:t>
            </a:r>
            <a:r>
              <a:rPr b="0" lang="en-US" sz="3200" spc="-1" strike="noStrike">
                <a:solidFill>
                  <a:srgbClr val="808080"/>
                </a:solidFill>
                <a:latin typeface="Arial"/>
              </a:rPr>
              <a:t>	</a:t>
            </a:r>
            <a:r>
              <a:rPr b="0" lang="en-US" sz="3200" spc="-1" strike="noStrike">
                <a:solidFill>
                  <a:srgbClr val="808080"/>
                </a:solidFill>
                <a:latin typeface="Arial"/>
              </a:rPr>
              <a:t>	</a:t>
            </a:r>
            <a:r>
              <a:rPr b="0" lang="en-US" sz="3200" spc="-1" strike="noStrike">
                <a:solidFill>
                  <a:srgbClr val="808080"/>
                </a:solidFill>
                <a:latin typeface="Arial"/>
              </a:rPr>
              <a:t>	</a:t>
            </a:r>
            <a:r>
              <a:rPr b="0" lang="en-US" sz="3200" spc="-1" strike="noStrike">
                <a:solidFill>
                  <a:srgbClr val="808080"/>
                </a:solidFill>
                <a:latin typeface="Arial"/>
              </a:rPr>
              <a:t>	</a:t>
            </a:r>
            <a:r>
              <a:rPr b="0" lang="en-US" sz="3200" spc="-1" strike="noStrike">
                <a:solidFill>
                  <a:srgbClr val="808080"/>
                </a:solidFill>
                <a:latin typeface="Arial"/>
              </a:rPr>
              <a:t>Elizabeth Boese</a:t>
            </a:r>
            <a:endParaRPr b="0" lang="en-US" sz="3200" spc="-1" strike="noStrike">
              <a:solidFill>
                <a:srgbClr val="000000"/>
              </a:solidFill>
              <a:latin typeface="Trebuchet MS"/>
            </a:endParaRPr>
          </a:p>
        </p:txBody>
      </p:sp>
      <p:sp>
        <p:nvSpPr>
          <p:cNvPr id="168" name="TextShape 2"/>
          <p:cNvSpPr txBox="1"/>
          <p:nvPr/>
        </p:nvSpPr>
        <p:spPr>
          <a:xfrm>
            <a:off x="1937880" y="3886200"/>
            <a:ext cx="7766640" cy="2694240"/>
          </a:xfrm>
          <a:prstGeom prst="rect">
            <a:avLst/>
          </a:prstGeom>
          <a:noFill/>
          <a:ln>
            <a:noFill/>
          </a:ln>
        </p:spPr>
        <p:txBody>
          <a:bodyPr/>
          <a:p>
            <a:pPr algn="r">
              <a:lnSpc>
                <a:spcPct val="100000"/>
              </a:lnSpc>
              <a:spcBef>
                <a:spcPts val="1001"/>
              </a:spcBef>
            </a:pPr>
            <a:r>
              <a:rPr b="0" lang="en-US" sz="1800" spc="-1" strike="noStrike">
                <a:solidFill>
                  <a:srgbClr val="808080"/>
                </a:solidFill>
                <a:latin typeface="Trebuchet MS"/>
              </a:rPr>
              <a:t>Shravan Shetty</a:t>
            </a:r>
            <a:endParaRPr b="0" lang="en-US" sz="1800" spc="-1" strike="noStrike">
              <a:latin typeface="Arial"/>
            </a:endParaRPr>
          </a:p>
          <a:p>
            <a:pPr algn="r">
              <a:lnSpc>
                <a:spcPct val="100000"/>
              </a:lnSpc>
              <a:spcBef>
                <a:spcPts val="1001"/>
              </a:spcBef>
            </a:pPr>
            <a:r>
              <a:rPr b="0" lang="en-US" sz="1800" spc="-1" strike="noStrike">
                <a:solidFill>
                  <a:srgbClr val="808080"/>
                </a:solidFill>
                <a:latin typeface="Trebuchet MS"/>
              </a:rPr>
              <a:t>shravan.shetty@colorado.edu</a:t>
            </a:r>
            <a:endParaRPr b="0" lang="en-US" sz="1800" spc="-1" strike="noStrike">
              <a:latin typeface="Arial"/>
            </a:endParaRPr>
          </a:p>
        </p:txBody>
      </p:sp>
      <p:sp>
        <p:nvSpPr>
          <p:cNvPr id="169" name="CustomShape 3"/>
          <p:cNvSpPr/>
          <p:nvPr/>
        </p:nvSpPr>
        <p:spPr>
          <a:xfrm>
            <a:off x="2092680" y="2954160"/>
            <a:ext cx="5389200" cy="577800"/>
          </a:xfrm>
          <a:prstGeom prst="rect">
            <a:avLst/>
          </a:prstGeom>
          <a:noFill/>
          <a:ln>
            <a:noFill/>
          </a:ln>
        </p:spPr>
        <p:style>
          <a:lnRef idx="0"/>
          <a:fillRef idx="0"/>
          <a:effectRef idx="0"/>
          <a:fontRef idx="minor"/>
        </p:style>
        <p:txBody>
          <a:bodyPr lIns="90000" rIns="90000" tIns="45000" bIns="45000"/>
          <a:p>
            <a:pPr>
              <a:lnSpc>
                <a:spcPct val="100000"/>
              </a:lnSpc>
            </a:pPr>
            <a:r>
              <a:rPr b="0" lang="en-US" sz="3200" spc="-1" strike="noStrike">
                <a:solidFill>
                  <a:srgbClr val="000000"/>
                </a:solidFill>
                <a:latin typeface="Arial"/>
              </a:rPr>
              <a:t>Project : Shopping Cart</a:t>
            </a:r>
            <a:endParaRPr b="0" lang="en-US" sz="32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TextShape 1"/>
          <p:cNvSpPr txBox="1"/>
          <p:nvPr/>
        </p:nvSpPr>
        <p:spPr>
          <a:xfrm>
            <a:off x="677160" y="609480"/>
            <a:ext cx="8596440" cy="1320480"/>
          </a:xfrm>
          <a:prstGeom prst="rect">
            <a:avLst/>
          </a:prstGeom>
          <a:noFill/>
          <a:ln>
            <a:noFill/>
          </a:ln>
        </p:spPr>
        <p:txBody>
          <a:bodyPr/>
          <a:p>
            <a:pPr algn="ctr">
              <a:lnSpc>
                <a:spcPct val="100000"/>
              </a:lnSpc>
            </a:pPr>
            <a:r>
              <a:rPr b="0" lang="en-US" sz="3600" spc="-1" strike="noStrike">
                <a:solidFill>
                  <a:srgbClr val="90c226"/>
                </a:solidFill>
                <a:latin typeface="Trebuchet MS"/>
              </a:rPr>
              <a:t>How did I implement?</a:t>
            </a:r>
            <a:br/>
            <a:r>
              <a:rPr b="0" lang="en-US" sz="3600" spc="-1" strike="noStrike">
                <a:solidFill>
                  <a:srgbClr val="90c226"/>
                </a:solidFill>
                <a:latin typeface="Trebuchet MS"/>
              </a:rPr>
              <a:t>Dao Pattern - Usage</a:t>
            </a:r>
            <a:endParaRPr b="0" lang="en-US" sz="3600" spc="-1" strike="noStrike">
              <a:solidFill>
                <a:srgbClr val="000000"/>
              </a:solidFill>
              <a:latin typeface="Trebuchet MS"/>
            </a:endParaRPr>
          </a:p>
        </p:txBody>
      </p:sp>
      <p:sp>
        <p:nvSpPr>
          <p:cNvPr id="191" name="TextShape 2"/>
          <p:cNvSpPr txBox="1"/>
          <p:nvPr/>
        </p:nvSpPr>
        <p:spPr>
          <a:xfrm>
            <a:off x="677160" y="2160720"/>
            <a:ext cx="8596440" cy="3880440"/>
          </a:xfrm>
          <a:prstGeom prst="rect">
            <a:avLst/>
          </a:prstGeom>
          <a:noFill/>
          <a:ln>
            <a:noFill/>
          </a:ln>
        </p:spPr>
        <p:txBody>
          <a:bodyPr/>
          <a:p>
            <a:pPr>
              <a:lnSpc>
                <a:spcPct val="100000"/>
              </a:lnSpc>
              <a:spcBef>
                <a:spcPts val="1001"/>
              </a:spcBef>
            </a:pPr>
            <a:endParaRPr b="0" lang="en-US" sz="1800" spc="-1" strike="noStrike">
              <a:solidFill>
                <a:srgbClr val="404040"/>
              </a:solidFill>
              <a:latin typeface="Trebuchet MS"/>
            </a:endParaRPr>
          </a:p>
          <a:p>
            <a:pPr>
              <a:lnSpc>
                <a:spcPct val="100000"/>
              </a:lnSpc>
              <a:spcBef>
                <a:spcPts val="1001"/>
              </a:spcBef>
            </a:pPr>
            <a:r>
              <a:rPr b="0" lang="en-US" sz="1800" spc="-1" strike="noStrike">
                <a:solidFill>
                  <a:srgbClr val="404040"/>
                </a:solidFill>
                <a:latin typeface="Trebuchet MS"/>
              </a:rPr>
              <a:t>	</a:t>
            </a:r>
            <a:endParaRPr b="0" lang="en-US" sz="1800" spc="-1" strike="noStrike">
              <a:solidFill>
                <a:srgbClr val="404040"/>
              </a:solidFill>
              <a:latin typeface="Trebuchet MS"/>
            </a:endParaRPr>
          </a:p>
          <a:p>
            <a:pPr>
              <a:lnSpc>
                <a:spcPct val="100000"/>
              </a:lnSpc>
              <a:spcBef>
                <a:spcPts val="1001"/>
              </a:spcBef>
            </a:pPr>
            <a:r>
              <a:rPr b="0" lang="en-US" sz="2000" spc="-1" strike="noStrike">
                <a:solidFill>
                  <a:srgbClr val="404040"/>
                </a:solidFill>
                <a:latin typeface="Trebuchet MS"/>
              </a:rPr>
              <a:t>	</a:t>
            </a:r>
            <a:r>
              <a:rPr b="0" lang="en-US" sz="2000" spc="-1" strike="noStrike">
                <a:solidFill>
                  <a:srgbClr val="404040"/>
                </a:solidFill>
                <a:latin typeface="Trebuchet MS"/>
              </a:rPr>
              <a:t>	</a:t>
            </a:r>
            <a:endParaRPr b="0" lang="en-US" sz="2000" spc="-1" strike="noStrike">
              <a:solidFill>
                <a:srgbClr val="404040"/>
              </a:solidFill>
              <a:latin typeface="Trebuchet MS"/>
            </a:endParaRPr>
          </a:p>
        </p:txBody>
      </p:sp>
      <p:pic>
        <p:nvPicPr>
          <p:cNvPr id="192" name="" descr=""/>
          <p:cNvPicPr/>
          <p:nvPr/>
        </p:nvPicPr>
        <p:blipFill>
          <a:blip r:embed="rId1"/>
          <a:stretch/>
        </p:blipFill>
        <p:spPr>
          <a:xfrm>
            <a:off x="3471120" y="1829160"/>
            <a:ext cx="3661200" cy="4480200"/>
          </a:xfrm>
          <a:prstGeom prst="rect">
            <a:avLst/>
          </a:prstGeom>
          <a:ln>
            <a:noFill/>
          </a:ln>
        </p:spPr>
      </p:pic>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3" name="TextShape 1"/>
          <p:cNvSpPr txBox="1"/>
          <p:nvPr/>
        </p:nvSpPr>
        <p:spPr>
          <a:xfrm>
            <a:off x="677160" y="1932120"/>
            <a:ext cx="8596440" cy="2595240"/>
          </a:xfrm>
          <a:prstGeom prst="rect">
            <a:avLst/>
          </a:prstGeom>
          <a:noFill/>
          <a:ln>
            <a:noFill/>
          </a:ln>
        </p:spPr>
        <p:txBody>
          <a:bodyPr anchor="b">
            <a:normAutofit/>
          </a:bodyPr>
          <a:p>
            <a:pPr>
              <a:lnSpc>
                <a:spcPct val="100000"/>
              </a:lnSpc>
            </a:pPr>
            <a:r>
              <a:rPr b="0" lang="en-US" sz="7200" spc="-1" strike="noStrike">
                <a:solidFill>
                  <a:srgbClr val="90c226"/>
                </a:solidFill>
                <a:latin typeface="Trebuchet MS"/>
              </a:rPr>
              <a:t>Thank you</a:t>
            </a:r>
            <a:endParaRPr b="0" lang="en-US" sz="7200" spc="-1" strike="noStrike">
              <a:solidFill>
                <a:srgbClr val="000000"/>
              </a:solidFill>
              <a:latin typeface="Trebuchet MS"/>
            </a:endParaRPr>
          </a:p>
        </p:txBody>
      </p:sp>
      <p:sp>
        <p:nvSpPr>
          <p:cNvPr id="194" name="TextShape 2"/>
          <p:cNvSpPr txBox="1"/>
          <p:nvPr/>
        </p:nvSpPr>
        <p:spPr>
          <a:xfrm>
            <a:off x="677160" y="4527360"/>
            <a:ext cx="8596440" cy="1513440"/>
          </a:xfrm>
          <a:prstGeom prst="rect">
            <a:avLst/>
          </a:prstGeom>
          <a:noFill/>
          <a:ln>
            <a:noFill/>
          </a:ln>
        </p:spPr>
        <p:txBody>
          <a:bodyPr/>
          <a:p>
            <a:endParaRPr b="0" lang="en-US" sz="1800" spc="-1" strike="noStrike">
              <a:solidFill>
                <a:srgbClr val="404040"/>
              </a:solidFill>
              <a:latin typeface="Trebuchet MS"/>
            </a:endParaRPr>
          </a:p>
        </p:txBody>
      </p:sp>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TextShape 1"/>
          <p:cNvSpPr txBox="1"/>
          <p:nvPr/>
        </p:nvSpPr>
        <p:spPr>
          <a:xfrm>
            <a:off x="677160" y="609480"/>
            <a:ext cx="8596440" cy="1320480"/>
          </a:xfrm>
          <a:prstGeom prst="rect">
            <a:avLst/>
          </a:prstGeom>
          <a:noFill/>
          <a:ln>
            <a:noFill/>
          </a:ln>
        </p:spPr>
        <p:txBody>
          <a:bodyPr/>
          <a:p>
            <a:pPr algn="ctr">
              <a:lnSpc>
                <a:spcPct val="100000"/>
              </a:lnSpc>
            </a:pPr>
            <a:r>
              <a:rPr b="0" lang="en-US" sz="3600" spc="-1" strike="noStrike">
                <a:solidFill>
                  <a:srgbClr val="90c226"/>
                </a:solidFill>
                <a:latin typeface="Trebuchet MS"/>
              </a:rPr>
              <a:t>Shopping Cart</a:t>
            </a:r>
            <a:endParaRPr b="0" lang="en-US" sz="3600" spc="-1" strike="noStrike">
              <a:solidFill>
                <a:srgbClr val="000000"/>
              </a:solidFill>
              <a:latin typeface="Trebuchet MS"/>
            </a:endParaRPr>
          </a:p>
        </p:txBody>
      </p:sp>
      <p:sp>
        <p:nvSpPr>
          <p:cNvPr id="171" name="TextShape 2"/>
          <p:cNvSpPr txBox="1"/>
          <p:nvPr/>
        </p:nvSpPr>
        <p:spPr>
          <a:xfrm>
            <a:off x="677160" y="2160720"/>
            <a:ext cx="8596440" cy="3880440"/>
          </a:xfrm>
          <a:prstGeom prst="rect">
            <a:avLst/>
          </a:prstGeom>
          <a:noFill/>
          <a:ln>
            <a:noFill/>
          </a:ln>
        </p:spPr>
        <p:txBody>
          <a:bodyPr/>
          <a:p>
            <a:pPr marL="343080" indent="-342720">
              <a:lnSpc>
                <a:spcPct val="100000"/>
              </a:lnSpc>
              <a:spcBef>
                <a:spcPts val="1001"/>
              </a:spcBef>
              <a:buClr>
                <a:srgbClr val="90c226"/>
              </a:buClr>
              <a:buSzPct val="80000"/>
              <a:buFont typeface="Wingdings 3" charset="2"/>
              <a:buChar char=""/>
            </a:pPr>
            <a:r>
              <a:rPr b="0" lang="en-US" sz="2000" spc="-1" strike="noStrike">
                <a:solidFill>
                  <a:srgbClr val="404040"/>
                </a:solidFill>
                <a:latin typeface="Trebuchet MS"/>
              </a:rPr>
              <a:t>Name: Shravan Shetty</a:t>
            </a:r>
            <a:r>
              <a:rPr b="1" lang="en-US" sz="2000" spc="-1" strike="noStrike">
                <a:solidFill>
                  <a:srgbClr val="404040"/>
                </a:solidFill>
                <a:latin typeface="Trebuchet MS"/>
              </a:rPr>
              <a:t> </a:t>
            </a:r>
            <a:endParaRPr b="0" lang="en-US" sz="2000" spc="-1" strike="noStrike">
              <a:solidFill>
                <a:srgbClr val="404040"/>
              </a:solidFill>
              <a:latin typeface="Trebuchet MS"/>
            </a:endParaRPr>
          </a:p>
          <a:p>
            <a:pPr marL="343080" indent="-342720">
              <a:lnSpc>
                <a:spcPct val="100000"/>
              </a:lnSpc>
              <a:spcBef>
                <a:spcPts val="1001"/>
              </a:spcBef>
              <a:buClr>
                <a:srgbClr val="90c226"/>
              </a:buClr>
              <a:buSzPct val="80000"/>
              <a:buFont typeface="Wingdings 3" charset="2"/>
              <a:buChar char=""/>
            </a:pPr>
            <a:r>
              <a:rPr b="0" lang="en-US" sz="2000" spc="-1" strike="noStrike">
                <a:solidFill>
                  <a:srgbClr val="404040"/>
                </a:solidFill>
                <a:latin typeface="Trebuchet MS"/>
              </a:rPr>
              <a:t>GitHub link:​ </a:t>
            </a:r>
            <a:r>
              <a:rPr b="0" lang="en-US" sz="2000" spc="-1" strike="noStrike" u="sng">
                <a:solidFill>
                  <a:srgbClr val="b2d76d"/>
                </a:solidFill>
                <a:uFillTx/>
                <a:latin typeface="Trebuchet MS"/>
                <a:hlinkClick r:id="rId1"/>
              </a:rPr>
              <a:t>https://github.com/shsh9888/shoppingcart</a:t>
            </a:r>
            <a:endParaRPr b="0" lang="en-US" sz="2000" spc="-1" strike="noStrike">
              <a:solidFill>
                <a:srgbClr val="404040"/>
              </a:solidFill>
              <a:latin typeface="Trebuchet MS"/>
            </a:endParaRPr>
          </a:p>
          <a:p>
            <a:pPr marL="343080" indent="-342720">
              <a:lnSpc>
                <a:spcPct val="100000"/>
              </a:lnSpc>
              <a:spcBef>
                <a:spcPts val="1001"/>
              </a:spcBef>
              <a:buClr>
                <a:srgbClr val="90c226"/>
              </a:buClr>
              <a:buSzPct val="80000"/>
              <a:buFont typeface="Wingdings 3" charset="2"/>
              <a:buChar char=""/>
            </a:pPr>
            <a:r>
              <a:rPr b="0" lang="en-US" sz="2000" spc="-1" strike="noStrike">
                <a:solidFill>
                  <a:srgbClr val="404040"/>
                </a:solidFill>
                <a:latin typeface="Trebuchet MS"/>
              </a:rPr>
              <a:t>Technologies :</a:t>
            </a:r>
            <a:endParaRPr b="0" lang="en-US" sz="2000" spc="-1" strike="noStrike">
              <a:solidFill>
                <a:srgbClr val="404040"/>
              </a:solidFill>
              <a:latin typeface="Trebuchet MS"/>
            </a:endParaRPr>
          </a:p>
          <a:p>
            <a:pPr lvl="1" marL="743040" indent="-285480">
              <a:lnSpc>
                <a:spcPct val="100000"/>
              </a:lnSpc>
              <a:spcBef>
                <a:spcPts val="1001"/>
              </a:spcBef>
              <a:buClr>
                <a:srgbClr val="90c226"/>
              </a:buClr>
              <a:buSzPct val="80000"/>
              <a:buFont typeface="Wingdings 3" charset="2"/>
              <a:buChar char=""/>
            </a:pPr>
            <a:r>
              <a:rPr b="0" lang="en-US" sz="2000" spc="-1" strike="noStrike">
                <a:solidFill>
                  <a:srgbClr val="404040"/>
                </a:solidFill>
                <a:latin typeface="Trebuchet MS"/>
              </a:rPr>
              <a:t> </a:t>
            </a:r>
            <a:r>
              <a:rPr b="0" lang="en-US" sz="2000" spc="-1" strike="noStrike">
                <a:solidFill>
                  <a:srgbClr val="404040"/>
                </a:solidFill>
                <a:latin typeface="Trebuchet MS"/>
              </a:rPr>
              <a:t>Spring boot</a:t>
            </a:r>
            <a:endParaRPr b="0" lang="en-US" sz="2000" spc="-1" strike="noStrike">
              <a:solidFill>
                <a:srgbClr val="404040"/>
              </a:solidFill>
              <a:latin typeface="Trebuchet MS"/>
            </a:endParaRPr>
          </a:p>
          <a:p>
            <a:pPr lvl="1" marL="743040" indent="-285480">
              <a:lnSpc>
                <a:spcPct val="100000"/>
              </a:lnSpc>
              <a:spcBef>
                <a:spcPts val="1001"/>
              </a:spcBef>
              <a:buClr>
                <a:srgbClr val="90c226"/>
              </a:buClr>
              <a:buSzPct val="80000"/>
              <a:buFont typeface="Wingdings 3" charset="2"/>
              <a:buChar char=""/>
            </a:pPr>
            <a:r>
              <a:rPr b="0" lang="en-US" sz="2000" spc="-1" strike="noStrike">
                <a:solidFill>
                  <a:srgbClr val="404040"/>
                </a:solidFill>
                <a:latin typeface="Trebuchet MS"/>
              </a:rPr>
              <a:t> </a:t>
            </a:r>
            <a:r>
              <a:rPr b="0" lang="en-US" sz="2000" spc="-1" strike="noStrike">
                <a:solidFill>
                  <a:srgbClr val="404040"/>
                </a:solidFill>
                <a:latin typeface="Trebuchet MS"/>
              </a:rPr>
              <a:t>Java</a:t>
            </a:r>
            <a:endParaRPr b="0" lang="en-US" sz="2000" spc="-1" strike="noStrike">
              <a:solidFill>
                <a:srgbClr val="404040"/>
              </a:solidFill>
              <a:latin typeface="Trebuchet MS"/>
            </a:endParaRPr>
          </a:p>
          <a:p>
            <a:pPr lvl="1" marL="743040" indent="-285480">
              <a:lnSpc>
                <a:spcPct val="100000"/>
              </a:lnSpc>
              <a:spcBef>
                <a:spcPts val="1001"/>
              </a:spcBef>
              <a:buClr>
                <a:srgbClr val="90c226"/>
              </a:buClr>
              <a:buSzPct val="80000"/>
              <a:buFont typeface="Wingdings 3" charset="2"/>
              <a:buChar char=""/>
            </a:pPr>
            <a:r>
              <a:rPr b="0" lang="en-US" sz="2000" spc="-1" strike="noStrike">
                <a:solidFill>
                  <a:srgbClr val="404040"/>
                </a:solidFill>
                <a:latin typeface="Trebuchet MS"/>
              </a:rPr>
              <a:t> </a:t>
            </a:r>
            <a:r>
              <a:rPr b="0" lang="en-US" sz="2000" spc="-1" strike="noStrike">
                <a:solidFill>
                  <a:srgbClr val="404040"/>
                </a:solidFill>
                <a:latin typeface="Trebuchet MS"/>
              </a:rPr>
              <a:t>MVC</a:t>
            </a:r>
            <a:endParaRPr b="0" lang="en-US" sz="2000" spc="-1" strike="noStrike">
              <a:solidFill>
                <a:srgbClr val="404040"/>
              </a:solidFill>
              <a:latin typeface="Trebuchet MS"/>
            </a:endParaRPr>
          </a:p>
          <a:p>
            <a:pPr lvl="1" marL="743040" indent="-285480">
              <a:lnSpc>
                <a:spcPct val="100000"/>
              </a:lnSpc>
              <a:spcBef>
                <a:spcPts val="1001"/>
              </a:spcBef>
              <a:buClr>
                <a:srgbClr val="90c226"/>
              </a:buClr>
              <a:buSzPct val="80000"/>
              <a:buFont typeface="Wingdings 3" charset="2"/>
              <a:buChar char=""/>
            </a:pPr>
            <a:r>
              <a:rPr b="0" lang="en-US" sz="2000" spc="-1" strike="noStrike">
                <a:solidFill>
                  <a:srgbClr val="404040"/>
                </a:solidFill>
                <a:latin typeface="Trebuchet MS"/>
              </a:rPr>
              <a:t> </a:t>
            </a:r>
            <a:r>
              <a:rPr b="0" lang="en-US" sz="2000" spc="-1" strike="noStrike">
                <a:solidFill>
                  <a:srgbClr val="404040"/>
                </a:solidFill>
                <a:latin typeface="Trebuchet MS"/>
              </a:rPr>
              <a:t>Hibernate</a:t>
            </a:r>
            <a:endParaRPr b="0" lang="en-US" sz="2000" spc="-1" strike="noStrike">
              <a:solidFill>
                <a:srgbClr val="404040"/>
              </a:solidFill>
              <a:latin typeface="Trebuchet MS"/>
            </a:endParaRPr>
          </a:p>
          <a:p>
            <a:pPr lvl="1" marL="743040" indent="-285480">
              <a:lnSpc>
                <a:spcPct val="100000"/>
              </a:lnSpc>
              <a:spcBef>
                <a:spcPts val="1001"/>
              </a:spcBef>
              <a:buClr>
                <a:srgbClr val="90c226"/>
              </a:buClr>
              <a:buSzPct val="80000"/>
              <a:buFont typeface="Wingdings 3" charset="2"/>
              <a:buChar char=""/>
            </a:pPr>
            <a:r>
              <a:rPr b="0" lang="en-US" sz="2000" spc="-1" strike="noStrike">
                <a:solidFill>
                  <a:srgbClr val="404040"/>
                </a:solidFill>
                <a:latin typeface="Trebuchet MS"/>
              </a:rPr>
              <a:t>Thymeleaf</a:t>
            </a:r>
            <a:endParaRPr b="0" lang="en-US" sz="2000" spc="-1" strike="noStrike">
              <a:solidFill>
                <a:srgbClr val="404040"/>
              </a:solidFill>
              <a:latin typeface="Trebuchet MS"/>
            </a:endParaRPr>
          </a:p>
          <a:p>
            <a:pPr>
              <a:lnSpc>
                <a:spcPct val="100000"/>
              </a:lnSpc>
              <a:spcBef>
                <a:spcPts val="1001"/>
              </a:spcBef>
            </a:pPr>
            <a:endParaRPr b="0" lang="en-US" sz="2000" spc="-1" strike="noStrike">
              <a:solidFill>
                <a:srgbClr val="404040"/>
              </a:solidFill>
              <a:latin typeface="Trebuchet MS"/>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TextShape 1"/>
          <p:cNvSpPr txBox="1"/>
          <p:nvPr/>
        </p:nvSpPr>
        <p:spPr>
          <a:xfrm>
            <a:off x="677160" y="609480"/>
            <a:ext cx="8596440" cy="1320480"/>
          </a:xfrm>
          <a:prstGeom prst="rect">
            <a:avLst/>
          </a:prstGeom>
          <a:noFill/>
          <a:ln>
            <a:noFill/>
          </a:ln>
        </p:spPr>
        <p:txBody>
          <a:bodyPr/>
          <a:p>
            <a:pPr algn="ctr">
              <a:lnSpc>
                <a:spcPct val="100000"/>
              </a:lnSpc>
            </a:pPr>
            <a:r>
              <a:rPr b="0" lang="en-US" sz="3600" spc="-1" strike="noStrike">
                <a:solidFill>
                  <a:srgbClr val="90c226"/>
                </a:solidFill>
                <a:latin typeface="Trebuchet MS"/>
              </a:rPr>
              <a:t>Design Patterns </a:t>
            </a:r>
            <a:endParaRPr b="0" lang="en-US" sz="3600" spc="-1" strike="noStrike">
              <a:solidFill>
                <a:srgbClr val="000000"/>
              </a:solidFill>
              <a:latin typeface="Trebuchet MS"/>
            </a:endParaRPr>
          </a:p>
        </p:txBody>
      </p:sp>
      <p:sp>
        <p:nvSpPr>
          <p:cNvPr id="173" name="TextShape 2"/>
          <p:cNvSpPr txBox="1"/>
          <p:nvPr/>
        </p:nvSpPr>
        <p:spPr>
          <a:xfrm>
            <a:off x="677160" y="2160720"/>
            <a:ext cx="8596440" cy="3880440"/>
          </a:xfrm>
          <a:prstGeom prst="rect">
            <a:avLst/>
          </a:prstGeom>
          <a:noFill/>
          <a:ln>
            <a:noFill/>
          </a:ln>
        </p:spPr>
        <p:txBody>
          <a:bodyPr>
            <a:normAutofit/>
          </a:bodyPr>
          <a:p>
            <a:pPr marL="343080" indent="-342720">
              <a:lnSpc>
                <a:spcPct val="100000"/>
              </a:lnSpc>
              <a:spcBef>
                <a:spcPts val="1001"/>
              </a:spcBef>
              <a:buClr>
                <a:srgbClr val="90c226"/>
              </a:buClr>
              <a:buSzPct val="80000"/>
              <a:buFont typeface="Wingdings 3" charset="2"/>
              <a:buChar char=""/>
            </a:pPr>
            <a:r>
              <a:rPr b="0" lang="en-US" sz="2800" spc="-1" strike="noStrike">
                <a:solidFill>
                  <a:srgbClr val="404040"/>
                </a:solidFill>
                <a:latin typeface="Trebuchet MS"/>
              </a:rPr>
              <a:t>Data Access Object (DAO)</a:t>
            </a:r>
            <a:endParaRPr b="0" lang="en-US" sz="2800" spc="-1" strike="noStrike">
              <a:solidFill>
                <a:srgbClr val="404040"/>
              </a:solidFill>
              <a:latin typeface="Trebuchet MS"/>
            </a:endParaRPr>
          </a:p>
          <a:p>
            <a:pPr lvl="1" marL="743040" indent="-285480">
              <a:lnSpc>
                <a:spcPct val="100000"/>
              </a:lnSpc>
              <a:spcBef>
                <a:spcPts val="1001"/>
              </a:spcBef>
              <a:buClr>
                <a:srgbClr val="90c226"/>
              </a:buClr>
              <a:buSzPct val="80000"/>
              <a:buFont typeface="Wingdings 3" charset="2"/>
              <a:buChar char=""/>
            </a:pPr>
            <a:r>
              <a:rPr b="0" lang="en-US" sz="2600" spc="-1" strike="noStrike">
                <a:solidFill>
                  <a:srgbClr val="404040"/>
                </a:solidFill>
                <a:latin typeface="Trebuchet MS"/>
              </a:rPr>
              <a:t>Use : Separate layer for all Db operations </a:t>
            </a:r>
            <a:endParaRPr b="0" lang="en-US" sz="2600" spc="-1" strike="noStrike">
              <a:solidFill>
                <a:srgbClr val="404040"/>
              </a:solidFill>
              <a:latin typeface="Trebuchet MS"/>
            </a:endParaRPr>
          </a:p>
          <a:p>
            <a:pPr marL="343080" indent="-342720">
              <a:lnSpc>
                <a:spcPct val="100000"/>
              </a:lnSpc>
              <a:spcBef>
                <a:spcPts val="1001"/>
              </a:spcBef>
              <a:buClr>
                <a:srgbClr val="90c226"/>
              </a:buClr>
              <a:buSzPct val="80000"/>
              <a:buFont typeface="Wingdings 3" charset="2"/>
              <a:buChar char=""/>
            </a:pPr>
            <a:r>
              <a:rPr b="0" lang="en-US" sz="2800" spc="-1" strike="noStrike">
                <a:solidFill>
                  <a:srgbClr val="404040"/>
                </a:solidFill>
                <a:latin typeface="Trebuchet MS"/>
              </a:rPr>
              <a:t>Strategy Pattern</a:t>
            </a:r>
            <a:endParaRPr b="0" lang="en-US" sz="2800" spc="-1" strike="noStrike">
              <a:solidFill>
                <a:srgbClr val="404040"/>
              </a:solidFill>
              <a:latin typeface="Trebuchet MS"/>
            </a:endParaRPr>
          </a:p>
          <a:p>
            <a:pPr lvl="1" marL="743040" indent="-285480">
              <a:lnSpc>
                <a:spcPct val="100000"/>
              </a:lnSpc>
              <a:spcBef>
                <a:spcPts val="1001"/>
              </a:spcBef>
              <a:buClr>
                <a:srgbClr val="90c226"/>
              </a:buClr>
              <a:buSzPct val="80000"/>
              <a:buFont typeface="Wingdings 3" charset="2"/>
              <a:buChar char=""/>
            </a:pPr>
            <a:r>
              <a:rPr b="0" lang="en-US" sz="2600" spc="-1" strike="noStrike">
                <a:solidFill>
                  <a:srgbClr val="404040"/>
                </a:solidFill>
                <a:latin typeface="Trebuchet MS"/>
              </a:rPr>
              <a:t>Process payment for an order with either Visa/Mastercard</a:t>
            </a:r>
            <a:endParaRPr b="0" lang="en-US" sz="2600" spc="-1" strike="noStrike">
              <a:solidFill>
                <a:srgbClr val="404040"/>
              </a:solidFill>
              <a:latin typeface="Trebuchet MS"/>
            </a:endParaRPr>
          </a:p>
          <a:p>
            <a:pPr marL="343080" indent="-342720">
              <a:lnSpc>
                <a:spcPct val="100000"/>
              </a:lnSpc>
              <a:spcBef>
                <a:spcPts val="1001"/>
              </a:spcBef>
              <a:buClr>
                <a:srgbClr val="90c226"/>
              </a:buClr>
              <a:buSzPct val="80000"/>
              <a:buFont typeface="Wingdings 3" charset="2"/>
              <a:buChar char=""/>
            </a:pPr>
            <a:r>
              <a:rPr b="0" lang="en-US" sz="2800" spc="-1" strike="noStrike">
                <a:solidFill>
                  <a:srgbClr val="404040"/>
                </a:solidFill>
                <a:latin typeface="Trebuchet MS"/>
              </a:rPr>
              <a:t>Factory Pattern</a:t>
            </a:r>
            <a:endParaRPr b="0" lang="en-US" sz="2800" spc="-1" strike="noStrike">
              <a:solidFill>
                <a:srgbClr val="404040"/>
              </a:solidFill>
              <a:latin typeface="Trebuchet MS"/>
            </a:endParaRPr>
          </a:p>
          <a:p>
            <a:pPr lvl="1" marL="743040" indent="-285480">
              <a:lnSpc>
                <a:spcPct val="100000"/>
              </a:lnSpc>
              <a:spcBef>
                <a:spcPts val="1001"/>
              </a:spcBef>
              <a:buClr>
                <a:srgbClr val="90c226"/>
              </a:buClr>
              <a:buSzPct val="80000"/>
              <a:buFont typeface="Wingdings 3" charset="2"/>
              <a:buChar char=""/>
            </a:pPr>
            <a:r>
              <a:rPr b="0" lang="en-US" sz="2600" spc="-1" strike="noStrike">
                <a:solidFill>
                  <a:srgbClr val="404040"/>
                </a:solidFill>
                <a:latin typeface="Trebuchet MS"/>
              </a:rPr>
              <a:t>Custom logger with of types Info, Debug and Error.</a:t>
            </a:r>
            <a:endParaRPr b="0" lang="en-US" sz="2600" spc="-1" strike="noStrike">
              <a:solidFill>
                <a:srgbClr val="404040"/>
              </a:solidFill>
              <a:latin typeface="Trebuchet MS"/>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TextShape 1"/>
          <p:cNvSpPr txBox="1"/>
          <p:nvPr/>
        </p:nvSpPr>
        <p:spPr>
          <a:xfrm>
            <a:off x="677160" y="609480"/>
            <a:ext cx="8596440" cy="1320480"/>
          </a:xfrm>
          <a:prstGeom prst="rect">
            <a:avLst/>
          </a:prstGeom>
          <a:noFill/>
          <a:ln>
            <a:noFill/>
          </a:ln>
        </p:spPr>
        <p:txBody>
          <a:bodyPr/>
          <a:p>
            <a:pPr algn="ctr">
              <a:lnSpc>
                <a:spcPct val="100000"/>
              </a:lnSpc>
            </a:pPr>
            <a:r>
              <a:rPr b="0" lang="en-US" sz="3600" spc="-1" strike="noStrike">
                <a:solidFill>
                  <a:srgbClr val="90c226"/>
                </a:solidFill>
                <a:latin typeface="Trebuchet MS"/>
              </a:rPr>
              <a:t>DAO Pattern</a:t>
            </a:r>
            <a:endParaRPr b="0" lang="en-US" sz="3600" spc="-1" strike="noStrike">
              <a:solidFill>
                <a:srgbClr val="000000"/>
              </a:solidFill>
              <a:latin typeface="Trebuchet MS"/>
            </a:endParaRPr>
          </a:p>
        </p:txBody>
      </p:sp>
      <p:sp>
        <p:nvSpPr>
          <p:cNvPr id="175" name="TextShape 2"/>
          <p:cNvSpPr txBox="1"/>
          <p:nvPr/>
        </p:nvSpPr>
        <p:spPr>
          <a:xfrm>
            <a:off x="677160" y="2160720"/>
            <a:ext cx="8596440" cy="3880440"/>
          </a:xfrm>
          <a:prstGeom prst="rect">
            <a:avLst/>
          </a:prstGeom>
          <a:noFill/>
          <a:ln>
            <a:noFill/>
          </a:ln>
        </p:spPr>
        <p:txBody>
          <a:bodyPr/>
          <a:p>
            <a:pPr marL="343080" indent="-342720">
              <a:lnSpc>
                <a:spcPct val="100000"/>
              </a:lnSpc>
              <a:spcBef>
                <a:spcPts val="1001"/>
              </a:spcBef>
              <a:buClr>
                <a:srgbClr val="90c226"/>
              </a:buClr>
              <a:buSzPct val="80000"/>
              <a:buFont typeface="Wingdings 3" charset="2"/>
              <a:buChar char=""/>
            </a:pPr>
            <a:r>
              <a:rPr b="0" lang="en-US" sz="2000" spc="-1" strike="noStrike">
                <a:solidFill>
                  <a:srgbClr val="404040"/>
                </a:solidFill>
                <a:latin typeface="Trebuchet MS"/>
              </a:rPr>
              <a:t>Isolate the Application layer from the persistence layer.</a:t>
            </a:r>
            <a:endParaRPr b="0" lang="en-US" sz="2000" spc="-1" strike="noStrike">
              <a:solidFill>
                <a:srgbClr val="404040"/>
              </a:solidFill>
              <a:latin typeface="Trebuchet MS"/>
            </a:endParaRPr>
          </a:p>
          <a:p>
            <a:pPr marL="343080" indent="-342720">
              <a:lnSpc>
                <a:spcPct val="100000"/>
              </a:lnSpc>
              <a:spcBef>
                <a:spcPts val="1001"/>
              </a:spcBef>
              <a:buClr>
                <a:srgbClr val="90c226"/>
              </a:buClr>
              <a:buSzPct val="80000"/>
              <a:buFont typeface="Wingdings 3" charset="2"/>
              <a:buChar char=""/>
            </a:pPr>
            <a:r>
              <a:rPr b="0" lang="en-US" sz="2000" spc="-1" strike="noStrike">
                <a:solidFill>
                  <a:srgbClr val="404040"/>
                </a:solidFill>
                <a:latin typeface="Trebuchet MS"/>
              </a:rPr>
              <a:t>Hides all the complexities involved in performing CRUD operations in underlying storage mechanism.</a:t>
            </a:r>
            <a:endParaRPr b="0" lang="en-US" sz="2000" spc="-1" strike="noStrike">
              <a:solidFill>
                <a:srgbClr val="404040"/>
              </a:solidFill>
              <a:latin typeface="Trebuchet MS"/>
            </a:endParaRPr>
          </a:p>
          <a:p>
            <a:pPr marL="343080" indent="-342720">
              <a:lnSpc>
                <a:spcPct val="100000"/>
              </a:lnSpc>
              <a:spcBef>
                <a:spcPts val="1001"/>
              </a:spcBef>
              <a:buClr>
                <a:srgbClr val="90c226"/>
              </a:buClr>
              <a:buSzPct val="80000"/>
              <a:buFont typeface="Wingdings 3" charset="2"/>
              <a:buChar char=""/>
            </a:pPr>
            <a:r>
              <a:rPr b="0" lang="en-US" sz="2000" spc="-1" strike="noStrike">
                <a:solidFill>
                  <a:srgbClr val="404040"/>
                </a:solidFill>
                <a:latin typeface="Trebuchet MS"/>
              </a:rPr>
              <a:t>Let both layers evolve on separately without knowing anything about each other.</a:t>
            </a:r>
            <a:endParaRPr b="0" lang="en-US" sz="2000" spc="-1" strike="noStrike">
              <a:solidFill>
                <a:srgbClr val="404040"/>
              </a:solidFill>
              <a:latin typeface="Trebuchet MS"/>
            </a:endParaRPr>
          </a:p>
          <a:p>
            <a:pPr marL="343080" indent="-342720">
              <a:lnSpc>
                <a:spcPct val="100000"/>
              </a:lnSpc>
              <a:spcBef>
                <a:spcPts val="1001"/>
              </a:spcBef>
              <a:buClr>
                <a:srgbClr val="90c226"/>
              </a:buClr>
              <a:buSzPct val="80000"/>
              <a:buFont typeface="Wingdings 3" charset="2"/>
              <a:buChar char=""/>
            </a:pPr>
            <a:r>
              <a:rPr b="0" lang="en-US" sz="2000" spc="-1" strike="noStrike">
                <a:solidFill>
                  <a:srgbClr val="404040"/>
                </a:solidFill>
                <a:latin typeface="Trebuchet MS"/>
              </a:rPr>
              <a:t>It implements open for extension and closed for modification principle.</a:t>
            </a:r>
            <a:endParaRPr b="0" lang="en-US" sz="2000" spc="-1" strike="noStrike">
              <a:solidFill>
                <a:srgbClr val="404040"/>
              </a:solidFill>
              <a:latin typeface="Trebuchet MS"/>
            </a:endParaRPr>
          </a:p>
          <a:p>
            <a:pPr lvl="1" marL="743040" indent="-285480">
              <a:lnSpc>
                <a:spcPct val="100000"/>
              </a:lnSpc>
              <a:spcBef>
                <a:spcPts val="1001"/>
              </a:spcBef>
              <a:buClr>
                <a:srgbClr val="90c226"/>
              </a:buClr>
              <a:buSzPct val="80000"/>
              <a:buFont typeface="Wingdings 3" charset="2"/>
              <a:buChar char=""/>
            </a:pPr>
            <a:r>
              <a:rPr b="0" lang="en-US" sz="2000" spc="-1" strike="noStrike">
                <a:solidFill>
                  <a:srgbClr val="404040"/>
                </a:solidFill>
                <a:latin typeface="Trebuchet MS"/>
              </a:rPr>
              <a:t>Let’s there is an use case where we have to change the DB from MYSQL to MONGO tomorrow. This change would be simpler with Dao as that’s the only layer which will change. Application layer remains unchanged.</a:t>
            </a:r>
            <a:endParaRPr b="0" lang="en-US" sz="2000" spc="-1" strike="noStrike">
              <a:solidFill>
                <a:srgbClr val="404040"/>
              </a:solidFill>
              <a:latin typeface="Trebuchet MS"/>
            </a:endParaRPr>
          </a:p>
          <a:p>
            <a:pPr>
              <a:lnSpc>
                <a:spcPct val="100000"/>
              </a:lnSpc>
              <a:spcBef>
                <a:spcPts val="1001"/>
              </a:spcBef>
            </a:pPr>
            <a:r>
              <a:rPr b="0" lang="en-US" sz="2000" spc="-1" strike="noStrike">
                <a:solidFill>
                  <a:srgbClr val="404040"/>
                </a:solidFill>
                <a:latin typeface="Trebuchet MS"/>
              </a:rPr>
              <a:t>	</a:t>
            </a:r>
            <a:r>
              <a:rPr b="0" lang="en-US" sz="2000" spc="-1" strike="noStrike">
                <a:solidFill>
                  <a:srgbClr val="404040"/>
                </a:solidFill>
                <a:latin typeface="Trebuchet MS"/>
              </a:rPr>
              <a:t>	</a:t>
            </a:r>
            <a:endParaRPr b="0" lang="en-US" sz="2000" spc="-1" strike="noStrike">
              <a:solidFill>
                <a:srgbClr val="404040"/>
              </a:solidFill>
              <a:latin typeface="Trebuchet MS"/>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TextShape 1"/>
          <p:cNvSpPr txBox="1"/>
          <p:nvPr/>
        </p:nvSpPr>
        <p:spPr>
          <a:xfrm>
            <a:off x="677160" y="609480"/>
            <a:ext cx="8596440" cy="1320480"/>
          </a:xfrm>
          <a:prstGeom prst="rect">
            <a:avLst/>
          </a:prstGeom>
          <a:noFill/>
          <a:ln>
            <a:noFill/>
          </a:ln>
        </p:spPr>
        <p:txBody>
          <a:bodyPr/>
          <a:p>
            <a:pPr algn="ctr">
              <a:lnSpc>
                <a:spcPct val="100000"/>
              </a:lnSpc>
            </a:pPr>
            <a:r>
              <a:rPr b="0" lang="en-US" sz="3600" spc="-1" strike="noStrike">
                <a:solidFill>
                  <a:srgbClr val="90c226"/>
                </a:solidFill>
                <a:latin typeface="Trebuchet MS"/>
              </a:rPr>
              <a:t>DAO Pattern</a:t>
            </a:r>
            <a:br/>
            <a:r>
              <a:rPr b="0" lang="en-US" sz="3600" spc="-1" strike="noStrike">
                <a:solidFill>
                  <a:srgbClr val="90c226"/>
                </a:solidFill>
                <a:latin typeface="Trebuchet MS"/>
              </a:rPr>
              <a:t>Implementation</a:t>
            </a:r>
            <a:endParaRPr b="0" lang="en-US" sz="3600" spc="-1" strike="noStrike">
              <a:solidFill>
                <a:srgbClr val="000000"/>
              </a:solidFill>
              <a:latin typeface="Trebuchet MS"/>
            </a:endParaRPr>
          </a:p>
        </p:txBody>
      </p:sp>
      <p:sp>
        <p:nvSpPr>
          <p:cNvPr id="177" name="TextShape 2"/>
          <p:cNvSpPr txBox="1"/>
          <p:nvPr/>
        </p:nvSpPr>
        <p:spPr>
          <a:xfrm>
            <a:off x="677160" y="2160720"/>
            <a:ext cx="8596440" cy="3880440"/>
          </a:xfrm>
          <a:prstGeom prst="rect">
            <a:avLst/>
          </a:prstGeom>
          <a:noFill/>
          <a:ln>
            <a:noFill/>
          </a:ln>
        </p:spPr>
        <p:txBody>
          <a:bodyPr/>
          <a:p>
            <a:pPr marL="343080" indent="-342720">
              <a:lnSpc>
                <a:spcPct val="100000"/>
              </a:lnSpc>
              <a:spcBef>
                <a:spcPts val="1001"/>
              </a:spcBef>
              <a:buClr>
                <a:srgbClr val="90c226"/>
              </a:buClr>
              <a:buSzPct val="80000"/>
              <a:buFont typeface="Wingdings 3" charset="2"/>
              <a:buChar char=""/>
            </a:pPr>
            <a:r>
              <a:rPr b="0" lang="en-US" sz="2000" spc="-1" strike="noStrike">
                <a:solidFill>
                  <a:srgbClr val="404040"/>
                </a:solidFill>
                <a:latin typeface="Trebuchet MS"/>
              </a:rPr>
              <a:t>Data Access Object Interface : Standard operations to be performed on the model object/Entity.</a:t>
            </a:r>
            <a:endParaRPr b="0" lang="en-US" sz="2000" spc="-1" strike="noStrike">
              <a:solidFill>
                <a:srgbClr val="404040"/>
              </a:solidFill>
              <a:latin typeface="Trebuchet MS"/>
            </a:endParaRPr>
          </a:p>
          <a:p>
            <a:pPr lvl="1" marL="743040" indent="-285480">
              <a:lnSpc>
                <a:spcPct val="100000"/>
              </a:lnSpc>
              <a:spcBef>
                <a:spcPts val="1001"/>
              </a:spcBef>
              <a:buClr>
                <a:srgbClr val="90c226"/>
              </a:buClr>
              <a:buSzPct val="80000"/>
              <a:buFont typeface="Wingdings 3" charset="2"/>
              <a:buChar char=""/>
            </a:pPr>
            <a:r>
              <a:rPr b="0" lang="en-US" sz="1600" spc="-1" strike="noStrike">
                <a:solidFill>
                  <a:srgbClr val="404040"/>
                </a:solidFill>
                <a:latin typeface="Trebuchet MS"/>
              </a:rPr>
              <a:t>E.g. : UserDaoInterface, OrderDaoInterface</a:t>
            </a:r>
            <a:endParaRPr b="0" lang="en-US" sz="1600" spc="-1" strike="noStrike">
              <a:solidFill>
                <a:srgbClr val="404040"/>
              </a:solidFill>
              <a:latin typeface="Trebuchet MS"/>
            </a:endParaRPr>
          </a:p>
          <a:p>
            <a:pPr marL="343080" indent="-342720">
              <a:lnSpc>
                <a:spcPct val="100000"/>
              </a:lnSpc>
              <a:spcBef>
                <a:spcPts val="1001"/>
              </a:spcBef>
              <a:buClr>
                <a:srgbClr val="90c226"/>
              </a:buClr>
              <a:buSzPct val="80000"/>
              <a:buFont typeface="Wingdings 3" charset="2"/>
              <a:buChar char=""/>
            </a:pPr>
            <a:r>
              <a:rPr b="0" lang="en-US" sz="1800" spc="-1" strike="noStrike">
                <a:solidFill>
                  <a:srgbClr val="404040"/>
                </a:solidFill>
                <a:latin typeface="Trebuchet MS"/>
              </a:rPr>
              <a:t>Data Access Object: Implements the above interface and responsible for DB operations</a:t>
            </a:r>
            <a:endParaRPr b="0" lang="en-US" sz="1800" spc="-1" strike="noStrike">
              <a:solidFill>
                <a:srgbClr val="404040"/>
              </a:solidFill>
              <a:latin typeface="Trebuchet MS"/>
            </a:endParaRPr>
          </a:p>
          <a:p>
            <a:pPr lvl="1" marL="743040" indent="-285480">
              <a:lnSpc>
                <a:spcPct val="100000"/>
              </a:lnSpc>
              <a:spcBef>
                <a:spcPts val="1001"/>
              </a:spcBef>
              <a:buClr>
                <a:srgbClr val="90c226"/>
              </a:buClr>
              <a:buSzPct val="80000"/>
              <a:buFont typeface="Wingdings 3" charset="2"/>
              <a:buChar char=""/>
            </a:pPr>
            <a:r>
              <a:rPr b="0" lang="en-US" sz="1600" spc="-1" strike="noStrike">
                <a:solidFill>
                  <a:srgbClr val="404040"/>
                </a:solidFill>
                <a:latin typeface="Trebuchet MS"/>
              </a:rPr>
              <a:t>E.g. : UserDao, OrderDao</a:t>
            </a:r>
            <a:endParaRPr b="0" lang="en-US" sz="1600" spc="-1" strike="noStrike">
              <a:solidFill>
                <a:srgbClr val="404040"/>
              </a:solidFill>
              <a:latin typeface="Trebuchet MS"/>
            </a:endParaRPr>
          </a:p>
          <a:p>
            <a:pPr marL="343080" indent="-342720">
              <a:lnSpc>
                <a:spcPct val="100000"/>
              </a:lnSpc>
              <a:spcBef>
                <a:spcPts val="1001"/>
              </a:spcBef>
              <a:buClr>
                <a:srgbClr val="90c226"/>
              </a:buClr>
              <a:buSzPct val="80000"/>
              <a:buFont typeface="Wingdings 3" charset="2"/>
              <a:buChar char=""/>
            </a:pPr>
            <a:r>
              <a:rPr b="0" lang="en-US" sz="1800" spc="-1" strike="noStrike">
                <a:solidFill>
                  <a:srgbClr val="404040"/>
                </a:solidFill>
                <a:latin typeface="Trebuchet MS"/>
              </a:rPr>
              <a:t>Model Object/Entity : POJO class representing a table in the DB. Consists of getters and setters.</a:t>
            </a:r>
            <a:endParaRPr b="0" lang="en-US" sz="1800" spc="-1" strike="noStrike">
              <a:solidFill>
                <a:srgbClr val="404040"/>
              </a:solidFill>
              <a:latin typeface="Trebuchet MS"/>
            </a:endParaRPr>
          </a:p>
          <a:p>
            <a:pPr>
              <a:lnSpc>
                <a:spcPct val="100000"/>
              </a:lnSpc>
              <a:spcBef>
                <a:spcPts val="1001"/>
              </a:spcBef>
            </a:pPr>
            <a:endParaRPr b="0" lang="en-US" sz="1800" spc="-1" strike="noStrike">
              <a:solidFill>
                <a:srgbClr val="404040"/>
              </a:solidFill>
              <a:latin typeface="Trebuchet MS"/>
            </a:endParaRPr>
          </a:p>
          <a:p>
            <a:pPr>
              <a:lnSpc>
                <a:spcPct val="100000"/>
              </a:lnSpc>
              <a:spcBef>
                <a:spcPts val="1001"/>
              </a:spcBef>
            </a:pPr>
            <a:r>
              <a:rPr b="0" lang="en-US" sz="1800" spc="-1" strike="noStrike">
                <a:solidFill>
                  <a:srgbClr val="404040"/>
                </a:solidFill>
                <a:latin typeface="Trebuchet MS"/>
              </a:rPr>
              <a:t>	</a:t>
            </a:r>
            <a:endParaRPr b="0" lang="en-US" sz="1800" spc="-1" strike="noStrike">
              <a:solidFill>
                <a:srgbClr val="404040"/>
              </a:solidFill>
              <a:latin typeface="Trebuchet MS"/>
            </a:endParaRPr>
          </a:p>
          <a:p>
            <a:pPr>
              <a:lnSpc>
                <a:spcPct val="100000"/>
              </a:lnSpc>
              <a:spcBef>
                <a:spcPts val="1001"/>
              </a:spcBef>
            </a:pPr>
            <a:r>
              <a:rPr b="0" lang="en-US" sz="2000" spc="-1" strike="noStrike">
                <a:solidFill>
                  <a:srgbClr val="404040"/>
                </a:solidFill>
                <a:latin typeface="Trebuchet MS"/>
              </a:rPr>
              <a:t>	</a:t>
            </a:r>
            <a:r>
              <a:rPr b="0" lang="en-US" sz="2000" spc="-1" strike="noStrike">
                <a:solidFill>
                  <a:srgbClr val="404040"/>
                </a:solidFill>
                <a:latin typeface="Trebuchet MS"/>
              </a:rPr>
              <a:t>	</a:t>
            </a:r>
            <a:endParaRPr b="0" lang="en-US" sz="2000" spc="-1" strike="noStrike">
              <a:solidFill>
                <a:srgbClr val="404040"/>
              </a:solidFill>
              <a:latin typeface="Trebuchet MS"/>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TextShape 1"/>
          <p:cNvSpPr txBox="1"/>
          <p:nvPr/>
        </p:nvSpPr>
        <p:spPr>
          <a:xfrm>
            <a:off x="677160" y="609480"/>
            <a:ext cx="8596440" cy="1320480"/>
          </a:xfrm>
          <a:prstGeom prst="rect">
            <a:avLst/>
          </a:prstGeom>
          <a:noFill/>
          <a:ln>
            <a:noFill/>
          </a:ln>
        </p:spPr>
        <p:txBody>
          <a:bodyPr/>
          <a:p>
            <a:pPr algn="ctr">
              <a:lnSpc>
                <a:spcPct val="100000"/>
              </a:lnSpc>
            </a:pPr>
            <a:r>
              <a:rPr b="0" lang="en-US" sz="3600" spc="-1" strike="noStrike">
                <a:solidFill>
                  <a:srgbClr val="90c226"/>
                </a:solidFill>
                <a:latin typeface="Trebuchet MS"/>
              </a:rPr>
              <a:t>How did I implement?</a:t>
            </a:r>
            <a:br/>
            <a:r>
              <a:rPr b="0" lang="en-US" sz="3600" spc="-1" strike="noStrike">
                <a:solidFill>
                  <a:srgbClr val="90c226"/>
                </a:solidFill>
                <a:latin typeface="Trebuchet MS"/>
              </a:rPr>
              <a:t>DAO Interface - UserDaoInterface</a:t>
            </a:r>
            <a:endParaRPr b="0" lang="en-US" sz="3600" spc="-1" strike="noStrike">
              <a:solidFill>
                <a:srgbClr val="000000"/>
              </a:solidFill>
              <a:latin typeface="Trebuchet MS"/>
            </a:endParaRPr>
          </a:p>
        </p:txBody>
      </p:sp>
      <p:sp>
        <p:nvSpPr>
          <p:cNvPr id="179" name="TextShape 2"/>
          <p:cNvSpPr txBox="1"/>
          <p:nvPr/>
        </p:nvSpPr>
        <p:spPr>
          <a:xfrm>
            <a:off x="677160" y="2160720"/>
            <a:ext cx="8596440" cy="3880440"/>
          </a:xfrm>
          <a:prstGeom prst="rect">
            <a:avLst/>
          </a:prstGeom>
          <a:noFill/>
          <a:ln>
            <a:noFill/>
          </a:ln>
        </p:spPr>
        <p:txBody>
          <a:bodyPr/>
          <a:p>
            <a:pPr>
              <a:lnSpc>
                <a:spcPct val="100000"/>
              </a:lnSpc>
              <a:spcBef>
                <a:spcPts val="1001"/>
              </a:spcBef>
            </a:pPr>
            <a:endParaRPr b="0" lang="en-US" sz="1800" spc="-1" strike="noStrike">
              <a:solidFill>
                <a:srgbClr val="404040"/>
              </a:solidFill>
              <a:latin typeface="Trebuchet MS"/>
            </a:endParaRPr>
          </a:p>
          <a:p>
            <a:pPr>
              <a:lnSpc>
                <a:spcPct val="100000"/>
              </a:lnSpc>
              <a:spcBef>
                <a:spcPts val="1001"/>
              </a:spcBef>
            </a:pPr>
            <a:r>
              <a:rPr b="0" lang="en-US" sz="1800" spc="-1" strike="noStrike">
                <a:solidFill>
                  <a:srgbClr val="404040"/>
                </a:solidFill>
                <a:latin typeface="Trebuchet MS"/>
              </a:rPr>
              <a:t>	</a:t>
            </a:r>
            <a:endParaRPr b="0" lang="en-US" sz="1800" spc="-1" strike="noStrike">
              <a:solidFill>
                <a:srgbClr val="404040"/>
              </a:solidFill>
              <a:latin typeface="Trebuchet MS"/>
            </a:endParaRPr>
          </a:p>
          <a:p>
            <a:pPr>
              <a:lnSpc>
                <a:spcPct val="100000"/>
              </a:lnSpc>
              <a:spcBef>
                <a:spcPts val="1001"/>
              </a:spcBef>
            </a:pPr>
            <a:r>
              <a:rPr b="0" lang="en-US" sz="2000" spc="-1" strike="noStrike">
                <a:solidFill>
                  <a:srgbClr val="404040"/>
                </a:solidFill>
                <a:latin typeface="Trebuchet MS"/>
              </a:rPr>
              <a:t>	</a:t>
            </a:r>
            <a:r>
              <a:rPr b="0" lang="en-US" sz="2000" spc="-1" strike="noStrike">
                <a:solidFill>
                  <a:srgbClr val="404040"/>
                </a:solidFill>
                <a:latin typeface="Trebuchet MS"/>
              </a:rPr>
              <a:t>	</a:t>
            </a:r>
            <a:endParaRPr b="0" lang="en-US" sz="2000" spc="-1" strike="noStrike">
              <a:solidFill>
                <a:srgbClr val="404040"/>
              </a:solidFill>
              <a:latin typeface="Trebuchet MS"/>
            </a:endParaRPr>
          </a:p>
        </p:txBody>
      </p:sp>
      <p:pic>
        <p:nvPicPr>
          <p:cNvPr id="180" name="" descr=""/>
          <p:cNvPicPr/>
          <p:nvPr/>
        </p:nvPicPr>
        <p:blipFill>
          <a:blip r:embed="rId1"/>
          <a:stretch/>
        </p:blipFill>
        <p:spPr>
          <a:xfrm>
            <a:off x="3760920" y="2983680"/>
            <a:ext cx="2914200" cy="2868480"/>
          </a:xfrm>
          <a:prstGeom prst="rect">
            <a:avLst/>
          </a:prstGeom>
          <a:ln>
            <a:noFill/>
          </a:ln>
        </p:spPr>
      </p:pic>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TextShape 1"/>
          <p:cNvSpPr txBox="1"/>
          <p:nvPr/>
        </p:nvSpPr>
        <p:spPr>
          <a:xfrm>
            <a:off x="677160" y="609480"/>
            <a:ext cx="8596440" cy="1320480"/>
          </a:xfrm>
          <a:prstGeom prst="rect">
            <a:avLst/>
          </a:prstGeom>
          <a:noFill/>
          <a:ln>
            <a:noFill/>
          </a:ln>
        </p:spPr>
        <p:txBody>
          <a:bodyPr/>
          <a:p>
            <a:pPr algn="ctr">
              <a:lnSpc>
                <a:spcPct val="100000"/>
              </a:lnSpc>
            </a:pPr>
            <a:r>
              <a:rPr b="0" lang="en-US" sz="3600" spc="-1" strike="noStrike">
                <a:solidFill>
                  <a:srgbClr val="90c226"/>
                </a:solidFill>
                <a:latin typeface="Trebuchet MS"/>
              </a:rPr>
              <a:t>How did I implement?</a:t>
            </a:r>
            <a:br/>
            <a:r>
              <a:rPr b="0" lang="en-US" sz="3600" spc="-1" strike="noStrike">
                <a:solidFill>
                  <a:srgbClr val="90c226"/>
                </a:solidFill>
                <a:latin typeface="Trebuchet MS"/>
              </a:rPr>
              <a:t>Data Access Object – UserDao</a:t>
            </a:r>
            <a:endParaRPr b="0" lang="en-US" sz="3600" spc="-1" strike="noStrike">
              <a:solidFill>
                <a:srgbClr val="000000"/>
              </a:solidFill>
              <a:latin typeface="Trebuchet MS"/>
            </a:endParaRPr>
          </a:p>
        </p:txBody>
      </p:sp>
      <p:sp>
        <p:nvSpPr>
          <p:cNvPr id="182" name="TextShape 2"/>
          <p:cNvSpPr txBox="1"/>
          <p:nvPr/>
        </p:nvSpPr>
        <p:spPr>
          <a:xfrm>
            <a:off x="677160" y="2160720"/>
            <a:ext cx="8596440" cy="3880440"/>
          </a:xfrm>
          <a:prstGeom prst="rect">
            <a:avLst/>
          </a:prstGeom>
          <a:noFill/>
          <a:ln>
            <a:noFill/>
          </a:ln>
        </p:spPr>
        <p:txBody>
          <a:bodyPr/>
          <a:p>
            <a:pPr>
              <a:lnSpc>
                <a:spcPct val="100000"/>
              </a:lnSpc>
              <a:spcBef>
                <a:spcPts val="1001"/>
              </a:spcBef>
            </a:pPr>
            <a:endParaRPr b="0" lang="en-US" sz="1800" spc="-1" strike="noStrike">
              <a:solidFill>
                <a:srgbClr val="404040"/>
              </a:solidFill>
              <a:latin typeface="Trebuchet MS"/>
            </a:endParaRPr>
          </a:p>
          <a:p>
            <a:pPr>
              <a:lnSpc>
                <a:spcPct val="100000"/>
              </a:lnSpc>
              <a:spcBef>
                <a:spcPts val="1001"/>
              </a:spcBef>
            </a:pPr>
            <a:r>
              <a:rPr b="0" lang="en-US" sz="1800" spc="-1" strike="noStrike">
                <a:solidFill>
                  <a:srgbClr val="404040"/>
                </a:solidFill>
                <a:latin typeface="Trebuchet MS"/>
              </a:rPr>
              <a:t>	</a:t>
            </a:r>
            <a:endParaRPr b="0" lang="en-US" sz="1800" spc="-1" strike="noStrike">
              <a:solidFill>
                <a:srgbClr val="404040"/>
              </a:solidFill>
              <a:latin typeface="Trebuchet MS"/>
            </a:endParaRPr>
          </a:p>
          <a:p>
            <a:pPr>
              <a:lnSpc>
                <a:spcPct val="100000"/>
              </a:lnSpc>
              <a:spcBef>
                <a:spcPts val="1001"/>
              </a:spcBef>
            </a:pPr>
            <a:r>
              <a:rPr b="0" lang="en-US" sz="2000" spc="-1" strike="noStrike">
                <a:solidFill>
                  <a:srgbClr val="404040"/>
                </a:solidFill>
                <a:latin typeface="Trebuchet MS"/>
              </a:rPr>
              <a:t>	</a:t>
            </a:r>
            <a:r>
              <a:rPr b="0" lang="en-US" sz="2000" spc="-1" strike="noStrike">
                <a:solidFill>
                  <a:srgbClr val="404040"/>
                </a:solidFill>
                <a:latin typeface="Trebuchet MS"/>
              </a:rPr>
              <a:t>	</a:t>
            </a:r>
            <a:endParaRPr b="0" lang="en-US" sz="2000" spc="-1" strike="noStrike">
              <a:solidFill>
                <a:srgbClr val="404040"/>
              </a:solidFill>
              <a:latin typeface="Trebuchet MS"/>
            </a:endParaRPr>
          </a:p>
        </p:txBody>
      </p:sp>
      <p:pic>
        <p:nvPicPr>
          <p:cNvPr id="183" name="" descr=""/>
          <p:cNvPicPr/>
          <p:nvPr/>
        </p:nvPicPr>
        <p:blipFill>
          <a:blip r:embed="rId1"/>
          <a:stretch/>
        </p:blipFill>
        <p:spPr>
          <a:xfrm>
            <a:off x="3724920" y="2185560"/>
            <a:ext cx="2914200" cy="2990520"/>
          </a:xfrm>
          <a:prstGeom prst="rect">
            <a:avLst/>
          </a:prstGeom>
          <a:ln>
            <a:noFill/>
          </a:ln>
        </p:spPr>
      </p:pic>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TextShape 1"/>
          <p:cNvSpPr txBox="1"/>
          <p:nvPr/>
        </p:nvSpPr>
        <p:spPr>
          <a:xfrm>
            <a:off x="677160" y="609480"/>
            <a:ext cx="8596440" cy="1320480"/>
          </a:xfrm>
          <a:prstGeom prst="rect">
            <a:avLst/>
          </a:prstGeom>
          <a:noFill/>
          <a:ln>
            <a:noFill/>
          </a:ln>
        </p:spPr>
        <p:txBody>
          <a:bodyPr/>
          <a:p>
            <a:pPr algn="ctr">
              <a:lnSpc>
                <a:spcPct val="100000"/>
              </a:lnSpc>
            </a:pPr>
            <a:r>
              <a:rPr b="0" lang="en-US" sz="3600" spc="-1" strike="noStrike">
                <a:solidFill>
                  <a:srgbClr val="90c226"/>
                </a:solidFill>
                <a:latin typeface="Trebuchet MS"/>
              </a:rPr>
              <a:t>How did I implement?</a:t>
            </a:r>
            <a:br/>
            <a:r>
              <a:rPr b="0" lang="en-US" sz="3600" spc="-1" strike="noStrike">
                <a:solidFill>
                  <a:srgbClr val="90c226"/>
                </a:solidFill>
                <a:latin typeface="Trebuchet MS"/>
              </a:rPr>
              <a:t>Model Object – User</a:t>
            </a:r>
            <a:endParaRPr b="0" lang="en-US" sz="3600" spc="-1" strike="noStrike">
              <a:solidFill>
                <a:srgbClr val="000000"/>
              </a:solidFill>
              <a:latin typeface="Trebuchet MS"/>
            </a:endParaRPr>
          </a:p>
        </p:txBody>
      </p:sp>
      <p:sp>
        <p:nvSpPr>
          <p:cNvPr id="185" name="TextShape 2"/>
          <p:cNvSpPr txBox="1"/>
          <p:nvPr/>
        </p:nvSpPr>
        <p:spPr>
          <a:xfrm>
            <a:off x="677160" y="2160720"/>
            <a:ext cx="8596440" cy="3880440"/>
          </a:xfrm>
          <a:prstGeom prst="rect">
            <a:avLst/>
          </a:prstGeom>
          <a:noFill/>
          <a:ln>
            <a:noFill/>
          </a:ln>
        </p:spPr>
        <p:txBody>
          <a:bodyPr/>
          <a:p>
            <a:pPr>
              <a:lnSpc>
                <a:spcPct val="100000"/>
              </a:lnSpc>
              <a:spcBef>
                <a:spcPts val="1001"/>
              </a:spcBef>
            </a:pPr>
            <a:endParaRPr b="0" lang="en-US" sz="1800" spc="-1" strike="noStrike">
              <a:solidFill>
                <a:srgbClr val="404040"/>
              </a:solidFill>
              <a:latin typeface="Trebuchet MS"/>
            </a:endParaRPr>
          </a:p>
          <a:p>
            <a:pPr>
              <a:lnSpc>
                <a:spcPct val="100000"/>
              </a:lnSpc>
              <a:spcBef>
                <a:spcPts val="1001"/>
              </a:spcBef>
            </a:pPr>
            <a:r>
              <a:rPr b="0" lang="en-US" sz="1800" spc="-1" strike="noStrike">
                <a:solidFill>
                  <a:srgbClr val="404040"/>
                </a:solidFill>
                <a:latin typeface="Trebuchet MS"/>
              </a:rPr>
              <a:t>	</a:t>
            </a:r>
            <a:endParaRPr b="0" lang="en-US" sz="1800" spc="-1" strike="noStrike">
              <a:solidFill>
                <a:srgbClr val="404040"/>
              </a:solidFill>
              <a:latin typeface="Trebuchet MS"/>
            </a:endParaRPr>
          </a:p>
          <a:p>
            <a:pPr>
              <a:lnSpc>
                <a:spcPct val="100000"/>
              </a:lnSpc>
              <a:spcBef>
                <a:spcPts val="1001"/>
              </a:spcBef>
            </a:pPr>
            <a:r>
              <a:rPr b="0" lang="en-US" sz="2000" spc="-1" strike="noStrike">
                <a:solidFill>
                  <a:srgbClr val="404040"/>
                </a:solidFill>
                <a:latin typeface="Trebuchet MS"/>
              </a:rPr>
              <a:t>	</a:t>
            </a:r>
            <a:r>
              <a:rPr b="0" lang="en-US" sz="2000" spc="-1" strike="noStrike">
                <a:solidFill>
                  <a:srgbClr val="404040"/>
                </a:solidFill>
                <a:latin typeface="Trebuchet MS"/>
              </a:rPr>
              <a:t>	</a:t>
            </a:r>
            <a:endParaRPr b="0" lang="en-US" sz="2000" spc="-1" strike="noStrike">
              <a:solidFill>
                <a:srgbClr val="404040"/>
              </a:solidFill>
              <a:latin typeface="Trebuchet MS"/>
            </a:endParaRPr>
          </a:p>
        </p:txBody>
      </p:sp>
      <p:pic>
        <p:nvPicPr>
          <p:cNvPr id="186" name="" descr=""/>
          <p:cNvPicPr/>
          <p:nvPr/>
        </p:nvPicPr>
        <p:blipFill>
          <a:blip r:embed="rId1"/>
          <a:stretch/>
        </p:blipFill>
        <p:spPr>
          <a:xfrm>
            <a:off x="3890520" y="2103120"/>
            <a:ext cx="2418840" cy="4452120"/>
          </a:xfrm>
          <a:prstGeom prst="rect">
            <a:avLst/>
          </a:prstGeom>
          <a:ln>
            <a:noFill/>
          </a:ln>
        </p:spPr>
      </p:pic>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TextShape 1"/>
          <p:cNvSpPr txBox="1"/>
          <p:nvPr/>
        </p:nvSpPr>
        <p:spPr>
          <a:xfrm>
            <a:off x="677160" y="609480"/>
            <a:ext cx="8596440" cy="1320480"/>
          </a:xfrm>
          <a:prstGeom prst="rect">
            <a:avLst/>
          </a:prstGeom>
          <a:noFill/>
          <a:ln>
            <a:noFill/>
          </a:ln>
        </p:spPr>
        <p:txBody>
          <a:bodyPr/>
          <a:p>
            <a:pPr algn="ctr">
              <a:lnSpc>
                <a:spcPct val="100000"/>
              </a:lnSpc>
            </a:pPr>
            <a:r>
              <a:rPr b="0" lang="en-US" sz="3600" spc="-1" strike="noStrike">
                <a:solidFill>
                  <a:srgbClr val="90c226"/>
                </a:solidFill>
                <a:latin typeface="Trebuchet MS"/>
              </a:rPr>
              <a:t>How did I implement?</a:t>
            </a:r>
            <a:br/>
            <a:r>
              <a:rPr b="0" lang="en-US" sz="3600" spc="-1" strike="noStrike">
                <a:solidFill>
                  <a:srgbClr val="90c226"/>
                </a:solidFill>
                <a:latin typeface="Trebuchet MS"/>
              </a:rPr>
              <a:t>Dao Pattern - Complete</a:t>
            </a:r>
            <a:endParaRPr b="0" lang="en-US" sz="3600" spc="-1" strike="noStrike">
              <a:solidFill>
                <a:srgbClr val="000000"/>
              </a:solidFill>
              <a:latin typeface="Trebuchet MS"/>
            </a:endParaRPr>
          </a:p>
        </p:txBody>
      </p:sp>
      <p:sp>
        <p:nvSpPr>
          <p:cNvPr id="188" name="TextShape 2"/>
          <p:cNvSpPr txBox="1"/>
          <p:nvPr/>
        </p:nvSpPr>
        <p:spPr>
          <a:xfrm>
            <a:off x="677160" y="2160720"/>
            <a:ext cx="8596440" cy="3880440"/>
          </a:xfrm>
          <a:prstGeom prst="rect">
            <a:avLst/>
          </a:prstGeom>
          <a:noFill/>
          <a:ln>
            <a:noFill/>
          </a:ln>
        </p:spPr>
        <p:txBody>
          <a:bodyPr/>
          <a:p>
            <a:pPr>
              <a:lnSpc>
                <a:spcPct val="100000"/>
              </a:lnSpc>
              <a:spcBef>
                <a:spcPts val="1001"/>
              </a:spcBef>
            </a:pPr>
            <a:endParaRPr b="0" lang="en-US" sz="1800" spc="-1" strike="noStrike">
              <a:solidFill>
                <a:srgbClr val="404040"/>
              </a:solidFill>
              <a:latin typeface="Trebuchet MS"/>
            </a:endParaRPr>
          </a:p>
          <a:p>
            <a:pPr>
              <a:lnSpc>
                <a:spcPct val="100000"/>
              </a:lnSpc>
              <a:spcBef>
                <a:spcPts val="1001"/>
              </a:spcBef>
            </a:pPr>
            <a:r>
              <a:rPr b="0" lang="en-US" sz="1800" spc="-1" strike="noStrike">
                <a:solidFill>
                  <a:srgbClr val="404040"/>
                </a:solidFill>
                <a:latin typeface="Trebuchet MS"/>
              </a:rPr>
              <a:t>	</a:t>
            </a:r>
            <a:endParaRPr b="0" lang="en-US" sz="1800" spc="-1" strike="noStrike">
              <a:solidFill>
                <a:srgbClr val="404040"/>
              </a:solidFill>
              <a:latin typeface="Trebuchet MS"/>
            </a:endParaRPr>
          </a:p>
          <a:p>
            <a:pPr>
              <a:lnSpc>
                <a:spcPct val="100000"/>
              </a:lnSpc>
              <a:spcBef>
                <a:spcPts val="1001"/>
              </a:spcBef>
            </a:pPr>
            <a:r>
              <a:rPr b="0" lang="en-US" sz="2000" spc="-1" strike="noStrike">
                <a:solidFill>
                  <a:srgbClr val="404040"/>
                </a:solidFill>
                <a:latin typeface="Trebuchet MS"/>
              </a:rPr>
              <a:t>	</a:t>
            </a:r>
            <a:r>
              <a:rPr b="0" lang="en-US" sz="2000" spc="-1" strike="noStrike">
                <a:solidFill>
                  <a:srgbClr val="404040"/>
                </a:solidFill>
                <a:latin typeface="Trebuchet MS"/>
              </a:rPr>
              <a:t>	</a:t>
            </a:r>
            <a:endParaRPr b="0" lang="en-US" sz="2000" spc="-1" strike="noStrike">
              <a:solidFill>
                <a:srgbClr val="404040"/>
              </a:solidFill>
              <a:latin typeface="Trebuchet MS"/>
            </a:endParaRPr>
          </a:p>
        </p:txBody>
      </p:sp>
      <p:pic>
        <p:nvPicPr>
          <p:cNvPr id="189" name="" descr=""/>
          <p:cNvPicPr/>
          <p:nvPr/>
        </p:nvPicPr>
        <p:blipFill>
          <a:blip r:embed="rId1"/>
          <a:stretch/>
        </p:blipFill>
        <p:spPr>
          <a:xfrm>
            <a:off x="3490920" y="2160720"/>
            <a:ext cx="2914200" cy="3866760"/>
          </a:xfrm>
          <a:prstGeom prst="rect">
            <a:avLst/>
          </a:prstGeom>
          <a:ln>
            <a:noFill/>
          </a:ln>
        </p:spPr>
      </p:pic>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Facet</Template>
  <TotalTime>147</TotalTime>
  <Application>LibreOffice/6.0.3.2$Linux_X86_64 LibreOffice_project/00m0$Build-2</Application>
  <Words>275</Words>
  <Paragraphs>57</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2018-11-29T03:15:32Z</dcterms:created>
  <dc:creator>Shravan Shetty</dc:creator>
  <dc:description/>
  <dc:language>en-US</dc:language>
  <cp:lastModifiedBy/>
  <dcterms:modified xsi:type="dcterms:W3CDTF">2018-11-29T01:39:11Z</dcterms:modified>
  <cp:revision>11</cp:revision>
  <dc:subject/>
  <dc:title>Object Oriented Analysis and Design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11</vt:i4>
  </property>
</Properties>
</file>