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Dosis"/>
      <p:regular r:id="rId23"/>
      <p:bold r:id="rId24"/>
    </p:embeddedFont>
    <p:embeddedFont>
      <p:font typeface="Vollkorn"/>
      <p:regular r:id="rId25"/>
      <p:bold r:id="rId26"/>
      <p:italic r:id="rId27"/>
      <p:boldItalic r:id="rId28"/>
    </p:embeddedFont>
    <p:embeddedFont>
      <p:font typeface="Chango"/>
      <p:regular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-bold.fntdata"/><Relationship Id="rId23" Type="http://schemas.openxmlformats.org/officeDocument/2006/relationships/font" Target="fonts/Dosi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ollkorn-bold.fntdata"/><Relationship Id="rId25" Type="http://schemas.openxmlformats.org/officeDocument/2006/relationships/font" Target="fonts/Vollkorn-regular.fntdata"/><Relationship Id="rId28" Type="http://schemas.openxmlformats.org/officeDocument/2006/relationships/font" Target="fonts/Vollkorn-boldItalic.fntdata"/><Relationship Id="rId27" Type="http://schemas.openxmlformats.org/officeDocument/2006/relationships/font" Target="fonts/Vollkor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hang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04041e82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04041e82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79d4099f0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79d4099f0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93fb37ef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d93fb37e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39d2ce4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39d2ce4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93fb37e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93fb37e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d93fb37ef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d93fb37ef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d93fb37ef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d93fb37ef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d93fb37ef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d93fb37ef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d93fb37ef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d93fb37ef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c04041e82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c04041e82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7811900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b7811900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04041e828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c04041e828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78119005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b78119005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04041e82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04041e82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c04041e82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c04041e82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d93fb37e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d93fb37e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93fb37e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93fb37e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93fb37e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93fb37e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1"/>
          <p:cNvGrpSpPr/>
          <p:nvPr/>
        </p:nvGrpSpPr>
        <p:grpSpPr>
          <a:xfrm>
            <a:off x="2993923" y="406325"/>
            <a:ext cx="3156175" cy="5146200"/>
            <a:chOff x="630948" y="406325"/>
            <a:chExt cx="3156175" cy="5146200"/>
          </a:xfrm>
        </p:grpSpPr>
        <p:sp>
          <p:nvSpPr>
            <p:cNvPr id="152" name="Google Shape;152;p11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1"/>
          <p:cNvSpPr txBox="1"/>
          <p:nvPr>
            <p:ph hasCustomPrompt="1" type="title"/>
          </p:nvPr>
        </p:nvSpPr>
        <p:spPr>
          <a:xfrm>
            <a:off x="1942475" y="1808100"/>
            <a:ext cx="52590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/>
          <p:nvPr>
            <p:ph idx="1" type="subTitle"/>
          </p:nvPr>
        </p:nvSpPr>
        <p:spPr>
          <a:xfrm>
            <a:off x="1942500" y="2805588"/>
            <a:ext cx="52590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" name="Google Shape;157;p1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158" name="Google Shape;158;p1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 txBox="1"/>
          <p:nvPr>
            <p:ph hasCustomPrompt="1" type="title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1" type="subTitle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" type="subTitle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3" type="title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4" type="subTitle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5" type="subTitle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6" type="title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7" type="subTitle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8" type="subTitle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9" type="title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13" type="subTitle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4" type="subTitle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5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3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4"/>
          <p:cNvSpPr txBox="1"/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14"/>
          <p:cNvSpPr txBox="1"/>
          <p:nvPr>
            <p:ph idx="1" type="subTitle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4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5"/>
          <p:cNvGrpSpPr/>
          <p:nvPr/>
        </p:nvGrpSpPr>
        <p:grpSpPr>
          <a:xfrm>
            <a:off x="3467145" y="84118"/>
            <a:ext cx="5149203" cy="4977499"/>
            <a:chOff x="3319625" y="2830275"/>
            <a:chExt cx="1130550" cy="1092875"/>
          </a:xfrm>
        </p:grpSpPr>
        <p:sp>
          <p:nvSpPr>
            <p:cNvPr id="216" name="Google Shape;216;p1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5"/>
          <p:cNvSpPr txBox="1"/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5"/>
          <p:cNvSpPr txBox="1"/>
          <p:nvPr>
            <p:ph idx="1" type="subTitle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16"/>
          <p:cNvSpPr txBox="1"/>
          <p:nvPr>
            <p:ph idx="1" type="subTitle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16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33" name="Google Shape;233;p16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6"/>
          <p:cNvSpPr/>
          <p:nvPr/>
        </p:nvSpPr>
        <p:spPr>
          <a:xfrm rot="-5400000">
            <a:off x="1407242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1" type="subTitle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8" name="Google Shape;248;p17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249" name="Google Shape;249;p17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7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 rot="10800000">
            <a:off x="10504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 rot="10800000">
            <a:off x="382919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66079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66" name="Google Shape;266;p18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8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18"/>
          <p:cNvSpPr txBox="1"/>
          <p:nvPr>
            <p:ph idx="2" type="title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18"/>
          <p:cNvSpPr txBox="1"/>
          <p:nvPr>
            <p:ph idx="1" type="subTitle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8"/>
          <p:cNvSpPr txBox="1"/>
          <p:nvPr>
            <p:ph idx="3" type="title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18"/>
          <p:cNvSpPr txBox="1"/>
          <p:nvPr>
            <p:ph idx="4" type="subTitle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8"/>
          <p:cNvSpPr txBox="1"/>
          <p:nvPr>
            <p:ph idx="5" type="title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18"/>
          <p:cNvSpPr txBox="1"/>
          <p:nvPr>
            <p:ph idx="6" type="subTitle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86" name="Google Shape;286;p19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9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8" name="Google Shape;298;p19"/>
          <p:cNvSpPr txBox="1"/>
          <p:nvPr>
            <p:ph idx="2" type="title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9" name="Google Shape;299;p19"/>
          <p:cNvSpPr txBox="1"/>
          <p:nvPr>
            <p:ph idx="1" type="subTitle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9"/>
          <p:cNvSpPr txBox="1"/>
          <p:nvPr>
            <p:ph idx="3" type="title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1" name="Google Shape;301;p19"/>
          <p:cNvSpPr txBox="1"/>
          <p:nvPr>
            <p:ph idx="4" type="subTitle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9"/>
          <p:cNvSpPr txBox="1"/>
          <p:nvPr>
            <p:ph idx="5" type="title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3" name="Google Shape;303;p19"/>
          <p:cNvSpPr txBox="1"/>
          <p:nvPr>
            <p:ph idx="6" type="subTitle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9"/>
          <p:cNvSpPr txBox="1"/>
          <p:nvPr>
            <p:ph idx="7" type="title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5" name="Google Shape;305;p19"/>
          <p:cNvSpPr txBox="1"/>
          <p:nvPr>
            <p:ph idx="8" type="subTitle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9"/>
          <p:cNvSpPr txBox="1"/>
          <p:nvPr>
            <p:ph idx="9" type="title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7" name="Google Shape;307;p19"/>
          <p:cNvSpPr txBox="1"/>
          <p:nvPr>
            <p:ph idx="13" type="subTitle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9"/>
          <p:cNvSpPr txBox="1"/>
          <p:nvPr>
            <p:ph idx="14" type="title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9" name="Google Shape;309;p19"/>
          <p:cNvSpPr txBox="1"/>
          <p:nvPr>
            <p:ph idx="15" type="subTitle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9"/>
          <p:cNvSpPr/>
          <p:nvPr/>
        </p:nvSpPr>
        <p:spPr>
          <a:xfrm rot="10800000">
            <a:off x="660795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 rot="10800000">
            <a:off x="382920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 rot="10800000">
            <a:off x="105045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5" name="Google Shape;315;p20"/>
          <p:cNvSpPr txBox="1"/>
          <p:nvPr>
            <p:ph idx="2" type="title"/>
          </p:nvPr>
        </p:nvSpPr>
        <p:spPr>
          <a:xfrm>
            <a:off x="720000" y="3302525"/>
            <a:ext cx="226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6" name="Google Shape;316;p20"/>
          <p:cNvSpPr txBox="1"/>
          <p:nvPr>
            <p:ph idx="1" type="subTitle"/>
          </p:nvPr>
        </p:nvSpPr>
        <p:spPr>
          <a:xfrm>
            <a:off x="7200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0"/>
          <p:cNvSpPr txBox="1"/>
          <p:nvPr>
            <p:ph idx="3" type="title"/>
          </p:nvPr>
        </p:nvSpPr>
        <p:spPr>
          <a:xfrm>
            <a:off x="343875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8" name="Google Shape;318;p20"/>
          <p:cNvSpPr txBox="1"/>
          <p:nvPr>
            <p:ph idx="4" type="subTitle"/>
          </p:nvPr>
        </p:nvSpPr>
        <p:spPr>
          <a:xfrm>
            <a:off x="343875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0"/>
          <p:cNvSpPr txBox="1"/>
          <p:nvPr>
            <p:ph idx="5" type="title"/>
          </p:nvPr>
        </p:nvSpPr>
        <p:spPr>
          <a:xfrm>
            <a:off x="6157500" y="330252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0" name="Google Shape;320;p20"/>
          <p:cNvSpPr txBox="1"/>
          <p:nvPr>
            <p:ph idx="6" type="subTitle"/>
          </p:nvPr>
        </p:nvSpPr>
        <p:spPr>
          <a:xfrm>
            <a:off x="61575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0"/>
          <p:cNvSpPr txBox="1"/>
          <p:nvPr>
            <p:ph idx="7" type="title"/>
          </p:nvPr>
        </p:nvSpPr>
        <p:spPr>
          <a:xfrm>
            <a:off x="7200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2" name="Google Shape;322;p20"/>
          <p:cNvSpPr txBox="1"/>
          <p:nvPr>
            <p:ph idx="8" type="subTitle"/>
          </p:nvPr>
        </p:nvSpPr>
        <p:spPr>
          <a:xfrm>
            <a:off x="7200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0"/>
          <p:cNvSpPr txBox="1"/>
          <p:nvPr>
            <p:ph idx="9" type="title"/>
          </p:nvPr>
        </p:nvSpPr>
        <p:spPr>
          <a:xfrm>
            <a:off x="61575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4" name="Google Shape;324;p20"/>
          <p:cNvSpPr txBox="1"/>
          <p:nvPr>
            <p:ph idx="13" type="subTitle"/>
          </p:nvPr>
        </p:nvSpPr>
        <p:spPr>
          <a:xfrm>
            <a:off x="61575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0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26" name="Google Shape;326;p20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087800" y="2836125"/>
            <a:ext cx="242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" name="Google Shape;31;p3"/>
          <p:cNvGrpSpPr/>
          <p:nvPr/>
        </p:nvGrpSpPr>
        <p:grpSpPr>
          <a:xfrm>
            <a:off x="720060" y="406325"/>
            <a:ext cx="3156175" cy="5146200"/>
            <a:chOff x="630948" y="406325"/>
            <a:chExt cx="3156175" cy="5146200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3876295" y="84118"/>
            <a:ext cx="5149203" cy="4977499"/>
            <a:chOff x="3319625" y="2830275"/>
            <a:chExt cx="1130550" cy="1092875"/>
          </a:xfrm>
        </p:grpSpPr>
        <p:sp>
          <p:nvSpPr>
            <p:cNvPr id="36" name="Google Shape;36;p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 rot="10800000">
            <a:off x="1721549" y="539994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829199" y="-431881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>
            <a:off x="59368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342" name="Google Shape;342;p2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1"/>
          <p:cNvSpPr txBox="1"/>
          <p:nvPr>
            <p:ph hasCustomPrompt="1" type="title"/>
          </p:nvPr>
        </p:nvSpPr>
        <p:spPr>
          <a:xfrm>
            <a:off x="720000" y="12039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4" name="Google Shape;354;p21"/>
          <p:cNvSpPr txBox="1"/>
          <p:nvPr>
            <p:ph idx="1" type="subTitle"/>
          </p:nvPr>
        </p:nvSpPr>
        <p:spPr>
          <a:xfrm>
            <a:off x="720000" y="19335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hasCustomPrompt="1" idx="2" type="title"/>
          </p:nvPr>
        </p:nvSpPr>
        <p:spPr>
          <a:xfrm>
            <a:off x="4935300" y="12039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6" name="Google Shape;356;p21"/>
          <p:cNvSpPr txBox="1"/>
          <p:nvPr>
            <p:ph idx="3" type="subTitle"/>
          </p:nvPr>
        </p:nvSpPr>
        <p:spPr>
          <a:xfrm>
            <a:off x="4935300" y="19335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hasCustomPrompt="1" idx="4" type="title"/>
          </p:nvPr>
        </p:nvSpPr>
        <p:spPr>
          <a:xfrm>
            <a:off x="2827575" y="2740600"/>
            <a:ext cx="348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21"/>
          <p:cNvSpPr txBox="1"/>
          <p:nvPr>
            <p:ph idx="5" type="subTitle"/>
          </p:nvPr>
        </p:nvSpPr>
        <p:spPr>
          <a:xfrm>
            <a:off x="2827475" y="34148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22"/>
          <p:cNvSpPr txBox="1"/>
          <p:nvPr>
            <p:ph idx="2" type="title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2" name="Google Shape;362;p22"/>
          <p:cNvSpPr txBox="1"/>
          <p:nvPr>
            <p:ph idx="1" type="subTitle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2"/>
          <p:cNvSpPr txBox="1"/>
          <p:nvPr>
            <p:ph idx="3" type="title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22"/>
          <p:cNvSpPr txBox="1"/>
          <p:nvPr>
            <p:ph idx="4" type="subTitle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idx="5" type="title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6" name="Google Shape;366;p22"/>
          <p:cNvSpPr txBox="1"/>
          <p:nvPr>
            <p:ph idx="6" type="subTitle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7" type="title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8" name="Google Shape;368;p22"/>
          <p:cNvSpPr txBox="1"/>
          <p:nvPr>
            <p:ph idx="8" type="subTitle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9" name="Google Shape;369;p22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70" name="Google Shape;370;p22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2">
  <p:cSld name="CUSTOM_2_1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3" name="Google Shape;383;p23"/>
          <p:cNvSpPr txBox="1"/>
          <p:nvPr>
            <p:ph idx="2" type="title"/>
          </p:nvPr>
        </p:nvSpPr>
        <p:spPr>
          <a:xfrm>
            <a:off x="369105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4" name="Google Shape;384;p23"/>
          <p:cNvSpPr txBox="1"/>
          <p:nvPr>
            <p:ph idx="1" type="subTitle"/>
          </p:nvPr>
        </p:nvSpPr>
        <p:spPr>
          <a:xfrm>
            <a:off x="369105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3"/>
          <p:cNvSpPr txBox="1"/>
          <p:nvPr>
            <p:ph idx="3" type="title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6" name="Google Shape;386;p23"/>
          <p:cNvSpPr txBox="1"/>
          <p:nvPr>
            <p:ph idx="4" type="subTitle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3"/>
          <p:cNvSpPr txBox="1"/>
          <p:nvPr>
            <p:ph idx="5" type="title"/>
          </p:nvPr>
        </p:nvSpPr>
        <p:spPr>
          <a:xfrm>
            <a:off x="369105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8" name="Google Shape;388;p23"/>
          <p:cNvSpPr txBox="1"/>
          <p:nvPr>
            <p:ph idx="6" type="subTitle"/>
          </p:nvPr>
        </p:nvSpPr>
        <p:spPr>
          <a:xfrm>
            <a:off x="369105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3"/>
          <p:cNvSpPr txBox="1"/>
          <p:nvPr>
            <p:ph idx="7" type="title"/>
          </p:nvPr>
        </p:nvSpPr>
        <p:spPr>
          <a:xfrm>
            <a:off x="627750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0" name="Google Shape;390;p23"/>
          <p:cNvSpPr txBox="1"/>
          <p:nvPr>
            <p:ph idx="8" type="subTitle"/>
          </p:nvPr>
        </p:nvSpPr>
        <p:spPr>
          <a:xfrm>
            <a:off x="627750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1" name="Google Shape;391;p23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392" name="Google Shape;392;p2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3">
  <p:cSld name="CUSTOM_1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5" name="Google Shape;405;p24"/>
          <p:cNvSpPr txBox="1"/>
          <p:nvPr>
            <p:ph idx="2" type="title"/>
          </p:nvPr>
        </p:nvSpPr>
        <p:spPr>
          <a:xfrm>
            <a:off x="2572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24"/>
          <p:cNvSpPr txBox="1"/>
          <p:nvPr>
            <p:ph idx="1" type="subTitle"/>
          </p:nvPr>
        </p:nvSpPr>
        <p:spPr>
          <a:xfrm>
            <a:off x="2572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4"/>
          <p:cNvSpPr txBox="1"/>
          <p:nvPr>
            <p:ph idx="3" type="title"/>
          </p:nvPr>
        </p:nvSpPr>
        <p:spPr>
          <a:xfrm>
            <a:off x="6277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24"/>
          <p:cNvSpPr txBox="1"/>
          <p:nvPr>
            <p:ph idx="4" type="subTitle"/>
          </p:nvPr>
        </p:nvSpPr>
        <p:spPr>
          <a:xfrm>
            <a:off x="6277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4"/>
          <p:cNvSpPr txBox="1"/>
          <p:nvPr>
            <p:ph idx="5" type="title"/>
          </p:nvPr>
        </p:nvSpPr>
        <p:spPr>
          <a:xfrm>
            <a:off x="720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0" name="Google Shape;410;p24"/>
          <p:cNvSpPr txBox="1"/>
          <p:nvPr>
            <p:ph idx="6" type="subTitle"/>
          </p:nvPr>
        </p:nvSpPr>
        <p:spPr>
          <a:xfrm>
            <a:off x="720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4"/>
          <p:cNvSpPr txBox="1"/>
          <p:nvPr>
            <p:ph idx="7" type="title"/>
          </p:nvPr>
        </p:nvSpPr>
        <p:spPr>
          <a:xfrm>
            <a:off x="4425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24"/>
          <p:cNvSpPr txBox="1"/>
          <p:nvPr>
            <p:ph idx="8" type="subTitle"/>
          </p:nvPr>
        </p:nvSpPr>
        <p:spPr>
          <a:xfrm>
            <a:off x="4425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3" name="Google Shape;413;p24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14" name="Google Shape;414;p2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4">
  <p:cSld name="CUSTOM_1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5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27" name="Google Shape;427;p2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2" type="title"/>
          </p:nvPr>
        </p:nvSpPr>
        <p:spPr>
          <a:xfrm>
            <a:off x="2728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0" name="Google Shape;440;p25"/>
          <p:cNvSpPr txBox="1"/>
          <p:nvPr>
            <p:ph idx="1" type="subTitle"/>
          </p:nvPr>
        </p:nvSpPr>
        <p:spPr>
          <a:xfrm>
            <a:off x="2728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5"/>
          <p:cNvSpPr txBox="1"/>
          <p:nvPr>
            <p:ph idx="3" type="title"/>
          </p:nvPr>
        </p:nvSpPr>
        <p:spPr>
          <a:xfrm>
            <a:off x="6745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2" name="Google Shape;442;p25"/>
          <p:cNvSpPr txBox="1"/>
          <p:nvPr>
            <p:ph idx="4" type="subTitle"/>
          </p:nvPr>
        </p:nvSpPr>
        <p:spPr>
          <a:xfrm>
            <a:off x="6745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5"/>
          <p:cNvSpPr txBox="1"/>
          <p:nvPr>
            <p:ph idx="5" type="title"/>
          </p:nvPr>
        </p:nvSpPr>
        <p:spPr>
          <a:xfrm>
            <a:off x="720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4" name="Google Shape;444;p25"/>
          <p:cNvSpPr txBox="1"/>
          <p:nvPr>
            <p:ph idx="6" type="subTitle"/>
          </p:nvPr>
        </p:nvSpPr>
        <p:spPr>
          <a:xfrm>
            <a:off x="720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5"/>
          <p:cNvSpPr txBox="1"/>
          <p:nvPr>
            <p:ph idx="7" type="title"/>
          </p:nvPr>
        </p:nvSpPr>
        <p:spPr>
          <a:xfrm>
            <a:off x="4737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6" name="Google Shape;446;p25"/>
          <p:cNvSpPr txBox="1"/>
          <p:nvPr>
            <p:ph idx="8" type="subTitle"/>
          </p:nvPr>
        </p:nvSpPr>
        <p:spPr>
          <a:xfrm>
            <a:off x="4737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 rot="7605167">
            <a:off x="6156670" y="1078321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 txBox="1"/>
          <p:nvPr>
            <p:ph type="title"/>
          </p:nvPr>
        </p:nvSpPr>
        <p:spPr>
          <a:xfrm>
            <a:off x="2993851" y="2309625"/>
            <a:ext cx="3156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0" name="Google Shape;450;p26"/>
          <p:cNvSpPr txBox="1"/>
          <p:nvPr>
            <p:ph hasCustomPrompt="1" idx="2" type="title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1" name="Google Shape;451;p26"/>
          <p:cNvSpPr txBox="1"/>
          <p:nvPr>
            <p:ph idx="1" type="subTitle"/>
          </p:nvPr>
        </p:nvSpPr>
        <p:spPr>
          <a:xfrm>
            <a:off x="3361650" y="2836125"/>
            <a:ext cx="242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6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720057" y="-1205457"/>
            <a:ext cx="7704020" cy="7447069"/>
            <a:chOff x="3319625" y="2830275"/>
            <a:chExt cx="1130550" cy="1092875"/>
          </a:xfrm>
        </p:grpSpPr>
        <p:sp>
          <p:nvSpPr>
            <p:cNvPr id="456" name="Google Shape;456;p26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type="title"/>
          </p:nvPr>
        </p:nvSpPr>
        <p:spPr>
          <a:xfrm>
            <a:off x="2110325" y="3074338"/>
            <a:ext cx="4923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9" name="Google Shape;469;p27"/>
          <p:cNvSpPr txBox="1"/>
          <p:nvPr>
            <p:ph idx="1" type="subTitle"/>
          </p:nvPr>
        </p:nvSpPr>
        <p:spPr>
          <a:xfrm>
            <a:off x="2359250" y="1850950"/>
            <a:ext cx="4425300" cy="12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7"/>
          <p:cNvSpPr/>
          <p:nvPr/>
        </p:nvSpPr>
        <p:spPr>
          <a:xfrm rot="-3073427">
            <a:off x="536262" y="425948"/>
            <a:ext cx="1937152" cy="5146108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7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72" name="Google Shape;472;p27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/>
          <p:nvPr>
            <p:ph type="title"/>
          </p:nvPr>
        </p:nvSpPr>
        <p:spPr>
          <a:xfrm>
            <a:off x="720000" y="646275"/>
            <a:ext cx="3852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5" name="Google Shape;485;p28"/>
          <p:cNvSpPr txBox="1"/>
          <p:nvPr>
            <p:ph idx="1" type="subTitle"/>
          </p:nvPr>
        </p:nvSpPr>
        <p:spPr>
          <a:xfrm>
            <a:off x="720000" y="1445475"/>
            <a:ext cx="3852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8"/>
          <p:cNvSpPr txBox="1"/>
          <p:nvPr/>
        </p:nvSpPr>
        <p:spPr>
          <a:xfrm>
            <a:off x="720000" y="34326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87" name="Google Shape;487;p28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488" name="Google Shape;488;p28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 rot="10800000">
            <a:off x="2748624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1593566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438507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-716551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4866140" y="598918"/>
            <a:ext cx="4084112" cy="3947902"/>
            <a:chOff x="3319625" y="2830275"/>
            <a:chExt cx="1130550" cy="1092875"/>
          </a:xfrm>
        </p:grpSpPr>
        <p:sp>
          <p:nvSpPr>
            <p:cNvPr id="53" name="Google Shape;53;p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29" name="Google Shape;529;p3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31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1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0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68" name="Google Shape;68;p5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3" type="title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5"/>
          <p:cNvSpPr txBox="1"/>
          <p:nvPr>
            <p:ph idx="4" type="subTitle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86" name="Google Shape;86;p6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720000" y="1480738"/>
            <a:ext cx="3843900" cy="17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7"/>
          <p:cNvSpPr txBox="1"/>
          <p:nvPr>
            <p:ph idx="1" type="subTitle"/>
          </p:nvPr>
        </p:nvSpPr>
        <p:spPr>
          <a:xfrm>
            <a:off x="720000" y="3205288"/>
            <a:ext cx="3843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 rot="-5400000">
            <a:off x="1538348" y="-1350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>
            <a:off x="719877" y="-1237520"/>
            <a:ext cx="7704246" cy="7447397"/>
            <a:chOff x="3319625" y="2830275"/>
            <a:chExt cx="1130550" cy="1092875"/>
          </a:xfrm>
        </p:grpSpPr>
        <p:sp>
          <p:nvSpPr>
            <p:cNvPr id="104" name="Google Shape;104;p8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8"/>
          <p:cNvSpPr txBox="1"/>
          <p:nvPr>
            <p:ph type="title"/>
          </p:nvPr>
        </p:nvSpPr>
        <p:spPr>
          <a:xfrm>
            <a:off x="2261250" y="1278750"/>
            <a:ext cx="46215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8"/>
          <p:cNvSpPr/>
          <p:nvPr/>
        </p:nvSpPr>
        <p:spPr>
          <a:xfrm rot="5400000">
            <a:off x="5699373" y="-1350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3533215" y="-323958"/>
            <a:ext cx="5835673" cy="5640984"/>
            <a:chOff x="3319625" y="2830275"/>
            <a:chExt cx="1130550" cy="1092875"/>
          </a:xfrm>
        </p:grpSpPr>
        <p:sp>
          <p:nvSpPr>
            <p:cNvPr id="119" name="Google Shape;119;p9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9"/>
          <p:cNvSpPr txBox="1"/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9"/>
          <p:cNvSpPr txBox="1"/>
          <p:nvPr>
            <p:ph idx="1" type="subTitle"/>
          </p:nvPr>
        </p:nvSpPr>
        <p:spPr>
          <a:xfrm>
            <a:off x="720000" y="2568938"/>
            <a:ext cx="3852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2" name="Google Shape;132;p9"/>
          <p:cNvGrpSpPr/>
          <p:nvPr/>
        </p:nvGrpSpPr>
        <p:grpSpPr>
          <a:xfrm rot="10800000">
            <a:off x="719988" y="-1920831"/>
            <a:ext cx="3156175" cy="5146200"/>
            <a:chOff x="630948" y="406325"/>
            <a:chExt cx="3156175" cy="5146200"/>
          </a:xfrm>
        </p:grpSpPr>
        <p:sp>
          <p:nvSpPr>
            <p:cNvPr id="133" name="Google Shape;133;p9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138" name="Google Shape;138;p10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0"/>
          <p:cNvSpPr txBox="1"/>
          <p:nvPr>
            <p:ph type="title"/>
          </p:nvPr>
        </p:nvSpPr>
        <p:spPr>
          <a:xfrm>
            <a:off x="720000" y="540000"/>
            <a:ext cx="30921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b="1" sz="2800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/>
          <p:nvPr>
            <p:ph idx="1" type="subTitle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Abhijit Gokhale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Shubham Sharma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1" name="Google Shape;561;p33"/>
          <p:cNvSpPr txBox="1"/>
          <p:nvPr>
            <p:ph type="ctrTitle"/>
          </p:nvPr>
        </p:nvSpPr>
        <p:spPr>
          <a:xfrm rot="-174">
            <a:off x="1603837" y="2094446"/>
            <a:ext cx="5936400" cy="15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TOTAL SOCCER APP</a:t>
            </a:r>
            <a:endParaRPr/>
          </a:p>
        </p:txBody>
      </p:sp>
      <p:grpSp>
        <p:nvGrpSpPr>
          <p:cNvPr id="562" name="Google Shape;562;p33"/>
          <p:cNvGrpSpPr/>
          <p:nvPr/>
        </p:nvGrpSpPr>
        <p:grpSpPr>
          <a:xfrm>
            <a:off x="3799050" y="308275"/>
            <a:ext cx="1545980" cy="1545900"/>
            <a:chOff x="3781875" y="760425"/>
            <a:chExt cx="1545980" cy="1545900"/>
          </a:xfrm>
        </p:grpSpPr>
        <p:sp>
          <p:nvSpPr>
            <p:cNvPr id="563" name="Google Shape;563;p33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33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565" name="Google Shape;565;p33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rect b="b" l="l" r="r" t="t"/>
                <a:pathLst>
                  <a:path extrusionOk="0" h="14032" w="10528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rect b="b" l="l" r="r" t="t"/>
                <a:pathLst>
                  <a:path extrusionOk="0" h="9268" w="16848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rect b="b" l="l" r="r" t="t"/>
                <a:pathLst>
                  <a:path extrusionOk="0" h="14180" w="1079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rect b="b" l="l" r="r" t="t"/>
                <a:pathLst>
                  <a:path extrusionOk="0" h="5747" w="822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rect b="b" l="l" r="r" t="t"/>
                <a:pathLst>
                  <a:path extrusionOk="0" h="13606" w="13296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rect b="b" l="l" r="r" t="t"/>
                <a:pathLst>
                  <a:path extrusionOk="0" h="12952" w="1305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rect b="b" l="l" r="r" t="t"/>
                <a:pathLst>
                  <a:path extrusionOk="0" h="1867" w="7729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rect b="b" l="l" r="r" t="t"/>
                <a:pathLst>
                  <a:path extrusionOk="0" h="7958" w="362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rect b="b" l="l" r="r" t="t"/>
                <a:pathLst>
                  <a:path extrusionOk="0" h="5044" w="7336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rect b="b" l="l" r="r" t="t"/>
                <a:pathLst>
                  <a:path extrusionOk="0" h="7254" w="326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42"/>
          <p:cNvGrpSpPr/>
          <p:nvPr/>
        </p:nvGrpSpPr>
        <p:grpSpPr>
          <a:xfrm flipH="1">
            <a:off x="5317928" y="-6969873"/>
            <a:ext cx="9569831" cy="11206841"/>
            <a:chOff x="719993" y="-6695875"/>
            <a:chExt cx="9543110" cy="11206841"/>
          </a:xfrm>
        </p:grpSpPr>
        <p:sp>
          <p:nvSpPr>
            <p:cNvPr id="674" name="Google Shape;674;p42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8743188" y="2187033"/>
              <a:ext cx="1519915" cy="1520064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6" name="Google Shape;6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00" y="454514"/>
            <a:ext cx="7439400" cy="423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3"/>
          <p:cNvSpPr txBox="1"/>
          <p:nvPr>
            <p:ph type="title"/>
          </p:nvPr>
        </p:nvSpPr>
        <p:spPr>
          <a:xfrm>
            <a:off x="328450" y="130650"/>
            <a:ext cx="3088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 DESIGN</a:t>
            </a:r>
            <a:endParaRPr/>
          </a:p>
        </p:txBody>
      </p:sp>
      <p:pic>
        <p:nvPicPr>
          <p:cNvPr id="682" name="Google Shape;6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88" y="630400"/>
            <a:ext cx="6558425" cy="436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44"/>
          <p:cNvGrpSpPr/>
          <p:nvPr/>
        </p:nvGrpSpPr>
        <p:grpSpPr>
          <a:xfrm>
            <a:off x="3549829" y="949906"/>
            <a:ext cx="2325255" cy="3804050"/>
            <a:chOff x="1839750" y="1787825"/>
            <a:chExt cx="1370700" cy="2747400"/>
          </a:xfrm>
        </p:grpSpPr>
        <p:sp>
          <p:nvSpPr>
            <p:cNvPr id="688" name="Google Shape;688;p44"/>
            <p:cNvSpPr/>
            <p:nvPr/>
          </p:nvSpPr>
          <p:spPr>
            <a:xfrm>
              <a:off x="1839750" y="1787825"/>
              <a:ext cx="1370700" cy="2747400"/>
            </a:xfrm>
            <a:prstGeom prst="roundRect">
              <a:avLst>
                <a:gd fmla="val 16667" name="adj"/>
              </a:avLst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44"/>
          <p:cNvSpPr txBox="1"/>
          <p:nvPr>
            <p:ph type="title"/>
          </p:nvPr>
        </p:nvSpPr>
        <p:spPr>
          <a:xfrm>
            <a:off x="479050" y="204675"/>
            <a:ext cx="4735500" cy="6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APP - MAIN SCREEN</a:t>
            </a:r>
            <a:endParaRPr/>
          </a:p>
        </p:txBody>
      </p:sp>
      <p:pic>
        <p:nvPicPr>
          <p:cNvPr id="691" name="Google Shape;6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388" y="1073150"/>
            <a:ext cx="1986124" cy="32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45"/>
          <p:cNvGrpSpPr/>
          <p:nvPr/>
        </p:nvGrpSpPr>
        <p:grpSpPr>
          <a:xfrm>
            <a:off x="771126" y="1076734"/>
            <a:ext cx="2014244" cy="3619974"/>
            <a:chOff x="1839750" y="1787825"/>
            <a:chExt cx="1370700" cy="2747400"/>
          </a:xfrm>
        </p:grpSpPr>
        <p:sp>
          <p:nvSpPr>
            <p:cNvPr id="697" name="Google Shape;697;p45"/>
            <p:cNvSpPr/>
            <p:nvPr/>
          </p:nvSpPr>
          <p:spPr>
            <a:xfrm>
              <a:off x="1839750" y="1787825"/>
              <a:ext cx="1370700" cy="2747400"/>
            </a:xfrm>
            <a:prstGeom prst="roundRect">
              <a:avLst>
                <a:gd fmla="val 16667" name="adj"/>
              </a:avLst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45"/>
          <p:cNvSpPr txBox="1"/>
          <p:nvPr>
            <p:ph type="title"/>
          </p:nvPr>
        </p:nvSpPr>
        <p:spPr>
          <a:xfrm>
            <a:off x="550250" y="266000"/>
            <a:ext cx="25461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PLAYERS INFO</a:t>
            </a:r>
            <a:endParaRPr/>
          </a:p>
        </p:txBody>
      </p:sp>
      <p:sp>
        <p:nvSpPr>
          <p:cNvPr id="700" name="Google Shape;700;p45"/>
          <p:cNvSpPr txBox="1"/>
          <p:nvPr>
            <p:ph type="title"/>
          </p:nvPr>
        </p:nvSpPr>
        <p:spPr>
          <a:xfrm>
            <a:off x="5623675" y="266000"/>
            <a:ext cx="25461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TEAMS </a:t>
            </a:r>
            <a:r>
              <a:rPr lang="en-GB"/>
              <a:t>INFO</a:t>
            </a:r>
            <a:endParaRPr/>
          </a:p>
        </p:txBody>
      </p:sp>
      <p:grpSp>
        <p:nvGrpSpPr>
          <p:cNvPr id="701" name="Google Shape;701;p45"/>
          <p:cNvGrpSpPr/>
          <p:nvPr/>
        </p:nvGrpSpPr>
        <p:grpSpPr>
          <a:xfrm>
            <a:off x="5737776" y="1076734"/>
            <a:ext cx="2014244" cy="3619974"/>
            <a:chOff x="1797355" y="1787825"/>
            <a:chExt cx="1370700" cy="2747400"/>
          </a:xfrm>
        </p:grpSpPr>
        <p:sp>
          <p:nvSpPr>
            <p:cNvPr id="702" name="Google Shape;702;p45"/>
            <p:cNvSpPr/>
            <p:nvPr/>
          </p:nvSpPr>
          <p:spPr>
            <a:xfrm>
              <a:off x="1797355" y="1787825"/>
              <a:ext cx="1370700" cy="2747400"/>
            </a:xfrm>
            <a:prstGeom prst="roundRect">
              <a:avLst>
                <a:gd fmla="val 16667" name="adj"/>
              </a:avLst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4" name="Google Shape;7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88" y="1308125"/>
            <a:ext cx="1908313" cy="30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050" y="1236925"/>
            <a:ext cx="1949725" cy="30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46"/>
          <p:cNvGrpSpPr/>
          <p:nvPr/>
        </p:nvGrpSpPr>
        <p:grpSpPr>
          <a:xfrm>
            <a:off x="771126" y="1076734"/>
            <a:ext cx="2014244" cy="3619974"/>
            <a:chOff x="1839750" y="1787825"/>
            <a:chExt cx="1370700" cy="2747400"/>
          </a:xfrm>
        </p:grpSpPr>
        <p:sp>
          <p:nvSpPr>
            <p:cNvPr id="711" name="Google Shape;711;p46"/>
            <p:cNvSpPr/>
            <p:nvPr/>
          </p:nvSpPr>
          <p:spPr>
            <a:xfrm>
              <a:off x="1839750" y="1787825"/>
              <a:ext cx="1370700" cy="2747400"/>
            </a:xfrm>
            <a:prstGeom prst="roundRect">
              <a:avLst>
                <a:gd fmla="val 16667" name="adj"/>
              </a:avLst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46"/>
          <p:cNvSpPr txBox="1"/>
          <p:nvPr>
            <p:ph type="title"/>
          </p:nvPr>
        </p:nvSpPr>
        <p:spPr>
          <a:xfrm>
            <a:off x="322500" y="266000"/>
            <a:ext cx="29115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MATCHES </a:t>
            </a:r>
            <a:r>
              <a:rPr lang="en-GB"/>
              <a:t>INFO</a:t>
            </a:r>
            <a:endParaRPr/>
          </a:p>
        </p:txBody>
      </p:sp>
      <p:sp>
        <p:nvSpPr>
          <p:cNvPr id="714" name="Google Shape;714;p46"/>
          <p:cNvSpPr txBox="1"/>
          <p:nvPr>
            <p:ph type="title"/>
          </p:nvPr>
        </p:nvSpPr>
        <p:spPr>
          <a:xfrm>
            <a:off x="5289150" y="266000"/>
            <a:ext cx="29115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MANAGERS</a:t>
            </a:r>
            <a:r>
              <a:rPr lang="en-GB"/>
              <a:t> INFO</a:t>
            </a:r>
            <a:endParaRPr/>
          </a:p>
        </p:txBody>
      </p:sp>
      <p:grpSp>
        <p:nvGrpSpPr>
          <p:cNvPr id="715" name="Google Shape;715;p46"/>
          <p:cNvGrpSpPr/>
          <p:nvPr/>
        </p:nvGrpSpPr>
        <p:grpSpPr>
          <a:xfrm>
            <a:off x="5737776" y="1076734"/>
            <a:ext cx="2014244" cy="3619974"/>
            <a:chOff x="1797355" y="1787825"/>
            <a:chExt cx="1370700" cy="2747400"/>
          </a:xfrm>
        </p:grpSpPr>
        <p:sp>
          <p:nvSpPr>
            <p:cNvPr id="716" name="Google Shape;716;p46"/>
            <p:cNvSpPr/>
            <p:nvPr/>
          </p:nvSpPr>
          <p:spPr>
            <a:xfrm>
              <a:off x="1797355" y="1787825"/>
              <a:ext cx="1370700" cy="2747400"/>
            </a:xfrm>
            <a:prstGeom prst="roundRect">
              <a:avLst>
                <a:gd fmla="val 16667" name="adj"/>
              </a:avLst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8" name="Google Shape;7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050" y="1263625"/>
            <a:ext cx="1877700" cy="30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200" y="1263625"/>
            <a:ext cx="1807325" cy="30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47"/>
          <p:cNvGrpSpPr/>
          <p:nvPr/>
        </p:nvGrpSpPr>
        <p:grpSpPr>
          <a:xfrm>
            <a:off x="771126" y="1076734"/>
            <a:ext cx="2014244" cy="3619974"/>
            <a:chOff x="1839750" y="1787825"/>
            <a:chExt cx="1370700" cy="2747400"/>
          </a:xfrm>
        </p:grpSpPr>
        <p:sp>
          <p:nvSpPr>
            <p:cNvPr id="725" name="Google Shape;725;p47"/>
            <p:cNvSpPr/>
            <p:nvPr/>
          </p:nvSpPr>
          <p:spPr>
            <a:xfrm>
              <a:off x="1839750" y="1787825"/>
              <a:ext cx="1370700" cy="2747400"/>
            </a:xfrm>
            <a:prstGeom prst="roundRect">
              <a:avLst>
                <a:gd fmla="val 16667" name="adj"/>
              </a:avLst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47"/>
          <p:cNvSpPr txBox="1"/>
          <p:nvPr>
            <p:ph type="title"/>
          </p:nvPr>
        </p:nvSpPr>
        <p:spPr>
          <a:xfrm>
            <a:off x="888425" y="266000"/>
            <a:ext cx="25461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BIDS </a:t>
            </a:r>
            <a:r>
              <a:rPr lang="en-GB"/>
              <a:t>INFO</a:t>
            </a:r>
            <a:endParaRPr/>
          </a:p>
        </p:txBody>
      </p:sp>
      <p:sp>
        <p:nvSpPr>
          <p:cNvPr id="728" name="Google Shape;728;p47"/>
          <p:cNvSpPr txBox="1"/>
          <p:nvPr>
            <p:ph type="title"/>
          </p:nvPr>
        </p:nvSpPr>
        <p:spPr>
          <a:xfrm>
            <a:off x="5623675" y="266000"/>
            <a:ext cx="25461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POINTS TABLE</a:t>
            </a:r>
            <a:endParaRPr/>
          </a:p>
        </p:txBody>
      </p:sp>
      <p:grpSp>
        <p:nvGrpSpPr>
          <p:cNvPr id="729" name="Google Shape;729;p47"/>
          <p:cNvGrpSpPr/>
          <p:nvPr/>
        </p:nvGrpSpPr>
        <p:grpSpPr>
          <a:xfrm>
            <a:off x="5737776" y="1076734"/>
            <a:ext cx="2014244" cy="3619974"/>
            <a:chOff x="1797355" y="1787825"/>
            <a:chExt cx="1370700" cy="2747400"/>
          </a:xfrm>
        </p:grpSpPr>
        <p:sp>
          <p:nvSpPr>
            <p:cNvPr id="730" name="Google Shape;730;p47"/>
            <p:cNvSpPr/>
            <p:nvPr/>
          </p:nvSpPr>
          <p:spPr>
            <a:xfrm>
              <a:off x="1797355" y="1787825"/>
              <a:ext cx="1370700" cy="2747400"/>
            </a:xfrm>
            <a:prstGeom prst="roundRect">
              <a:avLst>
                <a:gd fmla="val 16667" name="adj"/>
              </a:avLst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2" name="Google Shape;7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125" y="1371950"/>
            <a:ext cx="1694375" cy="285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600" y="1345400"/>
            <a:ext cx="1817528" cy="2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48"/>
          <p:cNvGrpSpPr/>
          <p:nvPr/>
        </p:nvGrpSpPr>
        <p:grpSpPr>
          <a:xfrm>
            <a:off x="771126" y="1076734"/>
            <a:ext cx="2014244" cy="3619974"/>
            <a:chOff x="1839750" y="1787825"/>
            <a:chExt cx="1370700" cy="2747400"/>
          </a:xfrm>
        </p:grpSpPr>
        <p:sp>
          <p:nvSpPr>
            <p:cNvPr id="739" name="Google Shape;739;p48"/>
            <p:cNvSpPr/>
            <p:nvPr/>
          </p:nvSpPr>
          <p:spPr>
            <a:xfrm>
              <a:off x="1839750" y="1787825"/>
              <a:ext cx="1370700" cy="2747400"/>
            </a:xfrm>
            <a:prstGeom prst="roundRect">
              <a:avLst>
                <a:gd fmla="val 16667" name="adj"/>
              </a:avLst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48"/>
          <p:cNvSpPr txBox="1"/>
          <p:nvPr>
            <p:ph type="title"/>
          </p:nvPr>
        </p:nvSpPr>
        <p:spPr>
          <a:xfrm>
            <a:off x="888425" y="266000"/>
            <a:ext cx="25461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 BID</a:t>
            </a:r>
            <a:endParaRPr/>
          </a:p>
        </p:txBody>
      </p:sp>
      <p:sp>
        <p:nvSpPr>
          <p:cNvPr id="742" name="Google Shape;742;p48"/>
          <p:cNvSpPr txBox="1"/>
          <p:nvPr>
            <p:ph type="title"/>
          </p:nvPr>
        </p:nvSpPr>
        <p:spPr>
          <a:xfrm>
            <a:off x="5010025" y="266000"/>
            <a:ext cx="39066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INDIVIDUAL PLAYER</a:t>
            </a:r>
            <a:endParaRPr/>
          </a:p>
        </p:txBody>
      </p:sp>
      <p:grpSp>
        <p:nvGrpSpPr>
          <p:cNvPr id="743" name="Google Shape;743;p48"/>
          <p:cNvGrpSpPr/>
          <p:nvPr/>
        </p:nvGrpSpPr>
        <p:grpSpPr>
          <a:xfrm>
            <a:off x="5737776" y="1076734"/>
            <a:ext cx="2014244" cy="3619974"/>
            <a:chOff x="1797355" y="1787825"/>
            <a:chExt cx="1370700" cy="2747400"/>
          </a:xfrm>
        </p:grpSpPr>
        <p:sp>
          <p:nvSpPr>
            <p:cNvPr id="744" name="Google Shape;744;p48"/>
            <p:cNvSpPr/>
            <p:nvPr/>
          </p:nvSpPr>
          <p:spPr>
            <a:xfrm>
              <a:off x="1797355" y="1787825"/>
              <a:ext cx="1370700" cy="2747400"/>
            </a:xfrm>
            <a:prstGeom prst="roundRect">
              <a:avLst>
                <a:gd fmla="val 16667" name="adj"/>
              </a:avLst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2427900" y="4243650"/>
              <a:ext cx="194400" cy="19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6" name="Google Shape;7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713" y="1371943"/>
            <a:ext cx="1694375" cy="2904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00" y="1419500"/>
            <a:ext cx="1779300" cy="280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9"/>
          <p:cNvSpPr txBox="1"/>
          <p:nvPr>
            <p:ph type="title"/>
          </p:nvPr>
        </p:nvSpPr>
        <p:spPr>
          <a:xfrm>
            <a:off x="889150" y="384425"/>
            <a:ext cx="2570700" cy="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753" name="Google Shape;753;p49"/>
          <p:cNvSpPr txBox="1"/>
          <p:nvPr>
            <p:ph idx="1" type="subTitle"/>
          </p:nvPr>
        </p:nvSpPr>
        <p:spPr>
          <a:xfrm>
            <a:off x="230650" y="1160950"/>
            <a:ext cx="85800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created a database that a person can use for keeping track of Soccer matches held in 8 leagues in USA.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objective was to make available players info, managers info, teams info so that a team can see </a:t>
            </a:r>
            <a:r>
              <a:rPr lang="en-GB"/>
              <a:t>players’</a:t>
            </a:r>
            <a:r>
              <a:rPr lang="en-GB"/>
              <a:t> and </a:t>
            </a:r>
            <a:r>
              <a:rPr lang="en-GB"/>
              <a:t>managers’</a:t>
            </a:r>
            <a:r>
              <a:rPr lang="en-GB"/>
              <a:t> rating and their performance and decide to make a bid for the player.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database structure is quite simple and scalable, which makes it easy for also other programmers to understand it.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While doing this project we </a:t>
            </a:r>
            <a:r>
              <a:rPr lang="en-GB"/>
              <a:t>understood</a:t>
            </a:r>
            <a:r>
              <a:rPr lang="en-GB"/>
              <a:t> this information can be used for understanding existing soccer data. We can leverage this information to perform predictive analysis and reporting.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</a:t>
            </a:r>
            <a:r>
              <a:rPr lang="en-GB"/>
              <a:t>gained deeper understanding on database design and how it can be implemented in real life situations using Microsoft PowerApps.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9" name="Google Shape;759;p50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760" name="Google Shape;760;p50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50"/>
          <p:cNvSpPr txBox="1"/>
          <p:nvPr>
            <p:ph type="title"/>
          </p:nvPr>
        </p:nvSpPr>
        <p:spPr>
          <a:xfrm>
            <a:off x="2492100" y="1811725"/>
            <a:ext cx="34818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/>
              <a:t>THANKS</a:t>
            </a:r>
            <a:endParaRPr sz="5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/>
          <p:nvPr>
            <p:ph idx="1" type="subTitle"/>
          </p:nvPr>
        </p:nvSpPr>
        <p:spPr>
          <a:xfrm>
            <a:off x="560650" y="1356950"/>
            <a:ext cx="61635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464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0231"/>
              <a:buChar char="●"/>
            </a:pPr>
            <a:r>
              <a:rPr lang="en-GB" sz="1954"/>
              <a:t>Soccer Data Conceptual &amp; Logical Modeling</a:t>
            </a:r>
            <a:endParaRPr sz="1954"/>
          </a:p>
          <a:p>
            <a:pPr indent="-33464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0231"/>
              <a:buChar char="●"/>
            </a:pPr>
            <a:r>
              <a:rPr lang="en-GB" sz="1954"/>
              <a:t>Soccer Data Acquisition</a:t>
            </a:r>
            <a:endParaRPr sz="1954"/>
          </a:p>
          <a:p>
            <a:pPr indent="-33464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0231"/>
              <a:buChar char="●"/>
            </a:pPr>
            <a:r>
              <a:rPr lang="en-GB" sz="1954"/>
              <a:t>Historical Soccer Data Understanding</a:t>
            </a:r>
            <a:endParaRPr sz="1954"/>
          </a:p>
          <a:p>
            <a:pPr indent="-33464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0231"/>
              <a:buChar char="●"/>
            </a:pPr>
            <a:r>
              <a:rPr lang="en-GB" sz="1954"/>
              <a:t>Microsoft PowerApps - Visualize Soccer Data (External Layer)</a:t>
            </a:r>
            <a:endParaRPr sz="1954"/>
          </a:p>
          <a:p>
            <a:pPr indent="-33464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0231"/>
              <a:buChar char="●"/>
            </a:pPr>
            <a:r>
              <a:rPr lang="en-GB" sz="1954"/>
              <a:t>Audience - anyone interested in knowing about current Soccer leagues/players/teams.</a:t>
            </a:r>
            <a:endParaRPr sz="1954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4"/>
          <p:cNvSpPr/>
          <p:nvPr/>
        </p:nvSpPr>
        <p:spPr>
          <a:xfrm>
            <a:off x="2124875" y="208175"/>
            <a:ext cx="78600" cy="77525"/>
          </a:xfrm>
          <a:custGeom>
            <a:rect b="b" l="l" r="r" t="t"/>
            <a:pathLst>
              <a:path extrusionOk="0" h="3101" w="3144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34"/>
          <p:cNvGrpSpPr/>
          <p:nvPr/>
        </p:nvGrpSpPr>
        <p:grpSpPr>
          <a:xfrm>
            <a:off x="5469300" y="785463"/>
            <a:ext cx="3178349" cy="3572563"/>
            <a:chOff x="-201050" y="785463"/>
            <a:chExt cx="3178349" cy="3572563"/>
          </a:xfrm>
        </p:grpSpPr>
        <p:sp>
          <p:nvSpPr>
            <p:cNvPr id="583" name="Google Shape;583;p34"/>
            <p:cNvSpPr/>
            <p:nvPr/>
          </p:nvSpPr>
          <p:spPr>
            <a:xfrm>
              <a:off x="-201050" y="785463"/>
              <a:ext cx="3178349" cy="3572563"/>
            </a:xfrm>
            <a:custGeom>
              <a:rect b="b" l="l" r="r" t="t"/>
              <a:pathLst>
                <a:path extrusionOk="0" h="79333" w="70579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977198" y="3639249"/>
              <a:ext cx="592853" cy="592853"/>
            </a:xfrm>
            <a:custGeom>
              <a:rect b="b" l="l" r="r" t="t"/>
              <a:pathLst>
                <a:path extrusionOk="0" h="13165" w="13165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4"/>
          <p:cNvSpPr txBox="1"/>
          <p:nvPr>
            <p:ph type="title"/>
          </p:nvPr>
        </p:nvSpPr>
        <p:spPr>
          <a:xfrm>
            <a:off x="438125" y="534975"/>
            <a:ext cx="345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5"/>
          <p:cNvSpPr txBox="1"/>
          <p:nvPr>
            <p:ph type="title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91" name="Google Shape;591;p35"/>
          <p:cNvSpPr txBox="1"/>
          <p:nvPr>
            <p:ph idx="1" type="subTitle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/>
              <a:t>MODELING</a:t>
            </a:r>
            <a:endParaRPr/>
          </a:p>
        </p:txBody>
      </p:sp>
      <p:sp>
        <p:nvSpPr>
          <p:cNvPr id="592" name="Google Shape;592;p35"/>
          <p:cNvSpPr txBox="1"/>
          <p:nvPr>
            <p:ph idx="2" type="subTitle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/>
              <a:t>Conceptual &amp; Logical Modeling</a:t>
            </a:r>
            <a:endParaRPr/>
          </a:p>
        </p:txBody>
      </p:sp>
      <p:sp>
        <p:nvSpPr>
          <p:cNvPr id="593" name="Google Shape;593;p35"/>
          <p:cNvSpPr txBox="1"/>
          <p:nvPr>
            <p:ph idx="3" type="title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594" name="Google Shape;594;p35"/>
          <p:cNvSpPr txBox="1"/>
          <p:nvPr>
            <p:ph idx="4" type="subTitle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/>
              <a:t>POWERAPPS</a:t>
            </a:r>
            <a:endParaRPr/>
          </a:p>
        </p:txBody>
      </p:sp>
      <p:sp>
        <p:nvSpPr>
          <p:cNvPr id="595" name="Google Shape;595;p35"/>
          <p:cNvSpPr txBox="1"/>
          <p:nvPr>
            <p:ph idx="5" type="subTitle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/>
              <a:t>Creating the interface of our Total Soccer App</a:t>
            </a:r>
            <a:endParaRPr/>
          </a:p>
        </p:txBody>
      </p:sp>
      <p:sp>
        <p:nvSpPr>
          <p:cNvPr id="596" name="Google Shape;596;p35"/>
          <p:cNvSpPr txBox="1"/>
          <p:nvPr>
            <p:ph idx="6" type="title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97" name="Google Shape;597;p35"/>
          <p:cNvSpPr txBox="1"/>
          <p:nvPr>
            <p:ph idx="7" type="subTitle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598" name="Google Shape;598;p35"/>
          <p:cNvSpPr txBox="1"/>
          <p:nvPr>
            <p:ph idx="8" type="subTitle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/>
              <a:t>Inserting the data into tables</a:t>
            </a:r>
            <a:endParaRPr/>
          </a:p>
        </p:txBody>
      </p:sp>
      <p:sp>
        <p:nvSpPr>
          <p:cNvPr id="599" name="Google Shape;599;p35"/>
          <p:cNvSpPr txBox="1"/>
          <p:nvPr>
            <p:ph idx="9" type="title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600" name="Google Shape;600;p35"/>
          <p:cNvSpPr txBox="1"/>
          <p:nvPr>
            <p:ph idx="13" type="subTitle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601" name="Google Shape;601;p35"/>
          <p:cNvSpPr txBox="1"/>
          <p:nvPr>
            <p:ph idx="14" type="subTitle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/>
              <a:t>How this App can be used?</a:t>
            </a:r>
            <a:endParaRPr/>
          </a:p>
        </p:txBody>
      </p:sp>
      <p:grpSp>
        <p:nvGrpSpPr>
          <p:cNvPr id="602" name="Google Shape;602;p35"/>
          <p:cNvGrpSpPr/>
          <p:nvPr/>
        </p:nvGrpSpPr>
        <p:grpSpPr>
          <a:xfrm>
            <a:off x="3816227" y="2311268"/>
            <a:ext cx="1511545" cy="1461174"/>
            <a:chOff x="3319625" y="2830275"/>
            <a:chExt cx="1130550" cy="1092875"/>
          </a:xfrm>
        </p:grpSpPr>
        <p:sp>
          <p:nvSpPr>
            <p:cNvPr id="603" name="Google Shape;603;p3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882850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5"/>
          <p:cNvSpPr txBox="1"/>
          <p:nvPr>
            <p:ph idx="15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TABLE OF 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"/>
          <p:cNvSpPr txBox="1"/>
          <p:nvPr>
            <p:ph idx="1" type="subTitle"/>
          </p:nvPr>
        </p:nvSpPr>
        <p:spPr>
          <a:xfrm>
            <a:off x="720000" y="1726374"/>
            <a:ext cx="71292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GB" sz="2400"/>
              <a:t>CONCEPTUAL DATA MODELING</a:t>
            </a:r>
            <a:endParaRPr sz="2400"/>
          </a:p>
          <a:p>
            <a:pPr indent="-412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GB" sz="2400"/>
              <a:t>LOGICAL DATA MODELING</a:t>
            </a:r>
            <a:endParaRPr sz="2400"/>
          </a:p>
        </p:txBody>
      </p:sp>
      <p:grpSp>
        <p:nvGrpSpPr>
          <p:cNvPr id="620" name="Google Shape;620;p36"/>
          <p:cNvGrpSpPr/>
          <p:nvPr/>
        </p:nvGrpSpPr>
        <p:grpSpPr>
          <a:xfrm>
            <a:off x="4492433" y="442531"/>
            <a:ext cx="4580291" cy="6478912"/>
            <a:chOff x="1542075" y="922500"/>
            <a:chExt cx="1774825" cy="2510525"/>
          </a:xfrm>
        </p:grpSpPr>
        <p:sp>
          <p:nvSpPr>
            <p:cNvPr id="621" name="Google Shape;621;p36"/>
            <p:cNvSpPr/>
            <p:nvPr/>
          </p:nvSpPr>
          <p:spPr>
            <a:xfrm>
              <a:off x="1542075" y="1053475"/>
              <a:ext cx="1774825" cy="2379550"/>
            </a:xfrm>
            <a:custGeom>
              <a:rect b="b" l="l" r="r" t="t"/>
              <a:pathLst>
                <a:path extrusionOk="0" h="95182" w="70993">
                  <a:moveTo>
                    <a:pt x="12684" y="1"/>
                  </a:moveTo>
                  <a:lnTo>
                    <a:pt x="12073" y="132"/>
                  </a:lnTo>
                  <a:lnTo>
                    <a:pt x="11549" y="394"/>
                  </a:lnTo>
                  <a:lnTo>
                    <a:pt x="10981" y="830"/>
                  </a:lnTo>
                  <a:lnTo>
                    <a:pt x="10501" y="1507"/>
                  </a:lnTo>
                  <a:lnTo>
                    <a:pt x="10173" y="2489"/>
                  </a:lnTo>
                  <a:lnTo>
                    <a:pt x="10042" y="3799"/>
                  </a:lnTo>
                  <a:lnTo>
                    <a:pt x="10130" y="4629"/>
                  </a:lnTo>
                  <a:lnTo>
                    <a:pt x="10261" y="4978"/>
                  </a:lnTo>
                  <a:lnTo>
                    <a:pt x="11287" y="7598"/>
                  </a:lnTo>
                  <a:lnTo>
                    <a:pt x="11658" y="8864"/>
                  </a:lnTo>
                  <a:lnTo>
                    <a:pt x="11811" y="9453"/>
                  </a:lnTo>
                  <a:lnTo>
                    <a:pt x="12313" y="10807"/>
                  </a:lnTo>
                  <a:lnTo>
                    <a:pt x="13011" y="12204"/>
                  </a:lnTo>
                  <a:lnTo>
                    <a:pt x="13819" y="13514"/>
                  </a:lnTo>
                  <a:lnTo>
                    <a:pt x="14234" y="14081"/>
                  </a:lnTo>
                  <a:lnTo>
                    <a:pt x="14649" y="14583"/>
                  </a:lnTo>
                  <a:lnTo>
                    <a:pt x="15216" y="15522"/>
                  </a:lnTo>
                  <a:lnTo>
                    <a:pt x="15544" y="16461"/>
                  </a:lnTo>
                  <a:lnTo>
                    <a:pt x="15696" y="17552"/>
                  </a:lnTo>
                  <a:lnTo>
                    <a:pt x="15718" y="18207"/>
                  </a:lnTo>
                  <a:lnTo>
                    <a:pt x="15740" y="18818"/>
                  </a:lnTo>
                  <a:lnTo>
                    <a:pt x="15915" y="19779"/>
                  </a:lnTo>
                  <a:lnTo>
                    <a:pt x="16351" y="20936"/>
                  </a:lnTo>
                  <a:lnTo>
                    <a:pt x="16613" y="22027"/>
                  </a:lnTo>
                  <a:lnTo>
                    <a:pt x="16810" y="23425"/>
                  </a:lnTo>
                  <a:lnTo>
                    <a:pt x="17072" y="25957"/>
                  </a:lnTo>
                  <a:lnTo>
                    <a:pt x="17399" y="27463"/>
                  </a:lnTo>
                  <a:lnTo>
                    <a:pt x="17661" y="28031"/>
                  </a:lnTo>
                  <a:lnTo>
                    <a:pt x="17967" y="28555"/>
                  </a:lnTo>
                  <a:lnTo>
                    <a:pt x="18818" y="29996"/>
                  </a:lnTo>
                  <a:lnTo>
                    <a:pt x="19691" y="32069"/>
                  </a:lnTo>
                  <a:lnTo>
                    <a:pt x="20259" y="34231"/>
                  </a:lnTo>
                  <a:lnTo>
                    <a:pt x="20565" y="35933"/>
                  </a:lnTo>
                  <a:lnTo>
                    <a:pt x="20674" y="36916"/>
                  </a:lnTo>
                  <a:lnTo>
                    <a:pt x="21219" y="42242"/>
                  </a:lnTo>
                  <a:lnTo>
                    <a:pt x="20717" y="42810"/>
                  </a:lnTo>
                  <a:lnTo>
                    <a:pt x="18447" y="45823"/>
                  </a:lnTo>
                  <a:lnTo>
                    <a:pt x="17552" y="47460"/>
                  </a:lnTo>
                  <a:lnTo>
                    <a:pt x="17246" y="48420"/>
                  </a:lnTo>
                  <a:lnTo>
                    <a:pt x="17246" y="48813"/>
                  </a:lnTo>
                  <a:lnTo>
                    <a:pt x="17268" y="49185"/>
                  </a:lnTo>
                  <a:lnTo>
                    <a:pt x="17508" y="49730"/>
                  </a:lnTo>
                  <a:lnTo>
                    <a:pt x="18141" y="50342"/>
                  </a:lnTo>
                  <a:lnTo>
                    <a:pt x="19473" y="51193"/>
                  </a:lnTo>
                  <a:lnTo>
                    <a:pt x="20696" y="52284"/>
                  </a:lnTo>
                  <a:lnTo>
                    <a:pt x="21569" y="53376"/>
                  </a:lnTo>
                  <a:lnTo>
                    <a:pt x="22027" y="54075"/>
                  </a:lnTo>
                  <a:lnTo>
                    <a:pt x="21984" y="54227"/>
                  </a:lnTo>
                  <a:lnTo>
                    <a:pt x="21569" y="54795"/>
                  </a:lnTo>
                  <a:lnTo>
                    <a:pt x="21023" y="55013"/>
                  </a:lnTo>
                  <a:lnTo>
                    <a:pt x="20630" y="54948"/>
                  </a:lnTo>
                  <a:lnTo>
                    <a:pt x="19975" y="54729"/>
                  </a:lnTo>
                  <a:lnTo>
                    <a:pt x="17006" y="53332"/>
                  </a:lnTo>
                  <a:lnTo>
                    <a:pt x="13208" y="51302"/>
                  </a:lnTo>
                  <a:lnTo>
                    <a:pt x="10588" y="49687"/>
                  </a:lnTo>
                  <a:lnTo>
                    <a:pt x="9256" y="48726"/>
                  </a:lnTo>
                  <a:lnTo>
                    <a:pt x="8776" y="48289"/>
                  </a:lnTo>
                  <a:lnTo>
                    <a:pt x="8340" y="47897"/>
                  </a:lnTo>
                  <a:lnTo>
                    <a:pt x="7335" y="47242"/>
                  </a:lnTo>
                  <a:lnTo>
                    <a:pt x="6200" y="46740"/>
                  </a:lnTo>
                  <a:lnTo>
                    <a:pt x="5021" y="46390"/>
                  </a:lnTo>
                  <a:lnTo>
                    <a:pt x="3843" y="46237"/>
                  </a:lnTo>
                  <a:lnTo>
                    <a:pt x="2751" y="46259"/>
                  </a:lnTo>
                  <a:lnTo>
                    <a:pt x="1790" y="46456"/>
                  </a:lnTo>
                  <a:lnTo>
                    <a:pt x="1026" y="46870"/>
                  </a:lnTo>
                  <a:lnTo>
                    <a:pt x="764" y="47154"/>
                  </a:lnTo>
                  <a:lnTo>
                    <a:pt x="524" y="47460"/>
                  </a:lnTo>
                  <a:lnTo>
                    <a:pt x="175" y="48049"/>
                  </a:lnTo>
                  <a:lnTo>
                    <a:pt x="0" y="48617"/>
                  </a:lnTo>
                  <a:lnTo>
                    <a:pt x="0" y="49185"/>
                  </a:lnTo>
                  <a:lnTo>
                    <a:pt x="131" y="49752"/>
                  </a:lnTo>
                  <a:lnTo>
                    <a:pt x="393" y="50298"/>
                  </a:lnTo>
                  <a:lnTo>
                    <a:pt x="1026" y="51127"/>
                  </a:lnTo>
                  <a:lnTo>
                    <a:pt x="1616" y="51673"/>
                  </a:lnTo>
                  <a:lnTo>
                    <a:pt x="2271" y="52306"/>
                  </a:lnTo>
                  <a:lnTo>
                    <a:pt x="3821" y="53965"/>
                  </a:lnTo>
                  <a:lnTo>
                    <a:pt x="5916" y="56432"/>
                  </a:lnTo>
                  <a:lnTo>
                    <a:pt x="6309" y="56891"/>
                  </a:lnTo>
                  <a:lnTo>
                    <a:pt x="5676" y="57742"/>
                  </a:lnTo>
                  <a:lnTo>
                    <a:pt x="6244" y="58310"/>
                  </a:lnTo>
                  <a:lnTo>
                    <a:pt x="9344" y="61213"/>
                  </a:lnTo>
                  <a:lnTo>
                    <a:pt x="11592" y="63156"/>
                  </a:lnTo>
                  <a:lnTo>
                    <a:pt x="12553" y="63855"/>
                  </a:lnTo>
                  <a:lnTo>
                    <a:pt x="12706" y="63964"/>
                  </a:lnTo>
                  <a:lnTo>
                    <a:pt x="13623" y="64335"/>
                  </a:lnTo>
                  <a:lnTo>
                    <a:pt x="14212" y="64357"/>
                  </a:lnTo>
                  <a:lnTo>
                    <a:pt x="14605" y="64247"/>
                  </a:lnTo>
                  <a:lnTo>
                    <a:pt x="14823" y="64160"/>
                  </a:lnTo>
                  <a:lnTo>
                    <a:pt x="15020" y="64291"/>
                  </a:lnTo>
                  <a:lnTo>
                    <a:pt x="16460" y="64771"/>
                  </a:lnTo>
                  <a:lnTo>
                    <a:pt x="17465" y="64837"/>
                  </a:lnTo>
                  <a:lnTo>
                    <a:pt x="18185" y="64771"/>
                  </a:lnTo>
                  <a:lnTo>
                    <a:pt x="18578" y="64662"/>
                  </a:lnTo>
                  <a:lnTo>
                    <a:pt x="18905" y="64706"/>
                  </a:lnTo>
                  <a:lnTo>
                    <a:pt x="20499" y="65055"/>
                  </a:lnTo>
                  <a:lnTo>
                    <a:pt x="21547" y="65404"/>
                  </a:lnTo>
                  <a:lnTo>
                    <a:pt x="21874" y="65601"/>
                  </a:lnTo>
                  <a:lnTo>
                    <a:pt x="24647" y="67151"/>
                  </a:lnTo>
                  <a:lnTo>
                    <a:pt x="35256" y="72958"/>
                  </a:lnTo>
                  <a:lnTo>
                    <a:pt x="39535" y="75403"/>
                  </a:lnTo>
                  <a:lnTo>
                    <a:pt x="41238" y="76451"/>
                  </a:lnTo>
                  <a:lnTo>
                    <a:pt x="41500" y="76713"/>
                  </a:lnTo>
                  <a:lnTo>
                    <a:pt x="41784" y="76996"/>
                  </a:lnTo>
                  <a:lnTo>
                    <a:pt x="42329" y="77433"/>
                  </a:lnTo>
                  <a:lnTo>
                    <a:pt x="42701" y="77957"/>
                  </a:lnTo>
                  <a:lnTo>
                    <a:pt x="43072" y="78808"/>
                  </a:lnTo>
                  <a:lnTo>
                    <a:pt x="43421" y="80118"/>
                  </a:lnTo>
                  <a:lnTo>
                    <a:pt x="43727" y="82061"/>
                  </a:lnTo>
                  <a:lnTo>
                    <a:pt x="43967" y="84746"/>
                  </a:lnTo>
                  <a:lnTo>
                    <a:pt x="44032" y="86471"/>
                  </a:lnTo>
                  <a:lnTo>
                    <a:pt x="43836" y="87082"/>
                  </a:lnTo>
                  <a:lnTo>
                    <a:pt x="42984" y="90029"/>
                  </a:lnTo>
                  <a:lnTo>
                    <a:pt x="42766" y="91383"/>
                  </a:lnTo>
                  <a:lnTo>
                    <a:pt x="42766" y="92059"/>
                  </a:lnTo>
                  <a:lnTo>
                    <a:pt x="42832" y="92278"/>
                  </a:lnTo>
                  <a:lnTo>
                    <a:pt x="43181" y="93064"/>
                  </a:lnTo>
                  <a:lnTo>
                    <a:pt x="43639" y="94177"/>
                  </a:lnTo>
                  <a:lnTo>
                    <a:pt x="43989" y="94701"/>
                  </a:lnTo>
                  <a:lnTo>
                    <a:pt x="44185" y="94854"/>
                  </a:lnTo>
                  <a:lnTo>
                    <a:pt x="44403" y="94963"/>
                  </a:lnTo>
                  <a:lnTo>
                    <a:pt x="45036" y="95094"/>
                  </a:lnTo>
                  <a:lnTo>
                    <a:pt x="45997" y="95181"/>
                  </a:lnTo>
                  <a:lnTo>
                    <a:pt x="46193" y="95181"/>
                  </a:lnTo>
                  <a:lnTo>
                    <a:pt x="46783" y="94897"/>
                  </a:lnTo>
                  <a:lnTo>
                    <a:pt x="50756" y="92911"/>
                  </a:lnTo>
                  <a:lnTo>
                    <a:pt x="52109" y="92103"/>
                  </a:lnTo>
                  <a:lnTo>
                    <a:pt x="52677" y="91666"/>
                  </a:lnTo>
                  <a:lnTo>
                    <a:pt x="54707" y="89898"/>
                  </a:lnTo>
                  <a:lnTo>
                    <a:pt x="57109" y="87584"/>
                  </a:lnTo>
                  <a:lnTo>
                    <a:pt x="59248" y="85336"/>
                  </a:lnTo>
                  <a:lnTo>
                    <a:pt x="59925" y="84462"/>
                  </a:lnTo>
                  <a:lnTo>
                    <a:pt x="60449" y="83742"/>
                  </a:lnTo>
                  <a:lnTo>
                    <a:pt x="61322" y="83000"/>
                  </a:lnTo>
                  <a:lnTo>
                    <a:pt x="62151" y="82541"/>
                  </a:lnTo>
                  <a:lnTo>
                    <a:pt x="63243" y="81734"/>
                  </a:lnTo>
                  <a:lnTo>
                    <a:pt x="63985" y="80991"/>
                  </a:lnTo>
                  <a:lnTo>
                    <a:pt x="64356" y="80555"/>
                  </a:lnTo>
                  <a:lnTo>
                    <a:pt x="64946" y="79682"/>
                  </a:lnTo>
                  <a:lnTo>
                    <a:pt x="65557" y="78306"/>
                  </a:lnTo>
                  <a:lnTo>
                    <a:pt x="66037" y="76560"/>
                  </a:lnTo>
                  <a:lnTo>
                    <a:pt x="66408" y="75381"/>
                  </a:lnTo>
                  <a:lnTo>
                    <a:pt x="66758" y="74682"/>
                  </a:lnTo>
                  <a:lnTo>
                    <a:pt x="66998" y="74377"/>
                  </a:lnTo>
                  <a:lnTo>
                    <a:pt x="66976" y="74311"/>
                  </a:lnTo>
                  <a:lnTo>
                    <a:pt x="66736" y="74028"/>
                  </a:lnTo>
                  <a:lnTo>
                    <a:pt x="66474" y="74006"/>
                  </a:lnTo>
                  <a:lnTo>
                    <a:pt x="66277" y="74115"/>
                  </a:lnTo>
                  <a:lnTo>
                    <a:pt x="66256" y="74028"/>
                  </a:lnTo>
                  <a:lnTo>
                    <a:pt x="66081" y="73766"/>
                  </a:lnTo>
                  <a:lnTo>
                    <a:pt x="65863" y="73700"/>
                  </a:lnTo>
                  <a:lnTo>
                    <a:pt x="65732" y="73766"/>
                  </a:lnTo>
                  <a:lnTo>
                    <a:pt x="65688" y="73766"/>
                  </a:lnTo>
                  <a:lnTo>
                    <a:pt x="65404" y="74006"/>
                  </a:lnTo>
                  <a:lnTo>
                    <a:pt x="65208" y="74377"/>
                  </a:lnTo>
                  <a:lnTo>
                    <a:pt x="65099" y="74661"/>
                  </a:lnTo>
                  <a:lnTo>
                    <a:pt x="65033" y="74661"/>
                  </a:lnTo>
                  <a:lnTo>
                    <a:pt x="64749" y="74901"/>
                  </a:lnTo>
                  <a:lnTo>
                    <a:pt x="64596" y="75315"/>
                  </a:lnTo>
                  <a:lnTo>
                    <a:pt x="64553" y="75643"/>
                  </a:lnTo>
                  <a:lnTo>
                    <a:pt x="64487" y="76058"/>
                  </a:lnTo>
                  <a:lnTo>
                    <a:pt x="63854" y="77302"/>
                  </a:lnTo>
                  <a:lnTo>
                    <a:pt x="63047" y="78263"/>
                  </a:lnTo>
                  <a:lnTo>
                    <a:pt x="62413" y="78765"/>
                  </a:lnTo>
                  <a:lnTo>
                    <a:pt x="61693" y="79070"/>
                  </a:lnTo>
                  <a:lnTo>
                    <a:pt x="60929" y="79114"/>
                  </a:lnTo>
                  <a:lnTo>
                    <a:pt x="60514" y="79005"/>
                  </a:lnTo>
                  <a:lnTo>
                    <a:pt x="60536" y="78918"/>
                  </a:lnTo>
                  <a:lnTo>
                    <a:pt x="60711" y="78263"/>
                  </a:lnTo>
                  <a:lnTo>
                    <a:pt x="60973" y="77935"/>
                  </a:lnTo>
                  <a:lnTo>
                    <a:pt x="61125" y="77739"/>
                  </a:lnTo>
                  <a:lnTo>
                    <a:pt x="61256" y="77171"/>
                  </a:lnTo>
                  <a:lnTo>
                    <a:pt x="61169" y="76582"/>
                  </a:lnTo>
                  <a:lnTo>
                    <a:pt x="60885" y="76276"/>
                  </a:lnTo>
                  <a:lnTo>
                    <a:pt x="60623" y="76189"/>
                  </a:lnTo>
                  <a:lnTo>
                    <a:pt x="60427" y="76189"/>
                  </a:lnTo>
                  <a:lnTo>
                    <a:pt x="60121" y="76232"/>
                  </a:lnTo>
                  <a:lnTo>
                    <a:pt x="59816" y="76516"/>
                  </a:lnTo>
                  <a:lnTo>
                    <a:pt x="59772" y="77215"/>
                  </a:lnTo>
                  <a:lnTo>
                    <a:pt x="59663" y="77761"/>
                  </a:lnTo>
                  <a:lnTo>
                    <a:pt x="59423" y="78306"/>
                  </a:lnTo>
                  <a:lnTo>
                    <a:pt x="58680" y="79267"/>
                  </a:lnTo>
                  <a:lnTo>
                    <a:pt x="58418" y="79551"/>
                  </a:lnTo>
                  <a:lnTo>
                    <a:pt x="58156" y="79834"/>
                  </a:lnTo>
                  <a:lnTo>
                    <a:pt x="57785" y="80795"/>
                  </a:lnTo>
                  <a:lnTo>
                    <a:pt x="57720" y="81603"/>
                  </a:lnTo>
                  <a:lnTo>
                    <a:pt x="57807" y="82061"/>
                  </a:lnTo>
                  <a:lnTo>
                    <a:pt x="57829" y="82170"/>
                  </a:lnTo>
                  <a:lnTo>
                    <a:pt x="57742" y="82454"/>
                  </a:lnTo>
                  <a:lnTo>
                    <a:pt x="57327" y="82934"/>
                  </a:lnTo>
                  <a:lnTo>
                    <a:pt x="55864" y="84113"/>
                  </a:lnTo>
                  <a:lnTo>
                    <a:pt x="51957" y="86449"/>
                  </a:lnTo>
                  <a:lnTo>
                    <a:pt x="51083" y="86907"/>
                  </a:lnTo>
                  <a:lnTo>
                    <a:pt x="51171" y="86755"/>
                  </a:lnTo>
                  <a:lnTo>
                    <a:pt x="51760" y="85925"/>
                  </a:lnTo>
                  <a:lnTo>
                    <a:pt x="52328" y="85336"/>
                  </a:lnTo>
                  <a:lnTo>
                    <a:pt x="52655" y="85117"/>
                  </a:lnTo>
                  <a:lnTo>
                    <a:pt x="53026" y="84834"/>
                  </a:lnTo>
                  <a:lnTo>
                    <a:pt x="53943" y="83633"/>
                  </a:lnTo>
                  <a:lnTo>
                    <a:pt x="54882" y="81821"/>
                  </a:lnTo>
                  <a:lnTo>
                    <a:pt x="55428" y="80140"/>
                  </a:lnTo>
                  <a:lnTo>
                    <a:pt x="55668" y="78918"/>
                  </a:lnTo>
                  <a:lnTo>
                    <a:pt x="55711" y="78284"/>
                  </a:lnTo>
                  <a:lnTo>
                    <a:pt x="55799" y="78088"/>
                  </a:lnTo>
                  <a:lnTo>
                    <a:pt x="56323" y="77149"/>
                  </a:lnTo>
                  <a:lnTo>
                    <a:pt x="56716" y="76582"/>
                  </a:lnTo>
                  <a:lnTo>
                    <a:pt x="56912" y="76429"/>
                  </a:lnTo>
                  <a:lnTo>
                    <a:pt x="57545" y="76211"/>
                  </a:lnTo>
                  <a:lnTo>
                    <a:pt x="59575" y="75752"/>
                  </a:lnTo>
                  <a:lnTo>
                    <a:pt x="59881" y="75687"/>
                  </a:lnTo>
                  <a:lnTo>
                    <a:pt x="59859" y="75337"/>
                  </a:lnTo>
                  <a:lnTo>
                    <a:pt x="59794" y="73635"/>
                  </a:lnTo>
                  <a:lnTo>
                    <a:pt x="59881" y="72565"/>
                  </a:lnTo>
                  <a:lnTo>
                    <a:pt x="59990" y="72259"/>
                  </a:lnTo>
                  <a:lnTo>
                    <a:pt x="60209" y="71975"/>
                  </a:lnTo>
                  <a:lnTo>
                    <a:pt x="61191" y="71168"/>
                  </a:lnTo>
                  <a:lnTo>
                    <a:pt x="62654" y="70316"/>
                  </a:lnTo>
                  <a:lnTo>
                    <a:pt x="63963" y="69814"/>
                  </a:lnTo>
                  <a:lnTo>
                    <a:pt x="64858" y="69596"/>
                  </a:lnTo>
                  <a:lnTo>
                    <a:pt x="65317" y="69552"/>
                  </a:lnTo>
                  <a:lnTo>
                    <a:pt x="65775" y="69509"/>
                  </a:lnTo>
                  <a:lnTo>
                    <a:pt x="66605" y="69312"/>
                  </a:lnTo>
                  <a:lnTo>
                    <a:pt x="67696" y="68832"/>
                  </a:lnTo>
                  <a:lnTo>
                    <a:pt x="68810" y="68024"/>
                  </a:lnTo>
                  <a:lnTo>
                    <a:pt x="69552" y="67260"/>
                  </a:lnTo>
                  <a:lnTo>
                    <a:pt x="69770" y="66998"/>
                  </a:lnTo>
                  <a:lnTo>
                    <a:pt x="70010" y="66692"/>
                  </a:lnTo>
                  <a:lnTo>
                    <a:pt x="70491" y="65928"/>
                  </a:lnTo>
                  <a:lnTo>
                    <a:pt x="70753" y="65274"/>
                  </a:lnTo>
                  <a:lnTo>
                    <a:pt x="70949" y="64531"/>
                  </a:lnTo>
                  <a:lnTo>
                    <a:pt x="70993" y="63658"/>
                  </a:lnTo>
                  <a:lnTo>
                    <a:pt x="70818" y="62719"/>
                  </a:lnTo>
                  <a:lnTo>
                    <a:pt x="70360" y="61715"/>
                  </a:lnTo>
                  <a:lnTo>
                    <a:pt x="70010" y="61169"/>
                  </a:lnTo>
                  <a:lnTo>
                    <a:pt x="69639" y="60645"/>
                  </a:lnTo>
                  <a:lnTo>
                    <a:pt x="68832" y="59729"/>
                  </a:lnTo>
                  <a:lnTo>
                    <a:pt x="68002" y="58965"/>
                  </a:lnTo>
                  <a:lnTo>
                    <a:pt x="67172" y="58353"/>
                  </a:lnTo>
                  <a:lnTo>
                    <a:pt x="66365" y="57895"/>
                  </a:lnTo>
                  <a:lnTo>
                    <a:pt x="65601" y="57611"/>
                  </a:lnTo>
                  <a:lnTo>
                    <a:pt x="64924" y="57480"/>
                  </a:lnTo>
                  <a:lnTo>
                    <a:pt x="64334" y="57502"/>
                  </a:lnTo>
                  <a:lnTo>
                    <a:pt x="64094" y="57567"/>
                  </a:lnTo>
                  <a:lnTo>
                    <a:pt x="63701" y="57633"/>
                  </a:lnTo>
                  <a:lnTo>
                    <a:pt x="61868" y="58004"/>
                  </a:lnTo>
                  <a:lnTo>
                    <a:pt x="61060" y="58288"/>
                  </a:lnTo>
                  <a:lnTo>
                    <a:pt x="60667" y="58484"/>
                  </a:lnTo>
                  <a:lnTo>
                    <a:pt x="60580" y="58615"/>
                  </a:lnTo>
                  <a:lnTo>
                    <a:pt x="60514" y="58746"/>
                  </a:lnTo>
                  <a:lnTo>
                    <a:pt x="60165" y="59314"/>
                  </a:lnTo>
                  <a:lnTo>
                    <a:pt x="59837" y="59598"/>
                  </a:lnTo>
                  <a:lnTo>
                    <a:pt x="59641" y="59619"/>
                  </a:lnTo>
                  <a:lnTo>
                    <a:pt x="58615" y="59641"/>
                  </a:lnTo>
                  <a:lnTo>
                    <a:pt x="58091" y="59685"/>
                  </a:lnTo>
                  <a:lnTo>
                    <a:pt x="57982" y="59467"/>
                  </a:lnTo>
                  <a:lnTo>
                    <a:pt x="57502" y="58288"/>
                  </a:lnTo>
                  <a:lnTo>
                    <a:pt x="57240" y="57327"/>
                  </a:lnTo>
                  <a:lnTo>
                    <a:pt x="57196" y="56847"/>
                  </a:lnTo>
                  <a:lnTo>
                    <a:pt x="57130" y="55581"/>
                  </a:lnTo>
                  <a:lnTo>
                    <a:pt x="57218" y="52437"/>
                  </a:lnTo>
                  <a:lnTo>
                    <a:pt x="57458" y="50211"/>
                  </a:lnTo>
                  <a:lnTo>
                    <a:pt x="57676" y="49206"/>
                  </a:lnTo>
                  <a:lnTo>
                    <a:pt x="57785" y="48661"/>
                  </a:lnTo>
                  <a:lnTo>
                    <a:pt x="57873" y="47132"/>
                  </a:lnTo>
                  <a:lnTo>
                    <a:pt x="57829" y="44207"/>
                  </a:lnTo>
                  <a:lnTo>
                    <a:pt x="57654" y="39972"/>
                  </a:lnTo>
                  <a:lnTo>
                    <a:pt x="57589" y="37418"/>
                  </a:lnTo>
                  <a:lnTo>
                    <a:pt x="57633" y="36305"/>
                  </a:lnTo>
                  <a:lnTo>
                    <a:pt x="57720" y="36021"/>
                  </a:lnTo>
                  <a:lnTo>
                    <a:pt x="58244" y="34776"/>
                  </a:lnTo>
                  <a:lnTo>
                    <a:pt x="59881" y="31174"/>
                  </a:lnTo>
                  <a:lnTo>
                    <a:pt x="60165" y="30432"/>
                  </a:lnTo>
                  <a:lnTo>
                    <a:pt x="60187" y="29865"/>
                  </a:lnTo>
                  <a:lnTo>
                    <a:pt x="60078" y="28184"/>
                  </a:lnTo>
                  <a:lnTo>
                    <a:pt x="59859" y="27114"/>
                  </a:lnTo>
                  <a:lnTo>
                    <a:pt x="59685" y="26721"/>
                  </a:lnTo>
                  <a:lnTo>
                    <a:pt x="59488" y="26415"/>
                  </a:lnTo>
                  <a:lnTo>
                    <a:pt x="59139" y="26350"/>
                  </a:lnTo>
                  <a:lnTo>
                    <a:pt x="58899" y="26677"/>
                  </a:lnTo>
                  <a:lnTo>
                    <a:pt x="58768" y="27158"/>
                  </a:lnTo>
                  <a:lnTo>
                    <a:pt x="58746" y="27398"/>
                  </a:lnTo>
                  <a:lnTo>
                    <a:pt x="58790" y="27791"/>
                  </a:lnTo>
                  <a:lnTo>
                    <a:pt x="58746" y="28642"/>
                  </a:lnTo>
                  <a:lnTo>
                    <a:pt x="58375" y="29559"/>
                  </a:lnTo>
                  <a:lnTo>
                    <a:pt x="58004" y="30214"/>
                  </a:lnTo>
                  <a:lnTo>
                    <a:pt x="57611" y="30847"/>
                  </a:lnTo>
                  <a:lnTo>
                    <a:pt x="56934" y="31611"/>
                  </a:lnTo>
                  <a:lnTo>
                    <a:pt x="56257" y="32026"/>
                  </a:lnTo>
                  <a:lnTo>
                    <a:pt x="56148" y="32026"/>
                  </a:lnTo>
                  <a:lnTo>
                    <a:pt x="56148" y="31982"/>
                  </a:lnTo>
                  <a:lnTo>
                    <a:pt x="56170" y="31524"/>
                  </a:lnTo>
                  <a:lnTo>
                    <a:pt x="56323" y="31153"/>
                  </a:lnTo>
                  <a:lnTo>
                    <a:pt x="56388" y="30956"/>
                  </a:lnTo>
                  <a:lnTo>
                    <a:pt x="56345" y="30410"/>
                  </a:lnTo>
                  <a:lnTo>
                    <a:pt x="56083" y="29886"/>
                  </a:lnTo>
                  <a:lnTo>
                    <a:pt x="55777" y="29668"/>
                  </a:lnTo>
                  <a:lnTo>
                    <a:pt x="55515" y="29624"/>
                  </a:lnTo>
                  <a:lnTo>
                    <a:pt x="55362" y="29668"/>
                  </a:lnTo>
                  <a:lnTo>
                    <a:pt x="55231" y="29712"/>
                  </a:lnTo>
                  <a:lnTo>
                    <a:pt x="55057" y="29865"/>
                  </a:lnTo>
                  <a:lnTo>
                    <a:pt x="54969" y="30170"/>
                  </a:lnTo>
                  <a:lnTo>
                    <a:pt x="55166" y="31022"/>
                  </a:lnTo>
                  <a:lnTo>
                    <a:pt x="55231" y="31567"/>
                  </a:lnTo>
                  <a:lnTo>
                    <a:pt x="55078" y="32113"/>
                  </a:lnTo>
                  <a:lnTo>
                    <a:pt x="54511" y="33314"/>
                  </a:lnTo>
                  <a:lnTo>
                    <a:pt x="54467" y="33707"/>
                  </a:lnTo>
                  <a:lnTo>
                    <a:pt x="54598" y="34100"/>
                  </a:lnTo>
                  <a:lnTo>
                    <a:pt x="55057" y="35453"/>
                  </a:lnTo>
                  <a:lnTo>
                    <a:pt x="55122" y="36370"/>
                  </a:lnTo>
                  <a:lnTo>
                    <a:pt x="55057" y="37047"/>
                  </a:lnTo>
                  <a:lnTo>
                    <a:pt x="54991" y="37418"/>
                  </a:lnTo>
                  <a:lnTo>
                    <a:pt x="54402" y="39645"/>
                  </a:lnTo>
                  <a:lnTo>
                    <a:pt x="53354" y="44709"/>
                  </a:lnTo>
                  <a:lnTo>
                    <a:pt x="53048" y="46783"/>
                  </a:lnTo>
                  <a:lnTo>
                    <a:pt x="52874" y="48770"/>
                  </a:lnTo>
                  <a:lnTo>
                    <a:pt x="52895" y="50538"/>
                  </a:lnTo>
                  <a:lnTo>
                    <a:pt x="53026" y="51280"/>
                  </a:lnTo>
                  <a:lnTo>
                    <a:pt x="52895" y="51433"/>
                  </a:lnTo>
                  <a:lnTo>
                    <a:pt x="51891" y="52219"/>
                  </a:lnTo>
                  <a:lnTo>
                    <a:pt x="50778" y="52765"/>
                  </a:lnTo>
                  <a:lnTo>
                    <a:pt x="50036" y="52939"/>
                  </a:lnTo>
                  <a:lnTo>
                    <a:pt x="49992" y="52939"/>
                  </a:lnTo>
                  <a:lnTo>
                    <a:pt x="49883" y="53354"/>
                  </a:lnTo>
                  <a:lnTo>
                    <a:pt x="49926" y="54075"/>
                  </a:lnTo>
                  <a:lnTo>
                    <a:pt x="50036" y="54664"/>
                  </a:lnTo>
                  <a:lnTo>
                    <a:pt x="49948" y="54839"/>
                  </a:lnTo>
                  <a:lnTo>
                    <a:pt x="49468" y="55886"/>
                  </a:lnTo>
                  <a:lnTo>
                    <a:pt x="49206" y="56716"/>
                  </a:lnTo>
                  <a:lnTo>
                    <a:pt x="49141" y="57131"/>
                  </a:lnTo>
                  <a:lnTo>
                    <a:pt x="48704" y="57633"/>
                  </a:lnTo>
                  <a:lnTo>
                    <a:pt x="47831" y="58943"/>
                  </a:lnTo>
                  <a:lnTo>
                    <a:pt x="47722" y="58965"/>
                  </a:lnTo>
                  <a:lnTo>
                    <a:pt x="46630" y="58703"/>
                  </a:lnTo>
                  <a:lnTo>
                    <a:pt x="45320" y="58091"/>
                  </a:lnTo>
                  <a:lnTo>
                    <a:pt x="44425" y="57546"/>
                  </a:lnTo>
                  <a:lnTo>
                    <a:pt x="44185" y="57546"/>
                  </a:lnTo>
                  <a:lnTo>
                    <a:pt x="42810" y="57371"/>
                  </a:lnTo>
                  <a:lnTo>
                    <a:pt x="41718" y="57109"/>
                  </a:lnTo>
                  <a:lnTo>
                    <a:pt x="41172" y="56912"/>
                  </a:lnTo>
                  <a:lnTo>
                    <a:pt x="40627" y="56651"/>
                  </a:lnTo>
                  <a:lnTo>
                    <a:pt x="39470" y="55755"/>
                  </a:lnTo>
                  <a:lnTo>
                    <a:pt x="38378" y="54751"/>
                  </a:lnTo>
                  <a:lnTo>
                    <a:pt x="37570" y="54075"/>
                  </a:lnTo>
                  <a:lnTo>
                    <a:pt x="37352" y="54009"/>
                  </a:lnTo>
                  <a:lnTo>
                    <a:pt x="37352" y="53834"/>
                  </a:lnTo>
                  <a:lnTo>
                    <a:pt x="37243" y="53048"/>
                  </a:lnTo>
                  <a:lnTo>
                    <a:pt x="37090" y="52568"/>
                  </a:lnTo>
                  <a:lnTo>
                    <a:pt x="36981" y="52415"/>
                  </a:lnTo>
                  <a:lnTo>
                    <a:pt x="36654" y="52241"/>
                  </a:lnTo>
                  <a:lnTo>
                    <a:pt x="36020" y="52110"/>
                  </a:lnTo>
                  <a:lnTo>
                    <a:pt x="35759" y="52001"/>
                  </a:lnTo>
                  <a:lnTo>
                    <a:pt x="35737" y="51935"/>
                  </a:lnTo>
                  <a:lnTo>
                    <a:pt x="35802" y="51717"/>
                  </a:lnTo>
                  <a:lnTo>
                    <a:pt x="35890" y="51302"/>
                  </a:lnTo>
                  <a:lnTo>
                    <a:pt x="35824" y="50996"/>
                  </a:lnTo>
                  <a:lnTo>
                    <a:pt x="35737" y="50844"/>
                  </a:lnTo>
                  <a:lnTo>
                    <a:pt x="35475" y="50516"/>
                  </a:lnTo>
                  <a:lnTo>
                    <a:pt x="34558" y="49708"/>
                  </a:lnTo>
                  <a:lnTo>
                    <a:pt x="34034" y="49315"/>
                  </a:lnTo>
                  <a:lnTo>
                    <a:pt x="33772" y="49054"/>
                  </a:lnTo>
                  <a:lnTo>
                    <a:pt x="33270" y="48246"/>
                  </a:lnTo>
                  <a:lnTo>
                    <a:pt x="32637" y="46914"/>
                  </a:lnTo>
                  <a:lnTo>
                    <a:pt x="32353" y="46499"/>
                  </a:lnTo>
                  <a:lnTo>
                    <a:pt x="31742" y="45321"/>
                  </a:lnTo>
                  <a:lnTo>
                    <a:pt x="29471" y="40692"/>
                  </a:lnTo>
                  <a:lnTo>
                    <a:pt x="28424" y="38837"/>
                  </a:lnTo>
                  <a:lnTo>
                    <a:pt x="27878" y="38138"/>
                  </a:lnTo>
                  <a:lnTo>
                    <a:pt x="27703" y="38029"/>
                  </a:lnTo>
                  <a:lnTo>
                    <a:pt x="27332" y="37571"/>
                  </a:lnTo>
                  <a:lnTo>
                    <a:pt x="27157" y="37156"/>
                  </a:lnTo>
                  <a:lnTo>
                    <a:pt x="25891" y="32113"/>
                  </a:lnTo>
                  <a:lnTo>
                    <a:pt x="26219" y="31458"/>
                  </a:lnTo>
                  <a:lnTo>
                    <a:pt x="26110" y="30956"/>
                  </a:lnTo>
                  <a:lnTo>
                    <a:pt x="25629" y="28358"/>
                  </a:lnTo>
                  <a:lnTo>
                    <a:pt x="25455" y="26612"/>
                  </a:lnTo>
                  <a:lnTo>
                    <a:pt x="25476" y="26001"/>
                  </a:lnTo>
                  <a:lnTo>
                    <a:pt x="25498" y="25739"/>
                  </a:lnTo>
                  <a:lnTo>
                    <a:pt x="25345" y="25149"/>
                  </a:lnTo>
                  <a:lnTo>
                    <a:pt x="24822" y="24080"/>
                  </a:lnTo>
                  <a:lnTo>
                    <a:pt x="23490" y="21809"/>
                  </a:lnTo>
                  <a:lnTo>
                    <a:pt x="22093" y="19080"/>
                  </a:lnTo>
                  <a:lnTo>
                    <a:pt x="21023" y="16701"/>
                  </a:lnTo>
                  <a:lnTo>
                    <a:pt x="20434" y="15282"/>
                  </a:lnTo>
                  <a:lnTo>
                    <a:pt x="20259" y="15195"/>
                  </a:lnTo>
                  <a:lnTo>
                    <a:pt x="19408" y="14474"/>
                  </a:lnTo>
                  <a:lnTo>
                    <a:pt x="18840" y="13623"/>
                  </a:lnTo>
                  <a:lnTo>
                    <a:pt x="18665" y="13077"/>
                  </a:lnTo>
                  <a:lnTo>
                    <a:pt x="18382" y="11986"/>
                  </a:lnTo>
                  <a:lnTo>
                    <a:pt x="18120" y="10872"/>
                  </a:lnTo>
                  <a:lnTo>
                    <a:pt x="18076" y="10305"/>
                  </a:lnTo>
                  <a:lnTo>
                    <a:pt x="18120" y="10064"/>
                  </a:lnTo>
                  <a:lnTo>
                    <a:pt x="18163" y="9715"/>
                  </a:lnTo>
                  <a:lnTo>
                    <a:pt x="18098" y="8929"/>
                  </a:lnTo>
                  <a:lnTo>
                    <a:pt x="17814" y="7576"/>
                  </a:lnTo>
                  <a:lnTo>
                    <a:pt x="16788" y="4781"/>
                  </a:lnTo>
                  <a:lnTo>
                    <a:pt x="16308" y="3624"/>
                  </a:lnTo>
                  <a:lnTo>
                    <a:pt x="16133" y="3166"/>
                  </a:lnTo>
                  <a:lnTo>
                    <a:pt x="15522" y="2031"/>
                  </a:lnTo>
                  <a:lnTo>
                    <a:pt x="14605" y="939"/>
                  </a:lnTo>
                  <a:lnTo>
                    <a:pt x="13754" y="328"/>
                  </a:lnTo>
                  <a:lnTo>
                    <a:pt x="13142" y="66"/>
                  </a:lnTo>
                  <a:lnTo>
                    <a:pt x="12793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176250" y="922500"/>
              <a:ext cx="329100" cy="329125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6"/>
          <p:cNvSpPr txBox="1"/>
          <p:nvPr>
            <p:ph type="title"/>
          </p:nvPr>
        </p:nvSpPr>
        <p:spPr>
          <a:xfrm>
            <a:off x="720000" y="638293"/>
            <a:ext cx="38520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DATA MODELING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7"/>
          <p:cNvGrpSpPr/>
          <p:nvPr/>
        </p:nvGrpSpPr>
        <p:grpSpPr>
          <a:xfrm>
            <a:off x="6134696" y="-889924"/>
            <a:ext cx="2695487" cy="5976298"/>
            <a:chOff x="719993" y="-6695875"/>
            <a:chExt cx="8352919" cy="11738947"/>
          </a:xfrm>
        </p:grpSpPr>
        <p:sp>
          <p:nvSpPr>
            <p:cNvPr id="629" name="Google Shape;629;p37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290131" y="3523008"/>
              <a:ext cx="1519915" cy="1520064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CONCEPTUAL DATA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 txBox="1"/>
          <p:nvPr>
            <p:ph idx="1" type="body"/>
          </p:nvPr>
        </p:nvSpPr>
        <p:spPr>
          <a:xfrm>
            <a:off x="720000" y="1282300"/>
            <a:ext cx="56379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In this phase, we </a:t>
            </a:r>
            <a:r>
              <a:rPr lang="en-GB" sz="1500"/>
              <a:t>understood</a:t>
            </a:r>
            <a:r>
              <a:rPr lang="en-GB" sz="1500"/>
              <a:t> our data requirements and defined our problem formally.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</a:t>
            </a:r>
            <a:r>
              <a:rPr lang="en-GB" sz="1500"/>
              <a:t>prioritize</a:t>
            </a:r>
            <a:r>
              <a:rPr lang="en-GB" sz="1500"/>
              <a:t> our requirements according to the business needs.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identified our entities with attributes and relationships among themselves. 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drew a Crow’s Foot E-R diagram and using that, designed our Logical Model.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8"/>
          <p:cNvSpPr txBox="1"/>
          <p:nvPr>
            <p:ph type="title"/>
          </p:nvPr>
        </p:nvSpPr>
        <p:spPr>
          <a:xfrm>
            <a:off x="202775" y="276425"/>
            <a:ext cx="35511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ENTITIES </a:t>
            </a:r>
            <a:endParaRPr/>
          </a:p>
        </p:txBody>
      </p:sp>
      <p:grpSp>
        <p:nvGrpSpPr>
          <p:cNvPr id="638" name="Google Shape;638;p38"/>
          <p:cNvGrpSpPr/>
          <p:nvPr/>
        </p:nvGrpSpPr>
        <p:grpSpPr>
          <a:xfrm>
            <a:off x="4405131" y="-1466895"/>
            <a:ext cx="4572146" cy="6524192"/>
            <a:chOff x="4711809" y="-3574466"/>
            <a:chExt cx="5168018" cy="7374469"/>
          </a:xfrm>
        </p:grpSpPr>
        <p:sp>
          <p:nvSpPr>
            <p:cNvPr id="639" name="Google Shape;639;p38"/>
            <p:cNvSpPr/>
            <p:nvPr/>
          </p:nvSpPr>
          <p:spPr>
            <a:xfrm>
              <a:off x="4711809" y="-3574466"/>
              <a:ext cx="5168018" cy="7374469"/>
            </a:xfrm>
            <a:custGeom>
              <a:rect b="b" l="l" r="r" t="t"/>
              <a:pathLst>
                <a:path extrusionOk="0" h="85511" w="59926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7924950" y="2801900"/>
              <a:ext cx="998100" cy="9981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1" name="Google Shape;6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25" y="1192025"/>
            <a:ext cx="3728078" cy="3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200" y="1192025"/>
            <a:ext cx="3020425" cy="36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25" y="1024075"/>
            <a:ext cx="3389901" cy="36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751" y="1024075"/>
            <a:ext cx="3930460" cy="36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9"/>
          <p:cNvSpPr txBox="1"/>
          <p:nvPr>
            <p:ph type="title"/>
          </p:nvPr>
        </p:nvSpPr>
        <p:spPr>
          <a:xfrm>
            <a:off x="202775" y="52900"/>
            <a:ext cx="47745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0"/>
          <p:cNvSpPr txBox="1"/>
          <p:nvPr>
            <p:ph type="title"/>
          </p:nvPr>
        </p:nvSpPr>
        <p:spPr>
          <a:xfrm>
            <a:off x="165000" y="256825"/>
            <a:ext cx="56886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CROW’S FOOT E-R DIAGRAM</a:t>
            </a:r>
            <a:endParaRPr/>
          </a:p>
        </p:txBody>
      </p:sp>
      <p:grpSp>
        <p:nvGrpSpPr>
          <p:cNvPr id="655" name="Google Shape;655;p40"/>
          <p:cNvGrpSpPr/>
          <p:nvPr/>
        </p:nvGrpSpPr>
        <p:grpSpPr>
          <a:xfrm>
            <a:off x="7114802" y="2523040"/>
            <a:ext cx="1859662" cy="2271774"/>
            <a:chOff x="1542075" y="922500"/>
            <a:chExt cx="1774825" cy="2510525"/>
          </a:xfrm>
        </p:grpSpPr>
        <p:sp>
          <p:nvSpPr>
            <p:cNvPr id="656" name="Google Shape;656;p40"/>
            <p:cNvSpPr/>
            <p:nvPr/>
          </p:nvSpPr>
          <p:spPr>
            <a:xfrm>
              <a:off x="1542075" y="1053475"/>
              <a:ext cx="1774825" cy="2379550"/>
            </a:xfrm>
            <a:custGeom>
              <a:rect b="b" l="l" r="r" t="t"/>
              <a:pathLst>
                <a:path extrusionOk="0" h="95182" w="70993">
                  <a:moveTo>
                    <a:pt x="12684" y="1"/>
                  </a:moveTo>
                  <a:lnTo>
                    <a:pt x="12073" y="132"/>
                  </a:lnTo>
                  <a:lnTo>
                    <a:pt x="11549" y="394"/>
                  </a:lnTo>
                  <a:lnTo>
                    <a:pt x="10981" y="830"/>
                  </a:lnTo>
                  <a:lnTo>
                    <a:pt x="10501" y="1507"/>
                  </a:lnTo>
                  <a:lnTo>
                    <a:pt x="10173" y="2489"/>
                  </a:lnTo>
                  <a:lnTo>
                    <a:pt x="10042" y="3799"/>
                  </a:lnTo>
                  <a:lnTo>
                    <a:pt x="10130" y="4629"/>
                  </a:lnTo>
                  <a:lnTo>
                    <a:pt x="10261" y="4978"/>
                  </a:lnTo>
                  <a:lnTo>
                    <a:pt x="11287" y="7598"/>
                  </a:lnTo>
                  <a:lnTo>
                    <a:pt x="11658" y="8864"/>
                  </a:lnTo>
                  <a:lnTo>
                    <a:pt x="11811" y="9453"/>
                  </a:lnTo>
                  <a:lnTo>
                    <a:pt x="12313" y="10807"/>
                  </a:lnTo>
                  <a:lnTo>
                    <a:pt x="13011" y="12204"/>
                  </a:lnTo>
                  <a:lnTo>
                    <a:pt x="13819" y="13514"/>
                  </a:lnTo>
                  <a:lnTo>
                    <a:pt x="14234" y="14081"/>
                  </a:lnTo>
                  <a:lnTo>
                    <a:pt x="14649" y="14583"/>
                  </a:lnTo>
                  <a:lnTo>
                    <a:pt x="15216" y="15522"/>
                  </a:lnTo>
                  <a:lnTo>
                    <a:pt x="15544" y="16461"/>
                  </a:lnTo>
                  <a:lnTo>
                    <a:pt x="15696" y="17552"/>
                  </a:lnTo>
                  <a:lnTo>
                    <a:pt x="15718" y="18207"/>
                  </a:lnTo>
                  <a:lnTo>
                    <a:pt x="15740" y="18818"/>
                  </a:lnTo>
                  <a:lnTo>
                    <a:pt x="15915" y="19779"/>
                  </a:lnTo>
                  <a:lnTo>
                    <a:pt x="16351" y="20936"/>
                  </a:lnTo>
                  <a:lnTo>
                    <a:pt x="16613" y="22027"/>
                  </a:lnTo>
                  <a:lnTo>
                    <a:pt x="16810" y="23425"/>
                  </a:lnTo>
                  <a:lnTo>
                    <a:pt x="17072" y="25957"/>
                  </a:lnTo>
                  <a:lnTo>
                    <a:pt x="17399" y="27463"/>
                  </a:lnTo>
                  <a:lnTo>
                    <a:pt x="17661" y="28031"/>
                  </a:lnTo>
                  <a:lnTo>
                    <a:pt x="17967" y="28555"/>
                  </a:lnTo>
                  <a:lnTo>
                    <a:pt x="18818" y="29996"/>
                  </a:lnTo>
                  <a:lnTo>
                    <a:pt x="19691" y="32069"/>
                  </a:lnTo>
                  <a:lnTo>
                    <a:pt x="20259" y="34231"/>
                  </a:lnTo>
                  <a:lnTo>
                    <a:pt x="20565" y="35933"/>
                  </a:lnTo>
                  <a:lnTo>
                    <a:pt x="20674" y="36916"/>
                  </a:lnTo>
                  <a:lnTo>
                    <a:pt x="21219" y="42242"/>
                  </a:lnTo>
                  <a:lnTo>
                    <a:pt x="20717" y="42810"/>
                  </a:lnTo>
                  <a:lnTo>
                    <a:pt x="18447" y="45823"/>
                  </a:lnTo>
                  <a:lnTo>
                    <a:pt x="17552" y="47460"/>
                  </a:lnTo>
                  <a:lnTo>
                    <a:pt x="17246" y="48420"/>
                  </a:lnTo>
                  <a:lnTo>
                    <a:pt x="17246" y="48813"/>
                  </a:lnTo>
                  <a:lnTo>
                    <a:pt x="17268" y="49185"/>
                  </a:lnTo>
                  <a:lnTo>
                    <a:pt x="17508" y="49730"/>
                  </a:lnTo>
                  <a:lnTo>
                    <a:pt x="18141" y="50342"/>
                  </a:lnTo>
                  <a:lnTo>
                    <a:pt x="19473" y="51193"/>
                  </a:lnTo>
                  <a:lnTo>
                    <a:pt x="20696" y="52284"/>
                  </a:lnTo>
                  <a:lnTo>
                    <a:pt x="21569" y="53376"/>
                  </a:lnTo>
                  <a:lnTo>
                    <a:pt x="22027" y="54075"/>
                  </a:lnTo>
                  <a:lnTo>
                    <a:pt x="21984" y="54227"/>
                  </a:lnTo>
                  <a:lnTo>
                    <a:pt x="21569" y="54795"/>
                  </a:lnTo>
                  <a:lnTo>
                    <a:pt x="21023" y="55013"/>
                  </a:lnTo>
                  <a:lnTo>
                    <a:pt x="20630" y="54948"/>
                  </a:lnTo>
                  <a:lnTo>
                    <a:pt x="19975" y="54729"/>
                  </a:lnTo>
                  <a:lnTo>
                    <a:pt x="17006" y="53332"/>
                  </a:lnTo>
                  <a:lnTo>
                    <a:pt x="13208" y="51302"/>
                  </a:lnTo>
                  <a:lnTo>
                    <a:pt x="10588" y="49687"/>
                  </a:lnTo>
                  <a:lnTo>
                    <a:pt x="9256" y="48726"/>
                  </a:lnTo>
                  <a:lnTo>
                    <a:pt x="8776" y="48289"/>
                  </a:lnTo>
                  <a:lnTo>
                    <a:pt x="8340" y="47897"/>
                  </a:lnTo>
                  <a:lnTo>
                    <a:pt x="7335" y="47242"/>
                  </a:lnTo>
                  <a:lnTo>
                    <a:pt x="6200" y="46740"/>
                  </a:lnTo>
                  <a:lnTo>
                    <a:pt x="5021" y="46390"/>
                  </a:lnTo>
                  <a:lnTo>
                    <a:pt x="3843" y="46237"/>
                  </a:lnTo>
                  <a:lnTo>
                    <a:pt x="2751" y="46259"/>
                  </a:lnTo>
                  <a:lnTo>
                    <a:pt x="1790" y="46456"/>
                  </a:lnTo>
                  <a:lnTo>
                    <a:pt x="1026" y="46870"/>
                  </a:lnTo>
                  <a:lnTo>
                    <a:pt x="764" y="47154"/>
                  </a:lnTo>
                  <a:lnTo>
                    <a:pt x="524" y="47460"/>
                  </a:lnTo>
                  <a:lnTo>
                    <a:pt x="175" y="48049"/>
                  </a:lnTo>
                  <a:lnTo>
                    <a:pt x="0" y="48617"/>
                  </a:lnTo>
                  <a:lnTo>
                    <a:pt x="0" y="49185"/>
                  </a:lnTo>
                  <a:lnTo>
                    <a:pt x="131" y="49752"/>
                  </a:lnTo>
                  <a:lnTo>
                    <a:pt x="393" y="50298"/>
                  </a:lnTo>
                  <a:lnTo>
                    <a:pt x="1026" y="51127"/>
                  </a:lnTo>
                  <a:lnTo>
                    <a:pt x="1616" y="51673"/>
                  </a:lnTo>
                  <a:lnTo>
                    <a:pt x="2271" y="52306"/>
                  </a:lnTo>
                  <a:lnTo>
                    <a:pt x="3821" y="53965"/>
                  </a:lnTo>
                  <a:lnTo>
                    <a:pt x="5916" y="56432"/>
                  </a:lnTo>
                  <a:lnTo>
                    <a:pt x="6309" y="56891"/>
                  </a:lnTo>
                  <a:lnTo>
                    <a:pt x="5676" y="57742"/>
                  </a:lnTo>
                  <a:lnTo>
                    <a:pt x="6244" y="58310"/>
                  </a:lnTo>
                  <a:lnTo>
                    <a:pt x="9344" y="61213"/>
                  </a:lnTo>
                  <a:lnTo>
                    <a:pt x="11592" y="63156"/>
                  </a:lnTo>
                  <a:lnTo>
                    <a:pt x="12553" y="63855"/>
                  </a:lnTo>
                  <a:lnTo>
                    <a:pt x="12706" y="63964"/>
                  </a:lnTo>
                  <a:lnTo>
                    <a:pt x="13623" y="64335"/>
                  </a:lnTo>
                  <a:lnTo>
                    <a:pt x="14212" y="64357"/>
                  </a:lnTo>
                  <a:lnTo>
                    <a:pt x="14605" y="64247"/>
                  </a:lnTo>
                  <a:lnTo>
                    <a:pt x="14823" y="64160"/>
                  </a:lnTo>
                  <a:lnTo>
                    <a:pt x="15020" y="64291"/>
                  </a:lnTo>
                  <a:lnTo>
                    <a:pt x="16460" y="64771"/>
                  </a:lnTo>
                  <a:lnTo>
                    <a:pt x="17465" y="64837"/>
                  </a:lnTo>
                  <a:lnTo>
                    <a:pt x="18185" y="64771"/>
                  </a:lnTo>
                  <a:lnTo>
                    <a:pt x="18578" y="64662"/>
                  </a:lnTo>
                  <a:lnTo>
                    <a:pt x="18905" y="64706"/>
                  </a:lnTo>
                  <a:lnTo>
                    <a:pt x="20499" y="65055"/>
                  </a:lnTo>
                  <a:lnTo>
                    <a:pt x="21547" y="65404"/>
                  </a:lnTo>
                  <a:lnTo>
                    <a:pt x="21874" y="65601"/>
                  </a:lnTo>
                  <a:lnTo>
                    <a:pt x="24647" y="67151"/>
                  </a:lnTo>
                  <a:lnTo>
                    <a:pt x="35256" y="72958"/>
                  </a:lnTo>
                  <a:lnTo>
                    <a:pt x="39535" y="75403"/>
                  </a:lnTo>
                  <a:lnTo>
                    <a:pt x="41238" y="76451"/>
                  </a:lnTo>
                  <a:lnTo>
                    <a:pt x="41500" y="76713"/>
                  </a:lnTo>
                  <a:lnTo>
                    <a:pt x="41784" y="76996"/>
                  </a:lnTo>
                  <a:lnTo>
                    <a:pt x="42329" y="77433"/>
                  </a:lnTo>
                  <a:lnTo>
                    <a:pt x="42701" y="77957"/>
                  </a:lnTo>
                  <a:lnTo>
                    <a:pt x="43072" y="78808"/>
                  </a:lnTo>
                  <a:lnTo>
                    <a:pt x="43421" y="80118"/>
                  </a:lnTo>
                  <a:lnTo>
                    <a:pt x="43727" y="82061"/>
                  </a:lnTo>
                  <a:lnTo>
                    <a:pt x="43967" y="84746"/>
                  </a:lnTo>
                  <a:lnTo>
                    <a:pt x="44032" y="86471"/>
                  </a:lnTo>
                  <a:lnTo>
                    <a:pt x="43836" y="87082"/>
                  </a:lnTo>
                  <a:lnTo>
                    <a:pt x="42984" y="90029"/>
                  </a:lnTo>
                  <a:lnTo>
                    <a:pt x="42766" y="91383"/>
                  </a:lnTo>
                  <a:lnTo>
                    <a:pt x="42766" y="92059"/>
                  </a:lnTo>
                  <a:lnTo>
                    <a:pt x="42832" y="92278"/>
                  </a:lnTo>
                  <a:lnTo>
                    <a:pt x="43181" y="93064"/>
                  </a:lnTo>
                  <a:lnTo>
                    <a:pt x="43639" y="94177"/>
                  </a:lnTo>
                  <a:lnTo>
                    <a:pt x="43989" y="94701"/>
                  </a:lnTo>
                  <a:lnTo>
                    <a:pt x="44185" y="94854"/>
                  </a:lnTo>
                  <a:lnTo>
                    <a:pt x="44403" y="94963"/>
                  </a:lnTo>
                  <a:lnTo>
                    <a:pt x="45036" y="95094"/>
                  </a:lnTo>
                  <a:lnTo>
                    <a:pt x="45997" y="95181"/>
                  </a:lnTo>
                  <a:lnTo>
                    <a:pt x="46193" y="95181"/>
                  </a:lnTo>
                  <a:lnTo>
                    <a:pt x="46783" y="94897"/>
                  </a:lnTo>
                  <a:lnTo>
                    <a:pt x="50756" y="92911"/>
                  </a:lnTo>
                  <a:lnTo>
                    <a:pt x="52109" y="92103"/>
                  </a:lnTo>
                  <a:lnTo>
                    <a:pt x="52677" y="91666"/>
                  </a:lnTo>
                  <a:lnTo>
                    <a:pt x="54707" y="89898"/>
                  </a:lnTo>
                  <a:lnTo>
                    <a:pt x="57109" y="87584"/>
                  </a:lnTo>
                  <a:lnTo>
                    <a:pt x="59248" y="85336"/>
                  </a:lnTo>
                  <a:lnTo>
                    <a:pt x="59925" y="84462"/>
                  </a:lnTo>
                  <a:lnTo>
                    <a:pt x="60449" y="83742"/>
                  </a:lnTo>
                  <a:lnTo>
                    <a:pt x="61322" y="83000"/>
                  </a:lnTo>
                  <a:lnTo>
                    <a:pt x="62151" y="82541"/>
                  </a:lnTo>
                  <a:lnTo>
                    <a:pt x="63243" y="81734"/>
                  </a:lnTo>
                  <a:lnTo>
                    <a:pt x="63985" y="80991"/>
                  </a:lnTo>
                  <a:lnTo>
                    <a:pt x="64356" y="80555"/>
                  </a:lnTo>
                  <a:lnTo>
                    <a:pt x="64946" y="79682"/>
                  </a:lnTo>
                  <a:lnTo>
                    <a:pt x="65557" y="78306"/>
                  </a:lnTo>
                  <a:lnTo>
                    <a:pt x="66037" y="76560"/>
                  </a:lnTo>
                  <a:lnTo>
                    <a:pt x="66408" y="75381"/>
                  </a:lnTo>
                  <a:lnTo>
                    <a:pt x="66758" y="74682"/>
                  </a:lnTo>
                  <a:lnTo>
                    <a:pt x="66998" y="74377"/>
                  </a:lnTo>
                  <a:lnTo>
                    <a:pt x="66976" y="74311"/>
                  </a:lnTo>
                  <a:lnTo>
                    <a:pt x="66736" y="74028"/>
                  </a:lnTo>
                  <a:lnTo>
                    <a:pt x="66474" y="74006"/>
                  </a:lnTo>
                  <a:lnTo>
                    <a:pt x="66277" y="74115"/>
                  </a:lnTo>
                  <a:lnTo>
                    <a:pt x="66256" y="74028"/>
                  </a:lnTo>
                  <a:lnTo>
                    <a:pt x="66081" y="73766"/>
                  </a:lnTo>
                  <a:lnTo>
                    <a:pt x="65863" y="73700"/>
                  </a:lnTo>
                  <a:lnTo>
                    <a:pt x="65732" y="73766"/>
                  </a:lnTo>
                  <a:lnTo>
                    <a:pt x="65688" y="73766"/>
                  </a:lnTo>
                  <a:lnTo>
                    <a:pt x="65404" y="74006"/>
                  </a:lnTo>
                  <a:lnTo>
                    <a:pt x="65208" y="74377"/>
                  </a:lnTo>
                  <a:lnTo>
                    <a:pt x="65099" y="74661"/>
                  </a:lnTo>
                  <a:lnTo>
                    <a:pt x="65033" y="74661"/>
                  </a:lnTo>
                  <a:lnTo>
                    <a:pt x="64749" y="74901"/>
                  </a:lnTo>
                  <a:lnTo>
                    <a:pt x="64596" y="75315"/>
                  </a:lnTo>
                  <a:lnTo>
                    <a:pt x="64553" y="75643"/>
                  </a:lnTo>
                  <a:lnTo>
                    <a:pt x="64487" y="76058"/>
                  </a:lnTo>
                  <a:lnTo>
                    <a:pt x="63854" y="77302"/>
                  </a:lnTo>
                  <a:lnTo>
                    <a:pt x="63047" y="78263"/>
                  </a:lnTo>
                  <a:lnTo>
                    <a:pt x="62413" y="78765"/>
                  </a:lnTo>
                  <a:lnTo>
                    <a:pt x="61693" y="79070"/>
                  </a:lnTo>
                  <a:lnTo>
                    <a:pt x="60929" y="79114"/>
                  </a:lnTo>
                  <a:lnTo>
                    <a:pt x="60514" y="79005"/>
                  </a:lnTo>
                  <a:lnTo>
                    <a:pt x="60536" y="78918"/>
                  </a:lnTo>
                  <a:lnTo>
                    <a:pt x="60711" y="78263"/>
                  </a:lnTo>
                  <a:lnTo>
                    <a:pt x="60973" y="77935"/>
                  </a:lnTo>
                  <a:lnTo>
                    <a:pt x="61125" y="77739"/>
                  </a:lnTo>
                  <a:lnTo>
                    <a:pt x="61256" y="77171"/>
                  </a:lnTo>
                  <a:lnTo>
                    <a:pt x="61169" y="76582"/>
                  </a:lnTo>
                  <a:lnTo>
                    <a:pt x="60885" y="76276"/>
                  </a:lnTo>
                  <a:lnTo>
                    <a:pt x="60623" y="76189"/>
                  </a:lnTo>
                  <a:lnTo>
                    <a:pt x="60427" y="76189"/>
                  </a:lnTo>
                  <a:lnTo>
                    <a:pt x="60121" y="76232"/>
                  </a:lnTo>
                  <a:lnTo>
                    <a:pt x="59816" y="76516"/>
                  </a:lnTo>
                  <a:lnTo>
                    <a:pt x="59772" y="77215"/>
                  </a:lnTo>
                  <a:lnTo>
                    <a:pt x="59663" y="77761"/>
                  </a:lnTo>
                  <a:lnTo>
                    <a:pt x="59423" y="78306"/>
                  </a:lnTo>
                  <a:lnTo>
                    <a:pt x="58680" y="79267"/>
                  </a:lnTo>
                  <a:lnTo>
                    <a:pt x="58418" y="79551"/>
                  </a:lnTo>
                  <a:lnTo>
                    <a:pt x="58156" y="79834"/>
                  </a:lnTo>
                  <a:lnTo>
                    <a:pt x="57785" y="80795"/>
                  </a:lnTo>
                  <a:lnTo>
                    <a:pt x="57720" y="81603"/>
                  </a:lnTo>
                  <a:lnTo>
                    <a:pt x="57807" y="82061"/>
                  </a:lnTo>
                  <a:lnTo>
                    <a:pt x="57829" y="82170"/>
                  </a:lnTo>
                  <a:lnTo>
                    <a:pt x="57742" y="82454"/>
                  </a:lnTo>
                  <a:lnTo>
                    <a:pt x="57327" y="82934"/>
                  </a:lnTo>
                  <a:lnTo>
                    <a:pt x="55864" y="84113"/>
                  </a:lnTo>
                  <a:lnTo>
                    <a:pt x="51957" y="86449"/>
                  </a:lnTo>
                  <a:lnTo>
                    <a:pt x="51083" y="86907"/>
                  </a:lnTo>
                  <a:lnTo>
                    <a:pt x="51171" y="86755"/>
                  </a:lnTo>
                  <a:lnTo>
                    <a:pt x="51760" y="85925"/>
                  </a:lnTo>
                  <a:lnTo>
                    <a:pt x="52328" y="85336"/>
                  </a:lnTo>
                  <a:lnTo>
                    <a:pt x="52655" y="85117"/>
                  </a:lnTo>
                  <a:lnTo>
                    <a:pt x="53026" y="84834"/>
                  </a:lnTo>
                  <a:lnTo>
                    <a:pt x="53943" y="83633"/>
                  </a:lnTo>
                  <a:lnTo>
                    <a:pt x="54882" y="81821"/>
                  </a:lnTo>
                  <a:lnTo>
                    <a:pt x="55428" y="80140"/>
                  </a:lnTo>
                  <a:lnTo>
                    <a:pt x="55668" y="78918"/>
                  </a:lnTo>
                  <a:lnTo>
                    <a:pt x="55711" y="78284"/>
                  </a:lnTo>
                  <a:lnTo>
                    <a:pt x="55799" y="78088"/>
                  </a:lnTo>
                  <a:lnTo>
                    <a:pt x="56323" y="77149"/>
                  </a:lnTo>
                  <a:lnTo>
                    <a:pt x="56716" y="76582"/>
                  </a:lnTo>
                  <a:lnTo>
                    <a:pt x="56912" y="76429"/>
                  </a:lnTo>
                  <a:lnTo>
                    <a:pt x="57545" y="76211"/>
                  </a:lnTo>
                  <a:lnTo>
                    <a:pt x="59575" y="75752"/>
                  </a:lnTo>
                  <a:lnTo>
                    <a:pt x="59881" y="75687"/>
                  </a:lnTo>
                  <a:lnTo>
                    <a:pt x="59859" y="75337"/>
                  </a:lnTo>
                  <a:lnTo>
                    <a:pt x="59794" y="73635"/>
                  </a:lnTo>
                  <a:lnTo>
                    <a:pt x="59881" y="72565"/>
                  </a:lnTo>
                  <a:lnTo>
                    <a:pt x="59990" y="72259"/>
                  </a:lnTo>
                  <a:lnTo>
                    <a:pt x="60209" y="71975"/>
                  </a:lnTo>
                  <a:lnTo>
                    <a:pt x="61191" y="71168"/>
                  </a:lnTo>
                  <a:lnTo>
                    <a:pt x="62654" y="70316"/>
                  </a:lnTo>
                  <a:lnTo>
                    <a:pt x="63963" y="69814"/>
                  </a:lnTo>
                  <a:lnTo>
                    <a:pt x="64858" y="69596"/>
                  </a:lnTo>
                  <a:lnTo>
                    <a:pt x="65317" y="69552"/>
                  </a:lnTo>
                  <a:lnTo>
                    <a:pt x="65775" y="69509"/>
                  </a:lnTo>
                  <a:lnTo>
                    <a:pt x="66605" y="69312"/>
                  </a:lnTo>
                  <a:lnTo>
                    <a:pt x="67696" y="68832"/>
                  </a:lnTo>
                  <a:lnTo>
                    <a:pt x="68810" y="68024"/>
                  </a:lnTo>
                  <a:lnTo>
                    <a:pt x="69552" y="67260"/>
                  </a:lnTo>
                  <a:lnTo>
                    <a:pt x="69770" y="66998"/>
                  </a:lnTo>
                  <a:lnTo>
                    <a:pt x="70010" y="66692"/>
                  </a:lnTo>
                  <a:lnTo>
                    <a:pt x="70491" y="65928"/>
                  </a:lnTo>
                  <a:lnTo>
                    <a:pt x="70753" y="65274"/>
                  </a:lnTo>
                  <a:lnTo>
                    <a:pt x="70949" y="64531"/>
                  </a:lnTo>
                  <a:lnTo>
                    <a:pt x="70993" y="63658"/>
                  </a:lnTo>
                  <a:lnTo>
                    <a:pt x="70818" y="62719"/>
                  </a:lnTo>
                  <a:lnTo>
                    <a:pt x="70360" y="61715"/>
                  </a:lnTo>
                  <a:lnTo>
                    <a:pt x="70010" y="61169"/>
                  </a:lnTo>
                  <a:lnTo>
                    <a:pt x="69639" y="60645"/>
                  </a:lnTo>
                  <a:lnTo>
                    <a:pt x="68832" y="59729"/>
                  </a:lnTo>
                  <a:lnTo>
                    <a:pt x="68002" y="58965"/>
                  </a:lnTo>
                  <a:lnTo>
                    <a:pt x="67172" y="58353"/>
                  </a:lnTo>
                  <a:lnTo>
                    <a:pt x="66365" y="57895"/>
                  </a:lnTo>
                  <a:lnTo>
                    <a:pt x="65601" y="57611"/>
                  </a:lnTo>
                  <a:lnTo>
                    <a:pt x="64924" y="57480"/>
                  </a:lnTo>
                  <a:lnTo>
                    <a:pt x="64334" y="57502"/>
                  </a:lnTo>
                  <a:lnTo>
                    <a:pt x="64094" y="57567"/>
                  </a:lnTo>
                  <a:lnTo>
                    <a:pt x="63701" y="57633"/>
                  </a:lnTo>
                  <a:lnTo>
                    <a:pt x="61868" y="58004"/>
                  </a:lnTo>
                  <a:lnTo>
                    <a:pt x="61060" y="58288"/>
                  </a:lnTo>
                  <a:lnTo>
                    <a:pt x="60667" y="58484"/>
                  </a:lnTo>
                  <a:lnTo>
                    <a:pt x="60580" y="58615"/>
                  </a:lnTo>
                  <a:lnTo>
                    <a:pt x="60514" y="58746"/>
                  </a:lnTo>
                  <a:lnTo>
                    <a:pt x="60165" y="59314"/>
                  </a:lnTo>
                  <a:lnTo>
                    <a:pt x="59837" y="59598"/>
                  </a:lnTo>
                  <a:lnTo>
                    <a:pt x="59641" y="59619"/>
                  </a:lnTo>
                  <a:lnTo>
                    <a:pt x="58615" y="59641"/>
                  </a:lnTo>
                  <a:lnTo>
                    <a:pt x="58091" y="59685"/>
                  </a:lnTo>
                  <a:lnTo>
                    <a:pt x="57982" y="59467"/>
                  </a:lnTo>
                  <a:lnTo>
                    <a:pt x="57502" y="58288"/>
                  </a:lnTo>
                  <a:lnTo>
                    <a:pt x="57240" y="57327"/>
                  </a:lnTo>
                  <a:lnTo>
                    <a:pt x="57196" y="56847"/>
                  </a:lnTo>
                  <a:lnTo>
                    <a:pt x="57130" y="55581"/>
                  </a:lnTo>
                  <a:lnTo>
                    <a:pt x="57218" y="52437"/>
                  </a:lnTo>
                  <a:lnTo>
                    <a:pt x="57458" y="50211"/>
                  </a:lnTo>
                  <a:lnTo>
                    <a:pt x="57676" y="49206"/>
                  </a:lnTo>
                  <a:lnTo>
                    <a:pt x="57785" y="48661"/>
                  </a:lnTo>
                  <a:lnTo>
                    <a:pt x="57873" y="47132"/>
                  </a:lnTo>
                  <a:lnTo>
                    <a:pt x="57829" y="44207"/>
                  </a:lnTo>
                  <a:lnTo>
                    <a:pt x="57654" y="39972"/>
                  </a:lnTo>
                  <a:lnTo>
                    <a:pt x="57589" y="37418"/>
                  </a:lnTo>
                  <a:lnTo>
                    <a:pt x="57633" y="36305"/>
                  </a:lnTo>
                  <a:lnTo>
                    <a:pt x="57720" y="36021"/>
                  </a:lnTo>
                  <a:lnTo>
                    <a:pt x="58244" y="34776"/>
                  </a:lnTo>
                  <a:lnTo>
                    <a:pt x="59881" y="31174"/>
                  </a:lnTo>
                  <a:lnTo>
                    <a:pt x="60165" y="30432"/>
                  </a:lnTo>
                  <a:lnTo>
                    <a:pt x="60187" y="29865"/>
                  </a:lnTo>
                  <a:lnTo>
                    <a:pt x="60078" y="28184"/>
                  </a:lnTo>
                  <a:lnTo>
                    <a:pt x="59859" y="27114"/>
                  </a:lnTo>
                  <a:lnTo>
                    <a:pt x="59685" y="26721"/>
                  </a:lnTo>
                  <a:lnTo>
                    <a:pt x="59488" y="26415"/>
                  </a:lnTo>
                  <a:lnTo>
                    <a:pt x="59139" y="26350"/>
                  </a:lnTo>
                  <a:lnTo>
                    <a:pt x="58899" y="26677"/>
                  </a:lnTo>
                  <a:lnTo>
                    <a:pt x="58768" y="27158"/>
                  </a:lnTo>
                  <a:lnTo>
                    <a:pt x="58746" y="27398"/>
                  </a:lnTo>
                  <a:lnTo>
                    <a:pt x="58790" y="27791"/>
                  </a:lnTo>
                  <a:lnTo>
                    <a:pt x="58746" y="28642"/>
                  </a:lnTo>
                  <a:lnTo>
                    <a:pt x="58375" y="29559"/>
                  </a:lnTo>
                  <a:lnTo>
                    <a:pt x="58004" y="30214"/>
                  </a:lnTo>
                  <a:lnTo>
                    <a:pt x="57611" y="30847"/>
                  </a:lnTo>
                  <a:lnTo>
                    <a:pt x="56934" y="31611"/>
                  </a:lnTo>
                  <a:lnTo>
                    <a:pt x="56257" y="32026"/>
                  </a:lnTo>
                  <a:lnTo>
                    <a:pt x="56148" y="32026"/>
                  </a:lnTo>
                  <a:lnTo>
                    <a:pt x="56148" y="31982"/>
                  </a:lnTo>
                  <a:lnTo>
                    <a:pt x="56170" y="31524"/>
                  </a:lnTo>
                  <a:lnTo>
                    <a:pt x="56323" y="31153"/>
                  </a:lnTo>
                  <a:lnTo>
                    <a:pt x="56388" y="30956"/>
                  </a:lnTo>
                  <a:lnTo>
                    <a:pt x="56345" y="30410"/>
                  </a:lnTo>
                  <a:lnTo>
                    <a:pt x="56083" y="29886"/>
                  </a:lnTo>
                  <a:lnTo>
                    <a:pt x="55777" y="29668"/>
                  </a:lnTo>
                  <a:lnTo>
                    <a:pt x="55515" y="29624"/>
                  </a:lnTo>
                  <a:lnTo>
                    <a:pt x="55362" y="29668"/>
                  </a:lnTo>
                  <a:lnTo>
                    <a:pt x="55231" y="29712"/>
                  </a:lnTo>
                  <a:lnTo>
                    <a:pt x="55057" y="29865"/>
                  </a:lnTo>
                  <a:lnTo>
                    <a:pt x="54969" y="30170"/>
                  </a:lnTo>
                  <a:lnTo>
                    <a:pt x="55166" y="31022"/>
                  </a:lnTo>
                  <a:lnTo>
                    <a:pt x="55231" y="31567"/>
                  </a:lnTo>
                  <a:lnTo>
                    <a:pt x="55078" y="32113"/>
                  </a:lnTo>
                  <a:lnTo>
                    <a:pt x="54511" y="33314"/>
                  </a:lnTo>
                  <a:lnTo>
                    <a:pt x="54467" y="33707"/>
                  </a:lnTo>
                  <a:lnTo>
                    <a:pt x="54598" y="34100"/>
                  </a:lnTo>
                  <a:lnTo>
                    <a:pt x="55057" y="35453"/>
                  </a:lnTo>
                  <a:lnTo>
                    <a:pt x="55122" y="36370"/>
                  </a:lnTo>
                  <a:lnTo>
                    <a:pt x="55057" y="37047"/>
                  </a:lnTo>
                  <a:lnTo>
                    <a:pt x="54991" y="37418"/>
                  </a:lnTo>
                  <a:lnTo>
                    <a:pt x="54402" y="39645"/>
                  </a:lnTo>
                  <a:lnTo>
                    <a:pt x="53354" y="44709"/>
                  </a:lnTo>
                  <a:lnTo>
                    <a:pt x="53048" y="46783"/>
                  </a:lnTo>
                  <a:lnTo>
                    <a:pt x="52874" y="48770"/>
                  </a:lnTo>
                  <a:lnTo>
                    <a:pt x="52895" y="50538"/>
                  </a:lnTo>
                  <a:lnTo>
                    <a:pt x="53026" y="51280"/>
                  </a:lnTo>
                  <a:lnTo>
                    <a:pt x="52895" y="51433"/>
                  </a:lnTo>
                  <a:lnTo>
                    <a:pt x="51891" y="52219"/>
                  </a:lnTo>
                  <a:lnTo>
                    <a:pt x="50778" y="52765"/>
                  </a:lnTo>
                  <a:lnTo>
                    <a:pt x="50036" y="52939"/>
                  </a:lnTo>
                  <a:lnTo>
                    <a:pt x="49992" y="52939"/>
                  </a:lnTo>
                  <a:lnTo>
                    <a:pt x="49883" y="53354"/>
                  </a:lnTo>
                  <a:lnTo>
                    <a:pt x="49926" y="54075"/>
                  </a:lnTo>
                  <a:lnTo>
                    <a:pt x="50036" y="54664"/>
                  </a:lnTo>
                  <a:lnTo>
                    <a:pt x="49948" y="54839"/>
                  </a:lnTo>
                  <a:lnTo>
                    <a:pt x="49468" y="55886"/>
                  </a:lnTo>
                  <a:lnTo>
                    <a:pt x="49206" y="56716"/>
                  </a:lnTo>
                  <a:lnTo>
                    <a:pt x="49141" y="57131"/>
                  </a:lnTo>
                  <a:lnTo>
                    <a:pt x="48704" y="57633"/>
                  </a:lnTo>
                  <a:lnTo>
                    <a:pt x="47831" y="58943"/>
                  </a:lnTo>
                  <a:lnTo>
                    <a:pt x="47722" y="58965"/>
                  </a:lnTo>
                  <a:lnTo>
                    <a:pt x="46630" y="58703"/>
                  </a:lnTo>
                  <a:lnTo>
                    <a:pt x="45320" y="58091"/>
                  </a:lnTo>
                  <a:lnTo>
                    <a:pt x="44425" y="57546"/>
                  </a:lnTo>
                  <a:lnTo>
                    <a:pt x="44185" y="57546"/>
                  </a:lnTo>
                  <a:lnTo>
                    <a:pt x="42810" y="57371"/>
                  </a:lnTo>
                  <a:lnTo>
                    <a:pt x="41718" y="57109"/>
                  </a:lnTo>
                  <a:lnTo>
                    <a:pt x="41172" y="56912"/>
                  </a:lnTo>
                  <a:lnTo>
                    <a:pt x="40627" y="56651"/>
                  </a:lnTo>
                  <a:lnTo>
                    <a:pt x="39470" y="55755"/>
                  </a:lnTo>
                  <a:lnTo>
                    <a:pt x="38378" y="54751"/>
                  </a:lnTo>
                  <a:lnTo>
                    <a:pt x="37570" y="54075"/>
                  </a:lnTo>
                  <a:lnTo>
                    <a:pt x="37352" y="54009"/>
                  </a:lnTo>
                  <a:lnTo>
                    <a:pt x="37352" y="53834"/>
                  </a:lnTo>
                  <a:lnTo>
                    <a:pt x="37243" y="53048"/>
                  </a:lnTo>
                  <a:lnTo>
                    <a:pt x="37090" y="52568"/>
                  </a:lnTo>
                  <a:lnTo>
                    <a:pt x="36981" y="52415"/>
                  </a:lnTo>
                  <a:lnTo>
                    <a:pt x="36654" y="52241"/>
                  </a:lnTo>
                  <a:lnTo>
                    <a:pt x="36020" y="52110"/>
                  </a:lnTo>
                  <a:lnTo>
                    <a:pt x="35759" y="52001"/>
                  </a:lnTo>
                  <a:lnTo>
                    <a:pt x="35737" y="51935"/>
                  </a:lnTo>
                  <a:lnTo>
                    <a:pt x="35802" y="51717"/>
                  </a:lnTo>
                  <a:lnTo>
                    <a:pt x="35890" y="51302"/>
                  </a:lnTo>
                  <a:lnTo>
                    <a:pt x="35824" y="50996"/>
                  </a:lnTo>
                  <a:lnTo>
                    <a:pt x="35737" y="50844"/>
                  </a:lnTo>
                  <a:lnTo>
                    <a:pt x="35475" y="50516"/>
                  </a:lnTo>
                  <a:lnTo>
                    <a:pt x="34558" y="49708"/>
                  </a:lnTo>
                  <a:lnTo>
                    <a:pt x="34034" y="49315"/>
                  </a:lnTo>
                  <a:lnTo>
                    <a:pt x="33772" y="49054"/>
                  </a:lnTo>
                  <a:lnTo>
                    <a:pt x="33270" y="48246"/>
                  </a:lnTo>
                  <a:lnTo>
                    <a:pt x="32637" y="46914"/>
                  </a:lnTo>
                  <a:lnTo>
                    <a:pt x="32353" y="46499"/>
                  </a:lnTo>
                  <a:lnTo>
                    <a:pt x="31742" y="45321"/>
                  </a:lnTo>
                  <a:lnTo>
                    <a:pt x="29471" y="40692"/>
                  </a:lnTo>
                  <a:lnTo>
                    <a:pt x="28424" y="38837"/>
                  </a:lnTo>
                  <a:lnTo>
                    <a:pt x="27878" y="38138"/>
                  </a:lnTo>
                  <a:lnTo>
                    <a:pt x="27703" y="38029"/>
                  </a:lnTo>
                  <a:lnTo>
                    <a:pt x="27332" y="37571"/>
                  </a:lnTo>
                  <a:lnTo>
                    <a:pt x="27157" y="37156"/>
                  </a:lnTo>
                  <a:lnTo>
                    <a:pt x="25891" y="32113"/>
                  </a:lnTo>
                  <a:lnTo>
                    <a:pt x="26219" y="31458"/>
                  </a:lnTo>
                  <a:lnTo>
                    <a:pt x="26110" y="30956"/>
                  </a:lnTo>
                  <a:lnTo>
                    <a:pt x="25629" y="28358"/>
                  </a:lnTo>
                  <a:lnTo>
                    <a:pt x="25455" y="26612"/>
                  </a:lnTo>
                  <a:lnTo>
                    <a:pt x="25476" y="26001"/>
                  </a:lnTo>
                  <a:lnTo>
                    <a:pt x="25498" y="25739"/>
                  </a:lnTo>
                  <a:lnTo>
                    <a:pt x="25345" y="25149"/>
                  </a:lnTo>
                  <a:lnTo>
                    <a:pt x="24822" y="24080"/>
                  </a:lnTo>
                  <a:lnTo>
                    <a:pt x="23490" y="21809"/>
                  </a:lnTo>
                  <a:lnTo>
                    <a:pt x="22093" y="19080"/>
                  </a:lnTo>
                  <a:lnTo>
                    <a:pt x="21023" y="16701"/>
                  </a:lnTo>
                  <a:lnTo>
                    <a:pt x="20434" y="15282"/>
                  </a:lnTo>
                  <a:lnTo>
                    <a:pt x="20259" y="15195"/>
                  </a:lnTo>
                  <a:lnTo>
                    <a:pt x="19408" y="14474"/>
                  </a:lnTo>
                  <a:lnTo>
                    <a:pt x="18840" y="13623"/>
                  </a:lnTo>
                  <a:lnTo>
                    <a:pt x="18665" y="13077"/>
                  </a:lnTo>
                  <a:lnTo>
                    <a:pt x="18382" y="11986"/>
                  </a:lnTo>
                  <a:lnTo>
                    <a:pt x="18120" y="10872"/>
                  </a:lnTo>
                  <a:lnTo>
                    <a:pt x="18076" y="10305"/>
                  </a:lnTo>
                  <a:lnTo>
                    <a:pt x="18120" y="10064"/>
                  </a:lnTo>
                  <a:lnTo>
                    <a:pt x="18163" y="9715"/>
                  </a:lnTo>
                  <a:lnTo>
                    <a:pt x="18098" y="8929"/>
                  </a:lnTo>
                  <a:lnTo>
                    <a:pt x="17814" y="7576"/>
                  </a:lnTo>
                  <a:lnTo>
                    <a:pt x="16788" y="4781"/>
                  </a:lnTo>
                  <a:lnTo>
                    <a:pt x="16308" y="3624"/>
                  </a:lnTo>
                  <a:lnTo>
                    <a:pt x="16133" y="3166"/>
                  </a:lnTo>
                  <a:lnTo>
                    <a:pt x="15522" y="2031"/>
                  </a:lnTo>
                  <a:lnTo>
                    <a:pt x="14605" y="939"/>
                  </a:lnTo>
                  <a:lnTo>
                    <a:pt x="13754" y="328"/>
                  </a:lnTo>
                  <a:lnTo>
                    <a:pt x="13142" y="66"/>
                  </a:lnTo>
                  <a:lnTo>
                    <a:pt x="12793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76250" y="922500"/>
              <a:ext cx="329100" cy="329125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40"/>
          <p:cNvSpPr txBox="1"/>
          <p:nvPr>
            <p:ph idx="4294967295" type="body"/>
          </p:nvPr>
        </p:nvSpPr>
        <p:spPr>
          <a:xfrm>
            <a:off x="756400" y="1263625"/>
            <a:ext cx="1984500" cy="28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Entities -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Player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Match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Stadium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Manager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League</a:t>
            </a:r>
            <a:br>
              <a:rPr lang="en-GB" sz="1600"/>
            </a:b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59" name="Google Shape;6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375" y="891325"/>
            <a:ext cx="5287100" cy="40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41"/>
          <p:cNvGrpSpPr/>
          <p:nvPr/>
        </p:nvGrpSpPr>
        <p:grpSpPr>
          <a:xfrm>
            <a:off x="6134696" y="-889924"/>
            <a:ext cx="2695487" cy="5976298"/>
            <a:chOff x="719993" y="-6695875"/>
            <a:chExt cx="8352919" cy="11738947"/>
          </a:xfrm>
        </p:grpSpPr>
        <p:sp>
          <p:nvSpPr>
            <p:cNvPr id="665" name="Google Shape;665;p41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290131" y="3523008"/>
              <a:ext cx="1519915" cy="1520064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</a:t>
            </a:r>
            <a:r>
              <a:rPr lang="en-GB"/>
              <a:t> DATA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1"/>
          <p:cNvSpPr txBox="1"/>
          <p:nvPr>
            <p:ph idx="1" type="body"/>
          </p:nvPr>
        </p:nvSpPr>
        <p:spPr>
          <a:xfrm>
            <a:off x="720000" y="1672975"/>
            <a:ext cx="56379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600"/>
              <a:t>In this phase, we implemented our Conceptual Data Model using a relational database model.</a:t>
            </a:r>
            <a:br>
              <a:rPr lang="en-GB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So, we defined our tables, columns, keys and constraints.</a:t>
            </a:r>
            <a:br>
              <a:rPr lang="en-GB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mapped the entities to tables and mapped the attributes.</a:t>
            </a:r>
            <a:br>
              <a:rPr lang="en-GB" sz="1600"/>
            </a:b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