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6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1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5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121E-C019-44CD-A0F4-9C1953A9350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A598-E47F-4D5C-9B18-86B96367B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9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A33C-D31F-4EA2-BAE9-4FEA990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8" y="2565229"/>
            <a:ext cx="10653204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BENEFIS OF  ORGANS ON CHIPS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190A328-02E8-4943-A80D-27DB0328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86" y="4041115"/>
            <a:ext cx="5381714" cy="283464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C26634-D456-491D-935A-8A22CDFFB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9524" cy="2533333"/>
          </a:xfrm>
          <a:prstGeom prst="rect">
            <a:avLst/>
          </a:prstGeom>
        </p:spPr>
      </p:pic>
      <p:pic>
        <p:nvPicPr>
          <p:cNvPr id="14" name="Picture 13" descr="A close-up of a person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A10F33B4-0D8F-47E3-80A4-6F7B3C2AD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8235"/>
            <a:ext cx="4558841" cy="3017520"/>
          </a:xfrm>
          <a:prstGeom prst="rect">
            <a:avLst/>
          </a:prstGeom>
        </p:spPr>
      </p:pic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F0CB7747-1195-48AF-85B9-8B2B27ECA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54" y="19757"/>
            <a:ext cx="399076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BFBF-FB91-42B8-BB08-34B759CC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76107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model building facility.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organ on a chip technology Provides a new platform the study of radiological biology.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Mimicking the micro-environment of tissue and organs.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microfluidic chips are meant to easy to use.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F6C-9F24-4CFD-80D9-6C8B11A8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0" y="2668564"/>
            <a:ext cx="12295573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ORGANS ON CHIPS</a:t>
            </a:r>
          </a:p>
        </p:txBody>
      </p:sp>
      <p:pic>
        <p:nvPicPr>
          <p:cNvPr id="4" name="Picture 3" descr="A picture containing indoor, projector&#10;&#10;Description automatically generated">
            <a:extLst>
              <a:ext uri="{FF2B5EF4-FFF2-40B4-BE49-F238E27FC236}">
                <a16:creationId xmlns:a16="http://schemas.microsoft.com/office/drawing/2014/main" id="{9B2AF5EF-0F38-4E4A-8DF2-35779923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27" y="136241"/>
            <a:ext cx="5577840" cy="2891478"/>
          </a:xfrm>
          <a:prstGeom prst="rect">
            <a:avLst/>
          </a:prstGeom>
        </p:spPr>
      </p:pic>
      <p:pic>
        <p:nvPicPr>
          <p:cNvPr id="8" name="Picture 7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F8D7F331-0419-45ED-86B2-3EB7D2719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14" y="3858235"/>
            <a:ext cx="4022986" cy="301752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4FB0C09-AC85-4B31-B1C0-5FBA16827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281"/>
            <a:ext cx="4270085" cy="3017520"/>
          </a:xfrm>
          <a:prstGeom prst="rect">
            <a:avLst/>
          </a:prstGeom>
        </p:spPr>
      </p:pic>
      <p:pic>
        <p:nvPicPr>
          <p:cNvPr id="12" name="Picture 11" descr="A picture containing laser, dark&#10;&#10;Description automatically generated">
            <a:extLst>
              <a:ext uri="{FF2B5EF4-FFF2-40B4-BE49-F238E27FC236}">
                <a16:creationId xmlns:a16="http://schemas.microsoft.com/office/drawing/2014/main" id="{62B923AB-6B69-438E-BBE2-36321E1894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7" t="9981" r="1827" b="6850"/>
          <a:stretch/>
        </p:blipFill>
        <p:spPr>
          <a:xfrm>
            <a:off x="4518503" y="4131555"/>
            <a:ext cx="3402092" cy="22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2D0F-9812-4D01-B9A9-291BB833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representative human cells.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advanced technical knowledge was required.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enough biological material for an accurate assay.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new technological equipment is required.</a:t>
            </a:r>
          </a:p>
        </p:txBody>
      </p:sp>
    </p:spTree>
    <p:extLst>
      <p:ext uri="{BB962C8B-B14F-4D97-AF65-F5344CB8AC3E}">
        <p14:creationId xmlns:p14="http://schemas.microsoft.com/office/powerpoint/2010/main" val="39851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77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BENEFIS OF  ORGANS ON CHIPS</vt:lpstr>
      <vt:lpstr>PowerPoint Presentation</vt:lpstr>
      <vt:lpstr>CHALLENGES OF ORGANS ON CHIPS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ORGAN  ON  CHIPS…</dc:title>
  <dc:creator>ACER</dc:creator>
  <cp:lastModifiedBy>ACER</cp:lastModifiedBy>
  <cp:revision>13</cp:revision>
  <dcterms:created xsi:type="dcterms:W3CDTF">2021-09-04T16:26:45Z</dcterms:created>
  <dcterms:modified xsi:type="dcterms:W3CDTF">2021-09-08T17:30:09Z</dcterms:modified>
</cp:coreProperties>
</file>