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529F-A17F-45F9-BC6C-36D7DFE817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6132-A964-4AC7-9E0E-08ECAC942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0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C62AEB-8B5F-4F4D-B05A-0E3B0256F666}"/>
              </a:ext>
            </a:extLst>
          </p:cNvPr>
          <p:cNvSpPr txBox="1"/>
          <p:nvPr/>
        </p:nvSpPr>
        <p:spPr>
          <a:xfrm>
            <a:off x="0" y="0"/>
            <a:ext cx="6096000" cy="47089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DISORDERS AND ABNORMALITES ASSOCIATED WITH HUMAN SKELETAL SYSTEM…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Slipped dis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82EEA-CD9C-4875-BCCD-1CA52C52D64E}"/>
              </a:ext>
            </a:extLst>
          </p:cNvPr>
          <p:cNvSpPr txBox="1"/>
          <p:nvPr/>
        </p:nvSpPr>
        <p:spPr>
          <a:xfrm>
            <a:off x="6279502" y="56138"/>
            <a:ext cx="543041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OF THE SKELETAL SYSTEM…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maintaining body composition and maintaining a straight body posture.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movement.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the internal organs of the body. 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Absorbs shocks and vibration on the body                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invertebrate&#10;&#10;Description automatically generated">
            <a:extLst>
              <a:ext uri="{FF2B5EF4-FFF2-40B4-BE49-F238E27FC236}">
                <a16:creationId xmlns:a16="http://schemas.microsoft.com/office/drawing/2014/main" id="{C74233F6-3E8A-40CC-A65A-B37D29B8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0993"/>
            <a:ext cx="2011680" cy="2437007"/>
          </a:xfrm>
          <a:prstGeom prst="rect">
            <a:avLst/>
          </a:prstGeom>
        </p:spPr>
      </p:pic>
      <p:pic>
        <p:nvPicPr>
          <p:cNvPr id="14" name="Picture 13" descr="A picture containing person, wearing, dark, footwear&#10;&#10;Description automatically generated">
            <a:extLst>
              <a:ext uri="{FF2B5EF4-FFF2-40B4-BE49-F238E27FC236}">
                <a16:creationId xmlns:a16="http://schemas.microsoft.com/office/drawing/2014/main" id="{1D4CE1A5-29DA-4018-B8F9-2B8C0145C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42" y="1578889"/>
            <a:ext cx="2194560" cy="2926080"/>
          </a:xfrm>
          <a:prstGeom prst="rect">
            <a:avLst/>
          </a:prstGeom>
        </p:spPr>
      </p:pic>
      <p:pic>
        <p:nvPicPr>
          <p:cNvPr id="18" name="Picture 17" descr="A picture containing invertebrate, arthropod, dark&#10;&#10;Description automatically generated">
            <a:extLst>
              <a:ext uri="{FF2B5EF4-FFF2-40B4-BE49-F238E27FC236}">
                <a16:creationId xmlns:a16="http://schemas.microsoft.com/office/drawing/2014/main" id="{332DEAEC-C013-4E90-AD3F-F40DD4B04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62" y="4420993"/>
            <a:ext cx="240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63AA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2021-09-26T09:30:16Z</dcterms:created>
  <dcterms:modified xsi:type="dcterms:W3CDTF">2021-09-27T04:54:41Z</dcterms:modified>
</cp:coreProperties>
</file>