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6C142-68C8-431F-8E5B-6CE1157EE4C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F704C-D0AF-45D7-8304-575A9ECC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A382-DBC7-429B-8405-9804B5B940BF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66F-0A9A-41C5-A33A-0388D38004CC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73C-8423-4357-A3CC-363A6D4B951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6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DD20-EB26-48BE-B88F-BCDBE57C2A80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FF45-1682-479C-94EA-180A4E7560E0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02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CF45-0D64-4CCE-B221-BC481CA63BE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E360-914D-4708-B8B5-0E57E61A9CD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7FE3-18CB-4F6F-9C4C-8DA713EAB39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1FE2-09E3-443F-AC9C-FA06AD8AD61D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7051-7171-472F-86A6-D2F96BF9A212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845F-E6D3-4878-9290-4153463ECD49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13EC-092A-4107-A1FB-529E2672391C}" type="datetime1">
              <a:rPr lang="en-US" smtClean="0"/>
              <a:t>09/08/2018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E5CF-7ADA-4718-B844-5CADF8D34DDF}" type="datetime1">
              <a:rPr lang="en-US" smtClean="0"/>
              <a:t>09/08/2018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B0C5-9260-4B67-B625-99C68E24AC70}" type="datetime1">
              <a:rPr lang="en-US" smtClean="0"/>
              <a:t>09/08/2018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AB41-B573-41FC-BFA7-427C69C4FF88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7F9B-CAA4-40DA-A8FC-43088A3C9988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FB2D-713C-433D-840D-61D77D1797FB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Trebuchet MS</vt:lpstr>
      <vt:lpstr>Wingdings 3</vt:lpstr>
      <vt:lpstr>Facet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2018-09-08T12:03:43Z</dcterms:created>
  <dcterms:modified xsi:type="dcterms:W3CDTF">2018-09-08T13:09:01Z</dcterms:modified>
</cp:coreProperties>
</file>